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8:49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29 4064,'0'-1'67,"0"1"0,0 0 0,-1-1 0,1 1 0,0 0 0,0-1 0,0 1 0,0 0 0,0-1 0,0 1 0,5-13 5601,-5 13-5599,-4-4 903,3 4-837,0-1 0,0 0 0,0 0 0,0 1 0,0-1 0,-1 1-1,1-1 1,0 1 0,0-1 0,0 1 0,0 0 0,-1-1 0,1 1-1,0 0 1,0 0 0,0 0 0,-1 0 0,1 0 0,-2 1 0,-8 1-4,0 0 1,0 1-1,1 1 1,0 0-1,-11 5 1,-46 30-137,62-36-13,-8 5-129,0 1 0,0 0 0,-20 19 0,30-25 102,1 0-1,-1 1 0,1-1 0,-1 1 1,1-1-1,0 1 0,0 0 0,-1 5 1,2-7 21,0 1 1,1-1-1,0 0 1,-1 1-1,1-1 1,0 1 0,0-1-1,0 1 1,1-1-1,-1 1 1,1-1-1,-1 1 1,1-1-1,0 1 1,1 1 0,2 4 6,2 0 1,-1 0-1,1-1 1,0 0-1,0 0 1,1 0-1,-1-1 1,2 0-1,12 8 1,23 22-65,40 48 300,-58-59-237,-1 0 0,21 30 1,-42-52 139,-1 1 1,0-1-1,0 0 0,0 1 1,-1 0-1,1-1 1,-1 1-1,0 0 1,0 0-1,0 0 1,1 7-1,-2-9-23,0 1 0,-1-1 1,1 0-1,0 1 0,-1-1 0,1 0 0,-1 0 0,0 1 1,0-1-1,0 0 0,0 0 0,0 0 0,0 0 0,0 0 1,-1 0-1,1 0 0,-1-1 0,0 1 0,1 0 0,-5 2 0,0 0-2,0-1-1,-1 1 0,1-1 0,-1 0 0,0-1 1,0 1-1,0-1 0,0-1 0,-1 0 0,-12 1 1,-8-1 131,-42-4 0,43 2-249,15-1-130,0 0 1,1 0 0,-1-1-1,-10-5 1,38-1-4788,-14 8 4644,19-3-1151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8:54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5 205 7040,'-2'-4'555,"2"0"1,-1 0 0,0 0-1,1 0 1,-1-5 0,2 7-321,-1 1 0,0-1 1,1 0-1,-1 0 0,1 0 1,0 0-1,-1 1 0,1-1 1,0 0-1,0 1 0,0-1 1,0 1-1,1-1 0,1-1 1,4-6 694,7-6-399,-1 1 0,2 0-1,0 1 1,30-21-1,-30 26-556,0 1-1,-1 1 1,2 0-1,-1 1 1,1 0-1,0 1 1,0 1-1,0 1 1,20-1-1,-22 3-610,-1 0-1,0 1 1,1 1 0,-1 0-1,0 1 1,0 0-1,0 1 1,-1 1-1,1 0 1,-1 0-1,20 14 1,4 3-1544</inkml:trace>
  <inkml:trace contextRef="#ctx0" brushRef="#br0" timeOffset="1">715 388 6400,'-8'8'2880,"11"12"-2496,-3-9 1568,5 2-1152,-5-1-64,0 2-448,0-1 96,4 2-256,-4-4 736,0 2-480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41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33 4160,'-24'0'8309,"24"0"-8149,12 0 4016,201-11-704,-195 10-3382,55-5-80,268-9-478,-304 17-4156,-5 5 1211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7:25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51 3552,'0'0'37,"0"0"-1,0 0 1,0 1 0,0-1 0,0 0-1,0 0 1,-9-2 4052,36-3-389,-23 5-3636,0 0-1,-1-1 1,1 0-1,0 0 1,0 0-1,0 0 1,4-3-1,5-1-197,-1 0-1,1 1 0,26-5 0,-20 4-835,15 0-2177,-20 2 1745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7:26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4 2656,'-3'0'213,"1"1"1,0-1 0,-1 0-1,1 0 1,-1 0-1,1 0 1,0 0-1,-1-1 1,-3 0-1,-14-1 1881,15 2-1756,-1 0 0,0 0-1,0 0 1,1 1 0,-1 0 0,0 1-1,1-1 1,-10 5 0,10-3-151,2-1 486,8 0-254,-2-1-439,3 1 181,0-1 1,1 0-1,0 0 1,-1-1-1,1 0 0,11 0 1,-10-1-133,0 1 0,0 0 0,1 0-1,9 3 1,2 1-2,-9-2-75,0 0 0,11 4 1,-19-5 39,-1 0 0,0 0 0,0 0 0,1 0-1,-1 0 1,0 0 0,0 1 0,0-1 0,0 1 0,-1 0 0,1-1 0,0 1 0,-1 0 0,1 0 0,1 3 0,-2-4 33,-1 1-1,1 0 1,-1 0 0,0 0 0,1 0-1,-1 0 1,0 0 0,0 0 0,0-1 0,-1 1-1,1 3 1,-7 25-65,2-11 18,-2 12 87,0 0 0,-2-1 1,-1 0-1,-2-1 0,-1 0 1,-1-1-1,-27 40 0,33-55 2,-1-1 0,-1 0 0,0-1 0,0 0 0,-1-1 1,-13 11-1,-7 6 557,30-27-608,3 0-240,53-8-192,50 5-22,-99 3-502,0-1 0,0 1 0,0-1 0,0 0 0,0-1 0,0 1 0,9-5 1,-8 1-645,-6-3-555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7:26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29 6240,'-8'-5'2816,"13"10"-2464,3-5-32,5 3-256,9 2 544,4-5-352,10 0 480,3 0-448,0-5 96,1 2-256,-1-2-64,-3 1-32,-2-4-2240,2-3 1216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7:41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7 1472,'-10'-3'2427,"1"0"644,9 3-3040,-1 0 0,0 0-1,1 0 1,-1 0-1,0 0 1,0 0-1,1 0 1,-1 0-1,0 1 1,1-1-1,-1 0 1,0 0 0,1 1-1,-1-1 1,0 1-1,1-1 1,-1 0-1,1 1 1,-1-1-1,1 1 1,-1-1-1,1 1 1,-1-1 0,1 1-1,-1 0 1,1-1-1,0 1 1,-1 0-1,1-1 1,0 1-1,0 0 1,-1-1 0,1 1-1,0 0 1,0-1-1,0 1 1,0 0-1,0 0 1,0-1-1,0 2 1,-3 10-142,2-5 179,0 0-1,1 0 1,-1 1 0,1-1 0,2 10 0,-1 4 69,-10 135 1479,5-79-1366,2-35 154,0-3-5853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7:42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28 1984,'-3'0'-28,"2"1"90,1-1 0,0 0 0,-1 0 0,1 0 0,0 0 0,-1 0 0,1 0 0,0 0 0,0 0 0,-1 0 0,1 0 0,0 0 0,-1 0 0,1 0 0,0 0 0,-1 0 0,1 0 0,0 0 1,-1 0-1,1-1 0,0 1 0,0 0 0,-7-5 2876,7 5-2918,0 0 1,0 0 0,0 0 0,0 0-1,0 0 1,0 0 0,1-1 248,-1 1-248,0 0-1,0 0 1,0 0 0,0 0-1,0 0 1,0 0 0,0 0 0,0 0-1,0 0 1,0 0 0,0 0-1,0 0 1,0 0 0,0 0-1,0-1 1,0 1 0,0 0 0,0 0-1,0 0 1,0 0 0,0 0-1,0 0 1,0 0 0,0-1 207,0 1-208,0 0 1,0 0 0,0 0-1,0 0 1,-1 0 0,149-7 2571,58-5-2294,-202 12-308,0 0-1,0 0 0,0 1 1,0 0-1,-1-1 0,1 1 1,0 1-1,0-1 0,-1 0 1,1 1-1,6 4 0,-9-5-693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7:43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25 1664,'-7'-6'3118,"9"1"-2684,2-8 1930,-5 13-2305,1 0 0,0-1-1,-1 1 1,1 0 0,-1 0 0,1 0 0,-1 0-1,1 0 1,-1 0 0,1 0 0,-1 1 0,1-1-1,0 0 1,-1 0 0,1 0 0,-1 0 0,1 1-1,0-1 1,-1 0 0,1 0 0,-1 1 0,1-1-1,0 0 1,-1 1 0,1-1 0,-1 1 0,0 0-15,0 1 0,0 0 1,1-1-1,-1 1 0,0 0 0,0 0 1,1 0-1,-1-1 0,1 1 0,0 0 1,0 0-1,-1 0 0,1 0 1,1 2-1,-2 3 44,-1 18 74,1-1 0,2 28 0,0-5-110,-10 77 103,6-52 447,1 1-3156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7:43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0 1664,'-3'0'528,"0"0"0,0 1 0,0-1 0,0 0 0,-1 1 0,1 0 0,0 0 0,0 0 0,-3 2 0,0-1-141,-1 4-1,6-5-298,0 1-1,0-1 1,0 1 0,1 0-1,-1 0 1,0-1 0,1 1-1,0 0 1,-1 0 0,1 0-1,0-1 1,0 1 0,0 0-1,0 0 1,0 0 0,1 3-1,10 29 177,-3-11-109,-3-4 69,-1 0 0,0 0 0,1 38 0,-5 58 198,-2-78-1022,-1 1-3814,3-31 1556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7:44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1 113 3488,'0'-1'127,"0"-1"1,0 1 0,0 0-1,1 0 1,-1 0-1,1 0 1,-1 0-1,1 0 1,-1 0 0,1 0-1,-1 0 1,1 0-1,0 0 1,-1 0-1,1 1 1,0-1-1,0 0 1,1 0 0,21-14 593,-14 10-384,43-30 767,-16 12-282,-24 16-665,-11 6-115,0 0 1,0 0-1,1 0 1,-1 1-1,1-1 1,-1 0-1,1 1 1,-1-1-1,1 1 1,-1 0-1,1-1 1,-1 1-1,3 0 1,6 1-7,-1 0 0,1 1 0,-1 0 0,16 5 0,8 3 88,35 9-3842,-49-15 2044,-4 3-838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7:45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 1728,'6'-12'7795,"-6"12"-7623,7-3-1083,8-3 1288,-8 3-211,0 0-1,-1 0 1,9-6 0,-6 4-142,0-1 0,1 2 1,0-1-1,0 1 0,20-5 1,-24 7-38,0 1 0,1-1 0,-1 1 0,1 1 1,-1 0-1,1 0 0,0 0 0,-1 0 1,1 1-1,10 3 0,-16-4 25,0 0 1,0 1-1,0-1 0,0 1 1,0-1-1,0 1 0,0-1 1,0 1-1,0-1 0,0 1 1,0 0-1,-1-1 0,1 1 1,0 0-1,-1 0 0,1 0 1,0 0-1,-1-1 0,1 1 1,-1 0-1,1 0 0,-1 0 1,0 0-1,1 0 0,-1 0 1,0 0-1,0 0 0,0 1 1,0-1-1,0 0 0,0 0 1,0 0-1,0 0 0,0 0 1,0 0-1,0 0 0,-1 0 1,1 0-1,-1 0 0,0 1 1,-2 5 31,0 0 1,-1 0-1,0-1 1,-9 10-1,7-7 65,-25 35 287,-30 39 83,49-69-314,0 1-207,-20 19-1,31-34 30,1 1 1,-1 0-1,1 0 0,-1 0 1,1 0-1,-1 0 0,1 0 1,0 1-1,-1-1 0,1 0 1,0 0-1,0 0 0,0 0 1,0 2-1,-1 3 101,-1-5 67,4 1-113,1-1 0,0 1 0,0 0 0,0-1 0,1 1 0,-1-1 0,0 0 0,0 0-1,1 0 1,-1-1 0,0 1 0,1-1 0,3 0 0,4 1-8,0 0 0,15 3 1,13 2 70,181-3 262,-143-3-2937,-69-2 861,-8-2-127,-12-5-1152,-1 4 951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7:45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17 231 4064,'-2'0'362,"2"0"-282,-1 0 0,0 0-1,1 0 1,-1 0 0,0 0 0,1 0-1,-1 0 1,0 0 0,1 0 0,-1 0 0,1 0-1,-1 0 1,0 1 0,1-1 0,-1 0-1,1 1 1,-1-1 0,0 0 0,1 1 0,-1-1-1,0 2 390,5-8 6,8-6 155,13-21 0,-16 21-316,0 0 0,20-19 1,-14 17-269,0 2 1,1 0-1,1 1 1,-1 0-1,2 1 1,34-14-1,34-3-1945,-46 19 817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41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572 6 3808,'-18'-5'11431,"10"11"-10905,2 6-453,1 1 0,0 0 0,0 0 0,2 0 0,-1 1 0,2-1 0,0 1 0,0 0 0,1 17 0,2 27 15,2-1 0,2 0 0,17 72 0,-15-101-35,1 0 0,1 0-1,1 0 1,18 33 0,66 95 553,-93-153-611,2 0 98,-1 1 1,0-1-1,0 1 1,0 0-1,2 6 1,-4-10-58,0 1 0,0 0-1,0-1 1,0 1 0,0 0 0,0-1-1,0 1 1,0-1 0,0 1 0,0 0-1,0-1 1,0 1 0,0-1 0,-1 1-1,1-1 1,0 1 0,0 0 0,-1-1-1,1 1 1,0-1 0,-1 1 0,1-1-1,-1 0 1,1 1 0,-1-1 0,1 1-1,-1-1 1,1 0 0,-1 1 0,1-1 0,-1 0-1,1 1 1,-1-1 0,1 0 0,-1 0-1,0 0 1,1 0 0,-1 0 0,1 1-1,-1-1 1,0 0 0,1 0 0,-1 0-1,-1-1 1,-12 2 242,-1-2 0,0 0-1,0-1 1,-24-5 0,13 2-174,-389-53-45,377 56-138,21 1-323,0 0 1,0-1 0,0 0 0,-19-6 0,35 8 172,0-1 1,0 1-1,0 0 1,0-1 0,0 1-1,0-1 1,0 1-1,0-1 1,0 1 0,1-1-1,-1 0 1,0 1-1,0-1 1,1 0-1,-2-1 1,2 1 28,0 1 0,0-1 0,0 1 0,0-1 0,0 1 0,0-1 0,0 1 0,0-1 0,0 1 0,0-1 0,0 1 0,0-1 0,0 1 0,1-1 0,-1 1-1,0-1 1,0 1 0,0-1 0,5-3-1800,8-7-3413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33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 1824,'-3'-17'1061,"7"51"2902,1 2-3505,8 89 172,-9-87-438,17 73 0,-11-88-395,-7-12 86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34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10 138 2144,'-9'-1'887,"12"-4"612,8-9-392,-4 2-764,0 1 1,0 0-1,1 0 0,1 1 0,-1 0 1,2 1-1,-1 0 0,1 0 1,1 1-1,13-9 0,-15 17 196,0 0-1,18 2 1,49 12-374,-53-8 91,44 4 0,21-7-2640,-67-3 998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35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1056,'0'1'3419,"5"23"-849,5 173-735,-7-161-1716,-1-12-41,1 0-1,1-1 1,0 0-1,10 27 0,-4-22-281,-8-19-656,1-1 1,0 1-1,6 11 1,-1-8-501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35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1984,'0'-12'5504,"1"17"-5067,12 28 286,12 56 0,-10-29-692,-12-50-19,8 27 198,22 53 0,-22-65-183,-5-12-284,0-1-1,1 1 1,9 14 0,-4-13-287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36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27 3072,'-2'1'228,"2"-1"-206,0 0-1,0 1 1,-1-1 0,1 0-1,0 0 1,0 0-1,0 0 1,0 0-1,0 0 1,0 1 0,0-1-1,0 0 1,0 0-1,0 0 1,0 0-1,-1 0 1,1 0 0,0 0-1,0 0 1,0 0-1,0 0 1,0 0 0,0 0-1,-8-4 3069,9 4-2930,-1 0-128,0 0 0,0-1 0,0 1 0,0 0 0,0 0 0,0 0 0,0 0 0,0 0-1,0 0 1,0 0 0,0 0 0,0 0 0,0-1 0,0 1 0,0 0 0,0 0 0,0 0 0,0 0 0,0 0 0,0 0 0,0 0 0,0 0 0,0-1 0,0 1 0,0 0 0,0 0 0,0 0 0,0 0 0,0 0 0,0 0 0,0-1 128,0 1-128,0 0 0,-1 0 0,1 0 0,0 0 0,0 0 0,0 0 0,0 0 0,0 0 0,0 0 0,0 0 0,0 0 0,0 0 0,-1 0 0,1 0 0,0 0 0,0 0 0,0 0 0,0 0 0,0 0 0,0 0 0,0 0-1,0 0 1,-1 0 0,1 0 0,0 0 0,0 0 0,0 0 0,2-6 474,-2 5-513,0 0 1,0 1 0,0-1-1,0 1 1,0-1-1,0 0 1,1 1-1,-1-1 1,0 1-1,0-1 1,1 0-1,-1 1 1,0-1-1,1 1 1,-1-1-1,0 1 1,1-1 0,-1 1-1,1 0 1,-1-1-1,1 1 1,-1-1-1,1 1 1,-1 0-1,1-1 1,-1 1-1,1 0 1,-1 0-1,1-1 1,0 1 0,0 0-1,5 0-59,0 1-1,-1 0 0,1 1 1,7 2-1,13 2 107,-5-2 104,1 1-32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37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2912,'-3'2'5910,"10"-1"-3205,-2 0-3806,81 4 1315,12-5 68,-97 0-283,0 0 0,0 0 1,0 0-1,0 0 0,0 0 0,0 0 0,0 0 0,-1 1 0,1-1 0,0 0 0,0 1 0,0-1 0,0 1 0,0-1 0,0 1 0,0-1 0,-1 1 0,1 0 1,0-1-1,0 1 0,-1 0 0,1 0 0,-1-1 0,1 1 0,-1 0 0,1 0 0,-1 0 0,1 0 0,-1 0 0,0 0 0,1 0 0,-1 0 0,0 0 0,0 2 1,1 3 62,-1 0 0,0 0 1,-1 0-1,-1 10 1,0-4-65,1-5-38,0 1 1,-1-1-1,0 1 1,-1-1-1,1 0 1,-6 9 0,-26 40 194,10-18 264,18-30-565,6-8 139,0 0 0,0 0 0,0 0 0,0 0 0,0 0 1,0 0-1,0 0 0,0 0 0,0 0 0,0 0 0,1 0 0,-1 0 0,0 0 0,0 0 1,0 0-1,0 0 0,0 0 0,0 0 0,0 0 0,0 1 0,0-1 0,0 0 1,0 0-1,0 0 0,0 0 0,0 0 0,0 0 0,0 0 0,0 0 0,0 0 0,0 0 1,0 0-1,0 0 0,0 0 0,0 0 0,0 0 0,0 0 0,0 0 0,0 0 0,0 0 1,0 1-1,0-1 0,0 0 0,0 0 0,0 0 0,0 0 0,0 0 0,-1 0 1,1 0-1,1 0 161,13 6 172,-8-5-267,0-1 0,0 1 0,0 1 0,11 2 1,-12-2-369,1 0 0,0 0 0,0-1 0,12 1 1,-8-2-716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46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67 1728,'2'-19'1110,"-1"16"-686,-1 0 1,1 0-1,-1 0 1,0 0-1,0 0 1,0 0-1,-1 0 1,1 0-1,-2-6 0,-3-2 2728,4 11-3142,1 0-1,0 0 1,0 0-1,0-1 1,0 1 0,-1 0-1,1 0 1,0 0-1,0 0 1,0 0-1,0 0 1,-1 0-1,1 0 1,0 0-1,0 0 1,0 0-1,0 1 1,0-1 0,-1 0-1,1 0 1,0 0-1,0 0 1,0 0-1,0 0 1,0 0-1,-1 0 1,1 0-1,0 0 1,0 1-1,0-1 1,0 0-1,0 0 1,9 257 651,-7-205-422,-1-25-121,-3 45 0,1-39 231,1-18-6453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47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0 227 2080,'5'-6'3972,"14"-4"-2961,-3 2-474,25-22 387,10-6-382,-8 11-152,0 2-1,2 2 0,0 1 1,86-23-1,-127 42-361,1 0-1,-1 0 1,0 0 0,1 1 0,-1 0-1,1 0 1,-1 0 0,0 0 0,1 1-1,7 2 1,-10-3-106,0 1-1,-1 0 1,1 0 0,-1 0-1,1 0 1,-1 0-1,1 0 1,-1 0 0,0 1-1,1-1 1,-1 0 0,0 1-1,0-1 1,0 1-1,0-1 1,0 1 0,0-1-1,-1 1 1,1 0-1,-1 0 1,1-1 0,-1 1-1,1 0 1,-1 0 0,0 0-1,0-1 1,0 1-1,0 3 1,1 9-1591,3 2-2187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48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2240,'1'0'192,"0"0"1,-1 0-1,1 1 0,0-1 1,-1 0-1,1 1 1,0-1-1,-1 1 0,1-1 1,0 1-1,-1-1 1,1 1-1,-1-1 0,1 1 1,-1-1-1,1 1 0,-1 0 1,0-1-1,1 1 1,-1 0-1,0 0 0,1-1 1,-1 1-1,0 0 0,0 1 1,5 23 2486,-4-22-3315,5 38 550,10 99 1132,-10-48 287,1 51-853,-7-130-611,1 13 767,-1-25-834,0 1 1,0-1 0,0 0 0,0 0 0,0 0-1,-1 0 1,1 0 0,0 1 0,-1-1 0,1 0 0,-1 0-1,1 0 1,-1 0 0,0 0 0,0 1 0,-3-1-1307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48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 2496,'0'0'115,"-1"-1"0,0 1 0,0 0 0,0-1 0,0 1 0,0 0 0,0 0 0,1 0 0,-1 0 0,0 0 0,0 0 0,0 0 0,0 0 0,0 0 0,0 0 1,0 0-1,0 1 0,0-1 0,1 0 0,-1 0 0,0 1 0,0-1 0,0 1 0,1-1 0,-1 1 0,0-1 0,0 1 0,1 0 0,-1-1 0,0 1 0,1 0 0,-1-1 0,1 1 0,-1 0 0,1 0 0,-1-1 0,1 1 0,0 0 0,-1 0 0,1 0 0,0 0 0,0 1 1,-2 4 97,1 0 1,0 0 0,0 1 0,1 11 0,9 359 2175,-9-264-1946,0-112-556,1-1 0,-1 0 1,0 1-1,0-1 0,0 1 1,0-1-1,0 0 1,0 1-1,0-1 0,-1 1 1,1-1-1,0 0 0,0 1 1,0-1-1,0 0 1,0 1-1,-1-1 0,1 0 1,0 1-1,0-1 0,0 0 1,-1 1-1,1-1 1,0 0-1,-1 1 0,1-1 1,0 0-1,0 0 0,-1 0 1,1 1-1,-1-1 0,1 0 1,0 0-1,-1 0 1,1 0-1,0 0 0,-1 0 1,1 1-1,-1-1 0,1 0 1,-1 0-1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42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33 6400,'-21'-17'5578,"30"17"-1988,112 6 480,-1 0-3010,171-20-143,-79 1-799,-152 13-902,-31 1-2679,-1 1 0,54 12 0,-16 4-2585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49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4320,'4'-4'3256,"14"-23"-1846,-18 26-1380,0 1-1,1 0 1,-1-1-1,0 1 1,0 0-1,1-1 0,-1 1 1,1 0-1,-1 0 1,0-1-1,1 1 1,-1 0-1,0 0 1,1 0-1,-1 0 0,1-1 1,-1 1-1,1 0 1,-1 0-1,0 0 1,1 0-1,-1 0 0,1 0 1,-1 0-1,1 0 1,-1 0-1,15 5 146,-5-2-206,10 2 3,-1 1 1,24 11-1,-6-2-1713,-17-8-1112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49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71 3648,'-3'1'4580,"2"-1"-4526,3 2 18,-1-1-1,0 0 0,1 1 0,-1-1 0,1 0 1,-1 1-1,1-1 0,-1 0 0,1 0 0,0-1 1,0 1-1,0 0 0,-1 0 0,1-1 0,0 1 1,0-1-1,0 0 0,0 1 0,0-1 0,0 0 1,0 0-1,0 0 0,0-1 0,0 1 0,-1 0 0,1-1 1,3 0-1,5-3 130,0 0-1,-1 0 1,1-1 0,8-6-1,-4 3-87,18-14 7,-25 17-81,-1 0 0,1 0-1,1 1 1,10-6 0,-18 10-35,1 0 1,-1 0-1,0 0 0,0 0 0,1 0 0,-1 0 0,0 0 0,1 0 0,-1 0 0,0 0 1,0 0-1,1 0 0,-1 0 0,0 0 0,0 1 0,1-1 0,-1 0 0,0 0 0,0 0 1,1 0-1,-1 0 0,0 1 0,0-1 0,0 0 0,1 0 0,-1 0 0,0 0 1,0 1-1,0-1 0,0 0 0,0 0 0,1 1 0,-1-1 0,0 0 0,0 0 0,0 1 1,0-1-1,0 0 0,0 0 0,0 1 0,0-1 0,0 1 0,1 11 80,-1-11-78,1 13 32,-2 1 0,0-1 0,0 1 0,-2-1 0,0 0 1,-6 20-1,-3 4-93,9-27 96,0-1-1,-1 0 0,-9 19 0,-1-3 70,-1 0 0,-2-1 0,-1-1 0,-32 34 0,19-27 156,31-30-388,18-2 138,91-17 410,-82 14-545,50-1-1,-7 5-2800,-19 1-2646,-31-1 2921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50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32 5728,'-3'0'2112,"3"3"-1632,8-11-128,2 8-288,3-4-96,0 1 384,0-2-192,5 2-64,3-2-64,-3 5 224,4 5-128,-1-5-672,2 0 288,8 0-2240,0 0 1376,3-11-1920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53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 2720,'0'-1'1939,"0"1"-1890,0 0 0,1 0 0,-1 0 0,0 0 0,0 0 0,0 0 0,1 0 0,-1 0 0,0 0 0,0 0 0,0 1 0,0-1-1,1 0 1,-1 0 0,0 0 0,0 0 0,0 0 0,0 0 0,0 0 0,1 0 0,-1 1 0,0-1 0,0 0 0,0 0 0,0 0-1,0 0 1,0 0 0,0 1 0,0-1 0,0 0 0,1 0 0,-1 0 0,0 0 0,0 1 0,0-1 0,0 0 0,0 0 0,0 0-1,0 1 1,0-1 0,0 0 0,0 0 0,0 0 0,0 0 0,-1 1 0,1-1 0,0 0 0,-2 7 319,1 1 0,0-1 0,0 0 0,0 11 0,-1 5-139,-1 34 10,2-35 34,-4 31-1,-3 0 161,1-11-175,-12 46 0,12-62-455,7-22 187,-1 1 0,0 0 0,0 0-1,-1 0 1,0 0 0,0-1 0,0 1-1,0-1 1,0 1 0,-1-1 0,-3 5-1,10-36-9359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54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 3552,'-1'-1'133,"1"0"0,0 0-1,0 0 1,0 0 0,0-1 0,0 1 0,0 0 0,0 0 0,1 0-1,-1 0 1,0 0 0,1 0 0,-1 0 0,0 0 0,1 0 0,0 0-1,-1 0 1,1 0 0,0-1 0,17-27 680,-15 26-689,0-2-63,0 1 0,0 1 0,1-1 0,0 0 0,-1 1 0,1 0 0,1 0 0,-1 0 0,0 0-1,1 1 1,-1 0 0,1-1 0,0 2 0,0-1 0,7-1 0,0 0 124,1 1 0,0 1-1,-1 0 1,26 2 0,-29 0-71,0 1 0,0 0 0,0 0 0,0 1 0,0 1 0,9 4 0,-6-2 5,23 6-1,-28-11-770,0 0 0,0-1 0,1 1 0,-1-2 0,0 1 0,10-3 0,-11 3-475,7-1-1342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55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10 2496,'0'-10'2640,"3"15"-1974,-1 0-480,-1 0 0,0 0-1,0 1 1,0-1 0,-1 0-1,1 0 1,-1 1-1,-2 9 1,2 4-27,-19 231 1220,16-230-1340,2-12-10,-3 31 199,-18 75 1,21-110-219,0 0 1,1 0 0,-1 0-1,1 0 1,0 6 0,0-9-587,0-12-3083,3 3 822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55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2144,'-1'1'374,"0"1"1,0-1-1,0 1 1,1-1 0,-1 1-1,1 0 1,-1-1-1,1 1 1,-1-1-1,1 1 1,0 0-1,0-1 1,0 4-1,2 25 420,-1-26-634,11 90 181,5 48 462,-15-107-654,-1 0-1,-4 37 0,-6-25-374,7-35 79,-1 0-1,2 1 1,-1 12-1,2-25 85,0 0-1,0 0 0,0 0 0,0 1 0,0-1 0,0 0 0,0 0 0,0 0 0,0 1 1,0-1-1,0 0 0,0 0 0,0 0 0,0 1 0,0-1 0,0 0 0,0 0 1,-1 0-1,1 0 0,0 1 0,0-1 0,0 0 0,-1 1-511,1-1 511,-1 0 0,1 0 1,0 0-1,0 0 0,0 0 0,-1 0 0,1 0 0,0 0 0,0 0 0,0 0 0,-1 0 1,1 0-1,0 0 0,0 0 0,0 0 0,0 0 0,-1 0 0,-1 0-443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56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4064,'-3'15'6778,"5"-7"-6826,-1-3 56,0 0 0,-1 0 0,0-1 0,0 1 0,0 0 0,-1 0 0,0 0 0,0 0 0,0 0 0,0 0 0,-1-1 0,1 1 0,-5 6 0,-1 8 643,6-18-742,11-1-463,117 1 509,2 0-7430,-107-3 5491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57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 3648,'-8'-5'7093,"9"6"-6965,3 1-47,1 0 0,0-1-1,-1 1 1,1-1 0,0 0 0,0 0 0,-1-1 0,1 1-1,8-1 1,-7 0-75,0 0 0,0 0-1,-1 1 1,1 0 0,0 0-1,7 3 1,-6-2-12,-1 0 0,1 0 1,0-1-1,11 2 0,-13-3 61,0 1 1,0 0-1,1 0 0,-1 0 1,0 0-1,0 1 1,-1 0-1,9 4 0,-12-5-32,1 1-1,-1-1 0,1 0 0,-1 1 1,0-1-1,0 1 0,0 0 0,0-1 1,0 1-1,0 0 0,0 0 0,0-1 1,-1 1-1,1 0 0,-1 0 1,1 0-1,-1 0 0,0 0 0,0 0 1,0 2-1,0 0 33,0 0 0,0 0 1,-1 0-1,1 1 0,-1-1 1,0 0-1,-1 0 0,-2 6 1,4-9-51,-3 6 68,-1 0 0,0 0 0,0 0 0,0-1 1,-1 0-1,-7 8 0,1-2-14,6-7-89,0 1 0,0-2 0,0 1 0,0 0 0,-1-1 0,0 0 0,-7 4 0,13-8 21,0 0 1,0 0-1,0 0 1,0 0-1,0 0 1,0 0 0,0 0-1,0 0 1,0 0-1,0 0 1,0 0 0,0 1-1,0-1 1,-1 0-1,1 0 1,0 0-1,0 0 1,0 0 0,0 0-1,0 0 1,0 0-1,0 0 1,0 0 0,0 0-1,0 1 1,0-1-1,0 0 1,0 0-1,0 0 1,0 0 0,0 0-1,0 0 1,0 0-1,0 0 1,1 0 0,-1 0-1,0 0 1,0 0-1,0 1 1,0-1-1,0 0 1,0 0 0,0 0-1,0 0 1,0 0-1,0 0 1,0 0-1,0 0 1,0 0 0,0 0-1,0 0 1,1 0-1,-1 0 1,0 0 0,0 0-1,8 5-99,11 4 42,8-1 308,-10-3-65,32 6 0,-43-10-162,1 0 0,0-1 0,0 0 0,-1 0 0,1-1 0,0 0 0,-1 0 0,10-3 0,-6 2-349,9-4-1851,-18 6 1982,-1 0 0,1-1 0,0 1 0,-1-1 0,1 1 0,-1 0 0,1-1 0,-1 1 0,1-1 0,-1 1 0,1-1 0,-1 0 0,0 1 0,1-1 0,-1 0 0,0 1 0,1-1 0,-1 1 0,0-1 0,0 0 0,0 0 0,0 1 0,1-1-1,-1-1 1,0-6-2991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8:57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 3552,'-8'-3'4341,"10"4"-3616,7 4-425,-1 0-1,1-1 1,1 0-1,-1 0 1,19 4-1,-11-5-769,-1-1-1,1 0 1,17-1-1,44-3-4963,-35-4 3519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42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43 1984,'0'-4'207,"0"3"-177,-1 0 0,1 0 0,0 0-1,0 0 1,0 1 0,0-1-1,0 0 1,0 0 0,0 0-1,0 0 1,0 0 0,1 1 0,-1-1-1,0 0 1,1 0 0,-1 0-1,17-22 10283,-25 134-5860,1-33-3625,6-66-660,-1-1 0,-5 17 0,5-19 1,0 1 0,0 0 1,-1 15-1,3-25-207,0 1-1,0-1 1,0 1 0,0-1 0,0 1 0,0-1-1,0 0 1,0 1 0,0-1 0,0 1 0,0-1 0,0 0-1,0 1 1,1-1 0,-1 1 0,0-1 0,0 0 0,0 1-1,1-1 1,-1 0 0,0 1 0,0-1 0,1 0-1,-1 1 1,0-1 0,1 0 0,-1 0 0,0 1 0,1-1-1,0 0 1,0 0-557,0 0 0,1 0 0,-1 0 0,1 0 0,-1 0 0,8-3-2384,-7 2 2598,0 0 0,0 0-1,0 0 1,1-1-1,-1 1 1,-1 0 0,1-1-1,0 1 1,3-4-1,0-2-751,-1 0-1,0-1 1,5-11-1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04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2240,'-1'0'4313,"4"7"-2407,16 40-1139,-11-3-457,-3 0-1,-1 0 1,-3 64-1,-1-71-133,-1-8 204,-1-1 1,-2 1 0,0-1 0,-15 49 0,19-77-424,0 1 0,0-1 1,0 0-1,0 1 0,-1-1 1,1 0-1,0 1 0,0-1 1,0 0-1,0 1 1,0-1-1,0 0 0,0 0 1,-1 1-1,1-1 0,0 0 1,0 0-1,0 1 0,-1-1 1,1 0-1,0 0 1,0 1-1,-1-1 0,1 0 1,0 0-1,0 0 0,-1 0 1,1 0-1,0 1 0,-1-1 1,1 0-1,0 0 0,-1 0 1,-6-9-3372,-2-18-1445,5 8 3190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04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18 3712,'-6'5'4025,"10"-3"-3446,-1-1-730,3 1 460,1 0 0,0 0 0,0-1-1,-1 0 1,1-1 0,13 0 0,45-6 348,-49 4-484,43-6 105,85-9-25,-124 16-397,1 1 1,-1 1-1,1 1 1,39 9-1,-47-6-1930,-4 2 570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05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3328,'-10'1'1151,"22"-2"-553,-7 16 863,-4-10-1236,0-1 0,0 1-1,-1 0 1,0 0 0,0 0-1,-1 6 1,0 9 101,1 25-39,1 80 655,-20 149 0,2-177-377,14-83-341,3-8-1228,12-21-4920,-4-9 3407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05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7 4160,'-3'-3'436,"-3"-1"604,5 8-544,0 12-159,-7 42 1060,-3 80 0,5-40-842,2-48-392,1 0 194,-2 0-1,-22 89 0,27-138-480,-1 1 0,1-1 0,0 1-1,-1-1 1,0 0 0,1 1 0,-1-1-1,0 1 1,1-1 0,-1 0 0,0 0 0,0 0-1,0 1 1,0-1 0,0 0 0,-2 1-1,-1-2-877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06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3392,'3'-2'2534,"-3"2"-2471,1 2 122,-1 0 0,1 0 0,0 0 1,-1 0-1,1 0 0,0 0 0,0-1 0,0 1 0,0 0 0,0-1 0,1 1 0,-1-1 1,1 1-1,-1-1 0,1 0 0,-1 1 0,1-1 0,2 2 0,2 0-13,0 0 0,-1 1 0,1-2 0,0 1 0,9 2 0,-13-5-212,8 3-245,0 0-1,0-1 1,0 0 0,0 0 0,0-1-1,0-1 1,1 0 0,10-1-1,-7-4-1308,3-6-1734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06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3072,'0'-1'176,"1"1"-1,-1 0 1,0 0 0,1-1 0,-1 1-1,1 0 1,-1 0 0,1 0 0,-1 0-1,1 0 1,-1 0 0,1 0 0,-1 0-1,1 0 1,-1 0 0,1 0-1,-1 0 1,0 0 0,1 0 0,-1 0-1,1 0 1,-1 1 0,1-1 0,-1 0-1,1 0 1,0 1 0,21 9 915,-1-1-479,-11-6-340,1-1 0,-1-1 1,1 0-1,0 0 0,21-2 0,-6-3 170,30-7 0,-51 10-462,1 0 0,-1 0 0,0 1 0,0-1 1,8 2-1,-12-1 16,0 0 1,0 0 0,0 0-1,0 0 1,0 0 0,0 1-1,0-1 1,0 0-1,-1 1 1,1-1 0,0 0-1,0 1 1,0 0 0,0-1-1,0 1 1,-1-1 0,1 1-1,0 0 1,-1-1 0,1 1-1,0 0 1,-1 0 0,1 0-1,-1-1 1,1 1-1,-1 0 1,1 0 0,-1 0-1,0 0 1,0 0 0,1 0-1,-1 0 1,0 0 0,0 0-1,0 1 1,-1 12 75,0 0 0,-1 0-1,0 0 1,-1-1 0,-1 1 0,0-1 0,-9 20 0,-53 86-14,47-86-35,3-10-34,12-18 7,0 1-1,1-1 1,-1 0-1,1 1 0,1 0 1,-5 11-1,7-16 11,0 1 1,0-1-1,0 1 0,0-1 0,0 0 1,1 1-1,-1-1 0,0 1 0,1-1 0,-1 0 1,1 1-1,-1-1 0,1 0 0,0 0 0,0 1 1,0-1-1,-1 0 0,1 0 0,0 0 0,0 0 1,0 0-1,1 0 0,-1 0 0,0 0 0,2 0 1,3 4 39,1-1 0,0 0 1,8 2-1,-11-4-32,0-1 0,0 0 0,0 0-1,1-1 1,-1 1 0,8-1 0,7 1 60,8-2 118,-10-1-2534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07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4992,'1'-2'174,"-1"1"-1,0 0 1,1 0 0,-1-1 0,1 1-1,-1 0 1,1 0 0,0 0-1,-1 0 1,1 0 0,0 0 0,0 0-1,1-1 1,-1 2-24,-1 0-1,1-1 1,0 1 0,0 0-1,0 0 1,0 0-1,0 0 1,0 0 0,0 0-1,0 0 1,0 0-1,0 0 1,0 1 0,0-1-1,0 0 1,0 0-1,1 2 1,76 21 2837,-36-8-2656,-33-11-262,1 0 0,0 0 1,0-2-1,11 3 0,5-3-1203,0-1 0,44-4-1,-22-4-795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00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1 423 2304,'-1'2'1692,"11"-10"360,2-8-716,21-22 0,-11 15-984,52-67 419,16-17-385,-82 101-812,-12 16 233,0 2 247,-15 59 357,15-56-374,-14 56 83,-56 241 669,18 5 344,54-296-998,-37 229 2296,35-242-1663,3-16-279,0-26-24,10-100-245,-4 91-184,36-269 39,-29 255-199,2 0 0,2 2 0,34-76 0,-38 104-9,2 2-1,1-1 1,24-30 0,-31 45-4,1 0 0,1 1 1,0 0-1,0 1 1,1 0-1,0 0 1,0 1-1,1 1 1,15-8-1,-23 13 70,0 1-1,0-1 0,0 1 1,0 0-1,0 0 0,0 1 1,0-1-1,0 1 0,1 0 1,-1 0-1,0 0 0,0 1 1,0-1-1,1 1 0,-1 0 1,0 0-1,0 1 1,0-1-1,0 1 0,5 2 1,-4 0 41,-1-1 0,1 1 0,0 0 0,-1 0 0,0 1 1,0-1-1,0 1 0,-1 0 0,1 0 0,-1 0 1,0 0-1,-1 0 0,1 1 0,1 6 0,3 12 67,-1 1 0,0 0 0,-2 1 0,1 40 0,-5-30 66,-1 0 1,-11 64 0,11-91-34,0 0-1,-2 1 1,1-1 0,-1 0-1,0 0 1,-1-1-1,0 1 1,0-1 0,-1 0-1,0 0 1,0 0-1,-1-1 1,0 1 0,-7 5-1,3-5 85,0-1 0,0 0 0,-1-1 0,0 0 0,0 0-1,-1-1 1,0-1 0,1 0 0,-17 3 0,-4-2-111,0-1 1,-65-1 0,94-3-74,2-1-33,1 1 1,-1 0-1,0 0 0,0 0 0,0 0 1,0 0-1,0 1 0,0-1 0,1 0 0,-1 0 1,0 1-1,0-1 0,0 0 0,1 1 0,-1-1 1,0 1-1,-1 0 0,2-1 27,0 1 0,0-1 0,0 0-1,-1 1 1,1-1 0,0 1 0,0-1-1,0 1 1,0-1 0,0 0 0,0 1 0,0-1-1,0 1 1,0-1 0,0 0 0,0 1 0,1-1-1,-1 1 1,0-1 0,0 0 0,0 1-1,0-1 1,1 1 0,-1-1 0,0 1 0,4 3-70,-1 0 0,1 0 0,-1 0 0,7 4 0,98 99 49,-67-64 466,59 47 0,-92-83-345,0-2 0,0 1-1,0-1 1,1 0 0,14 6 0,-19-10-22,-1 0 0,0-1-1,0 1 1,0 0 0,1-1 0,-1 0 0,0 1 0,1-1 0,-1-1 0,0 1 0,0 0 0,1-1 0,-1 0-1,0 0 1,0 0 0,0 0 0,0 0 0,0 0 0,0-1 0,5-3 0,-2 0 55,-1 0 0,1 0 0,-1-1 0,0 0 0,0 0 0,0 0 0,-1-1 0,0 0 0,5-13 0,-2 4 29,-1 0 0,-1 0 0,5-27 0,-7 7-141,-3 34-46,0-1 0,-1 1 1,1 0-1,0 0 0,-1 0 0,1-1 0,-1 1 0,0 0 1,0 0-1,1 0 0,-2 0 0,1 0 0,0 0 0,-2-1 1,3 2 19,0 1 0,-1 0 0,1-1 0,-1 1 0,1 0 0,-1 0 0,1-1 0,-1 1 1,0 0-1,1 0 0,-1 0 0,1 0 0,-1 0 0,1 0 0,-1 0 0,1 0 1,-1 0-1,0 0 0,1 0 0,-1 0 0,1 0 0,-1 0 0,1 0 0,-1 1 1,1-1-1,-1 0 0,1 0 0,-1 1 0,1-1 0,-1 0 0,1 1 0,-1 0 1,-14 13-321,11-6 326,-1 1 0,1-1 0,1 1 0,0 0 0,0 0 0,0 0 0,-1 16 0,1-10 45,-1 4 63,1 0 0,1 1 0,1 22 0,1-31 4,1 0 0,0 0 0,1 0-1,0 0 1,1 0 0,0 0-1,5 10 1,-6-17-22,0 0 0,0 0 0,1 0 0,-1 0 0,1 0 0,0-1 0,0 1 0,0-1 0,1 0 0,-1 0 0,1 0 0,0 0 0,-1-1 0,1 1 0,7 2 0,-7-4-31,0-1 0,0 0 0,0 1 0,-1-2-1,1 1 1,0 0 0,0-1 0,0 1 0,0-1 0,-1 0 0,1-1-1,0 1 1,-1 0 0,1-1 0,4-3 0,6-4 31,-1-1 1,18-16-1,1-6 60,-2-1 0,-2-1 1,37-57-1,12-16-79,-52 70-92,-18 27-77,-1 1-1,1-1 1,1 1 0,9-9 0,-17 17 119,0 1 1,0 0-1,0 0 1,1-1-1,-1 1 1,0 0-1,0 0 0,0 0 1,1-1-1,-1 1 1,0 0-1,0 0 1,1 0-1,-1 0 1,0 0-1,0-1 0,1 1 1,-1 0-1,0 0 1,1 0-1,-1 0 1,0 0-1,0 0 1,1 0-1,-1 0 0,0 0 1,1 0-1,-1 0 1,0 0-1,0 0 1,1 0-1,-1 1 1,0-1-1,1 0 0,-1 0 1,0 0-1,1 0 1,2 13-167,-7 21 85,4-31 76,-7 42-42,-17 59 1,16-78 176,-1 0 0,-1-1 0,-21 38 0,28-59-71,0 1 0,0-1 0,-1 0 0,1 0 0,-1 0 0,0 0 0,0-1 0,0 0 0,0 0 0,-1 0 0,1 0 0,-9 3 0,11-5-28,0 0-1,-1 0 1,1-1 0,0 1-1,0-1 1,-1 1-1,1-1 1,0 0 0,0 0-1,-1 0 1,1 0-1,0 0 1,0-1 0,-1 1-1,1-1 1,0 0-1,0 1 1,0-1 0,0 0-1,0 0 1,0 0-1,0 0 1,0-1 0,0 1-1,0 0 1,1-1-1,-1 0 1,0 1 0,1-1-1,-1 0 1,-1-3-1,3 5-40,-1-1 0,1 1-1,-1-1 1,1 1-1,0-1 1,-1 1-1,1-1 1,0 1-1,0-1 1,-1 0 0,1 1-1,0-1 1,0 1-1,0-1 1,0 0-1,0 1 1,0-1-1,0 1 1,0-1 0,0 0-1,0 1 1,0-1-1,0 0 1,1 0 4,-1 1 1,0 0-1,1-1 1,-1 1-1,1 0 1,-1 0-1,1 0 1,-1-1-1,1 1 1,-1 0-1,1 0 1,-1 0-1,1 0 0,-1 0 1,1 0-1,0 0 1,-1 0-1,1 0 1,-1 0-1,1 0 1,33 9-163,-31-8 196,53 15-155,-33-10 103,0 1 0,25 11 1,-41-15 19,1 1 0,-1 1 1,0-1-1,-1 1 0,1 0 1,-1 0-1,0 1 0,0 0 1,0 0-1,5 8 0,-3-1-7,-1 0-1,0 0 1,-1 1-1,-1 0 0,0 0 1,0 0-1,-2 1 1,0 0-1,2 29 1,-2 1 152,-9 89 1,6-123 37,-1 0 1,-1 1-1,0-1 0,0 0 1,-1 0-1,0 0 0,-7 13 1,10-24-156,0 1 1,0-1 0,0 1-1,0-1 1,0 0-1,-1 1 1,1-1 0,0 1-1,0-1 1,0 0-1,-1 1 1,1-1-1,0 0 1,-1 1 0,1-1-1,0 0 1,-1 0-1,1 1 1,0-1 0,-1 0-1,1 0 1,0 1-1,-1-1 1,1 0 0,-1 0-1,1 0 1,0 0-1,-1 0 1,1 0 0,-1 1-1,1-1 1,0 0-1,-1 0 1,1 0-1,-1-1 1,1 1 0,-1 0-1,0-1 21,0 1 0,0-1-1,0 0 1,0 0 0,0 0-1,0-1 1,1 1 0,-1 0 0,0 0-1,1 0 1,-1 0 0,0-2-1,-2-5 88,0-1 0,1 0 0,-2-11 0,2 6-93,2-1 0,0 0-1,0 1 1,1-1 0,1 1 0,5-18-1,-3 9-37,53-188-258,-36 146 75,36-79 0,-52 132 76,0 1 0,1 0 0,0 0 0,1 0 0,0 0 0,1 1-1,0 0 1,15-14 0,-22 23 96,0 0 0,0 0-1,0 1 1,1-1 0,-1 0 0,0 0-1,0 1 1,0-1 0,1 1-1,-1-1 1,0 1 0,1-1 0,-1 1-1,1 0 1,-1 0 0,0 0 0,1-1-1,2 2 1,-3-1 14,0 1-1,0-1 1,0 1-1,0 0 0,0-1 1,-1 1-1,1 0 1,0 0-1,0 0 1,0 0-1,-1 0 1,1 0-1,0 0 1,-1 0-1,1 0 1,-1 0-1,1 0 1,-1 0-1,0 0 1,1 0-1,-1 0 1,0 1-1,0-1 1,0 0-1,0 2 0,2 14 74,-2 1-1,0-1 1,-3 28-1,-14 54 117,7-47-56,9-42-75,-1 3 83,0 0 0,-1-1-1,0 1 1,0-1 0,-2 0 0,1 0 0,-8 12 0,27-44-153,1 1 0,32-29 0,-37 37 29,39-35-60,2 2 0,1 3 0,3 2 0,102-54 0,-152 90 3,-4 1 22,0 1-1,0 0 1,0 0-1,0 0 1,0 0 0,0 0-1,1 0 1,-1 0-1,0 1 1,1-1 0,-1 1-1,0 0 1,1-1-1,-1 1 1,1 0 0,-1 1-1,4-1 1,-6 1 13,0-1 1,1 0-1,-1 1 1,1-1-1,-1 1 1,0-1-1,1 1 1,-1-1-1,0 1 1,0-1-1,1 1 1,-1-1-1,0 1 1,0-1-1,0 1 1,0-1-1,1 1 1,-1-1 0,0 1-1,0 0 1,0-1-1,0 1 1,0-1-1,0 1 1,-1-1-1,1 1 1,0-1-1,0 2 1,-7 21-175,4-15 151,-21 53-10,14-39 128,-11 40-1,19-54-76,1 0 0,0 0 0,0 0 0,0 0 0,1 0 0,0 0-1,1 0 1,0 0 0,2 10 0,-3-17 12,1 1 0,-1 0 0,1-1 0,0 1 0,-1-1 0,1 1 0,0-1 0,0 1 0,0-1 1,0 1-1,0-1 0,0 0 0,0 0 0,1 0 0,-1 1 0,0-1 0,1 0 0,-1 0 0,1-1 0,-1 1 0,1 0 0,-1 0 0,1-1 0,0 1 0,2 0 0,-3-1 1,0 0 0,0 0 0,1 0 0,-1-1 0,0 1 0,1 0 0,-1 0 0,0-1 0,0 1 0,1-1 0,-1 1 0,0-1 0,0 1 0,0-1 0,0 0 0,0 0 0,0 1 0,0-1 0,0 0 0,0 0 0,0 0 0,0 0 0,-1 0 0,1 0 0,0 0 0,-1 0 0,1-1 0,0 1 0,-1 0 0,0 0 0,1 0 0,-1-1 0,0 1 0,1-2 0,2-18 12,-1 0 0,0 0 0,-2 0 0,0 0 0,-2 0 0,-3-22 0,4 38-94,-1-1 0,1 1 0,-1 1 1,0-1-1,0 0 0,-1 0 0,1 1 1,-1-1-1,-4-4 0,6 8 48,0-1 0,0 1 0,0 0 0,0 0 1,0-1-1,0 1 0,0 0 0,0 0 0,-1 0 0,1 1 0,0-1 0,-1 0 0,1 0 1,-1 1-1,1-1 0,-1 0 0,1 1 0,-1 0 0,0-1 0,1 1 0,-1 0 0,1 0 0,-1 0 1,0 0-1,1 0 0,-1 0 0,1 0 0,-1 1 0,1-1 0,-1 1 0,0-1 0,1 1 1,0-1-1,-2 2 0,2-2 2,0 1 1,0-1-1,0 1 1,0 0-1,1-1 0,-1 1 1,0 0-1,1-1 1,-1 1-1,0 0 1,1 0-1,-1 0 0,1 0 1,0-1-1,-1 1 1,1 0-1,-1 0 1,1 0-1,0 0 0,0 0 1,0 0-1,-1 1 1,2 0 14,-1 0 0,0-1-1,0 1 1,1 0 0,-1-1 0,1 1 0,0-1 0,-1 1 0,1-1 0,0 1 0,0-1 0,1 2 0,1 1 34,1 0 1,0 0 0,0 0 0,0-1 0,0 1 0,0-1 0,6 3-1,-6-4-25,1 0 1,-1 0-1,1 0 0,-1 0 0,1-1 0,0 0 0,-1 0 0,1 0 0,0 0 0,0-1 0,0 0 0,0 0 0,0 0 0,-1-1 0,1 0 0,0 0 0,0 0 0,-1 0 0,1-1 0,0 1 0,-1-1 1,0-1-1,1 1 0,-1 0 0,0-1 0,7-6 0,3-3 69,-1-1 0,0 0 0,-1-1 0,17-25 0,34-67 175,-49 82-219,4-16 90,-12 26-262,14-23-1,-19 35 74,0 0 0,0 1 0,1-1 0,-1 1 0,0-1 0,1 1 0,-1 0 0,3-2 0,-3 2 46,0 1 0,-1 0 0,1 0 0,-1-1 0,1 1 0,0 0 0,-1 0 0,1 0 0,0 0 0,-1-1-1,1 1 1,0 0 0,-1 0 0,1 0 0,0 1 0,-1-1 0,1 0 0,-1 0 0,1 0 0,0 0 0,-1 1 0,1-1 0,-1 0 0,1 0 0,0 1 0,-1-1 0,1 1 0,-1-1 0,1 0 0,-1 1 0,1-1-1,0 1 1,2 4-6,0 0-1,1-1 0,-2 1 0,1 0 0,0 0 0,-1 1 0,0-1 0,0 0 0,1 8 1,8 56-55,-10-61 62,5 77 39,-6 119 0,0-203-19,-1 16 142,-3 23 1,3-37-105,1 1-1,-1 0 1,0-1 0,0 1-1,-1-1 1,1 1-1,-1-1 1,0 0-1,0 0 1,0 1 0,0-1-1,-3 3 1,4-5-32,0-1 1,0 1-1,0-1 0,0 1 1,0-1-1,0 1 1,0-1-1,0 0 0,-1 0 1,1 1-1,0-1 1,0 0-1,0 0 1,0 0-1,0 0 0,0 0 1,-1 0-1,1-1 1,0 1-1,0 0 0,0 0 1,0-1-1,0 1 1,0-1-1,0 1 0,-1-2 1,-3 0 36,0-1 0,1 0 1,0 0-1,-5-4 0,1-1-61,0 1 0,0-1 0,1-1 0,0 0 0,0 0 0,1 0-1,0-1 1,1 1 0,0-2 0,-4-11 0,11 21-320,5 3 126,17 8 51,20 6 79,-26-13 120,1-1 0,0 0 1,-1-2-1,1 0 0,0-1 0,-1-1 1,1 0-1,23-7 0,-30 5-8,-1 0 0,1-1 0,-1 0 0,0 0 1,15-12-1,-2 0 150,23-22 0,-23 16-172,0-2-1,37-52 1,-51 64-116,0-1 0,-1 0 1,10-23-1,-22 58-508,2-2 630,-7 20 87,2-6 13,0-1 0,3 1 0,-1 46-1,5-67-22,-1 1 39,4 26-1,-3-36-99,-1 0 1,1-1-1,0 1 1,0 0-1,0 0 1,0-1-1,1 1 0,-1 0 1,1-1-1,-1 0 1,1 1-1,0-1 1,0 0-1,4 4 0,-5-5-19,0-1-1,0 1 0,0-1 0,0 0 0,0 1 0,0-1 0,0 0 1,0 1-1,0-1 0,0 0 0,0 0 0,0 0 0,0 0 0,1 0 1,-1 0-1,0 0 0,0-1 0,0 1 0,0 0 0,0-1 0,0 1 1,0 0-1,0-1 0,0 1 0,0-1 0,0 0 0,0 1 0,0-1 1,-1 0-1,3-1 0,2-3 15,0-1-1,0 1 1,6-10 0,-6 8-48,57-77 76,47-62 129,-89 121-259,-10 11 28,0 1 0,1 1 0,0 0 0,1 0 0,24-17 0,-36 29 38,0 0-1,0-1 0,0 1 0,1 0 1,-1 0-1,0 0 0,0 0 0,0-1 1,1 1-1,-1 0 0,0 0 0,0 0 0,1 0 1,-1 0-1,0-1 0,0 1 0,1 0 1,-1 0-1,0 0 0,0 0 0,1 0 1,-1 0-1,0 0 0,1 0 0,-1 0 1,0 0-1,0 0 0,1 0 0,-1 0 0,0 0 1,0 1-1,1-1 0,-1 0 0,0 0 1,0 0-1,1 0 0,-1 0 0,0 0 1,0 1-1,0-1 0,1 0 0,-1 0 1,0 0-1,0 1 0,0-1 0,0 0 1,1 0-1,-1 1 0,0-1 0,0 0 0,0 0 1,0 1-1,0-1 0,0 0 0,0 1 1,0 17-207,-1-14 212,-9 76-103,-6 82 320,15-140-109,3 29-1,-1-43-64,0-1 0,0 1 1,1-1-1,0 0 0,0 1 0,1-1 0,5 9 0,-8-15-21,1 1 1,0-1 0,0 0 0,-1 0 0,1 0-1,0 0 1,0 0 0,0 0 0,1 0-1,-1 0 1,0 0 0,0 0 0,0 0-1,1-1 1,-1 1 0,0-1 0,1 1-1,-1-1 1,0 1 0,1-1 0,-1 0 0,1 1-1,-1-1 1,0 0 0,1 0 0,-1 0-1,1 0 1,-1-1 0,1 1 0,-1 0-1,0 0 1,1-1 0,1 0 0,0 0 10,0-1 1,1 0-1,-1 0 1,0 0-1,0 0 1,0 0-1,0-1 1,0 1-1,-1-1 1,1 0-1,-1 0 1,3-3-1,4-10-24,0 0-1,-1 0 0,10-30 0,11-56 5,-19 67-53,17-104-284,-23 89-6,-3 52 316,0 0 1,0-1-1,0 1 0,0-1 0,0 1 0,1-1 0,-1 1 0,0-1 0,1 0 0,-1 1 0,1-1 0,0 0 0,1 1 0,29 16 91,-25-15-56,-1-1 1,1 0-1,-1 0 0,1 0 1,0-1-1,0-1 0,0 1 1,0-1-1,0 0 0,0 0 1,0-1-1,9-2 0,1-1 12,-1-1-1,0 0 0,29-16 0,-31 14-113,-1 2-1,1 0 0,18-4 1,-25 8-24,-8 5 32,-4 8-18,-9 28 67,7-22 58,-6 27 1,6-15-45,1 0-1,2 0 0,1 0 0,1 56 1,2-84 20,0-1 0,0 1 0,0-1 0,1 1 0,-1-1 0,0 0 0,1 1 0,-1-1 0,1 0 0,-1 1 0,1-1 0,0 0 0,-1 0 0,1 1 0,0-1 1,0 0-1,0 0 0,0 0 0,0 0 0,2 1 0,-2-1 1,1-1 0,-1 1 0,1-1-1,-1 1 1,1-1 0,0 0 0,-1 0 0,1 0 0,0 0 0,-1 0 0,1 0 0,-1 0 0,1 0 0,-1-1 0,1 1 0,0-1 0,-1 1-1,3-2 1,7-4 79,-1-1-1,0 0 0,0 0 1,0-1-1,-1-1 0,14-14 1,-15 14-68,22-21 32,71-79-116,-65 64 60,56-89 0,-63 78 3,-2-1 0,20-68 0,-42 111 0,127-410-240,-126 404 78,4-36-1,-11 37-301,1 19 457,0 0-1,0 0 1,-1 0 0,1 0-1,0-1 1,0 1 0,0 0-1,0 0 1,0 0 0,0-1-1,0 1 1,0 0 0,0 0-1,-1 0 1,1 0-1,0 0 1,0-1 0,0 1-1,0 0 1,0 0 0,-1 0-1,1 0 1,0 0 0,0 0-1,0 0 1,0 0 0,-1 0-1,1-1 1,0 1 0,0 0-1,0 0 1,-1 0 0,1 0-1,0 0 1,0 0 0,0 0-1,-1 0 1,1 0-1,0 0 1,0 1 0,0-1-1,-1 0 1,1 0 0,0 0-1,-3 2-27,1-1 0,-1 1 0,1 0 0,0 0 0,-1 0 0,1 0 0,0 0 0,0 1 0,0-1 0,1 1 0,-1-1 0,1 1 0,-3 5 0,-25 51-97,3 3 1,-28 92-1,-4 58 246,29-99-143,14-55 117,2 1 0,3 0 0,-3 62 0,14-69 32,1 1-1,12 59 0,-13-106-73,0 0 1,0 1-1,1-1 1,0 0-1,0-1 0,1 1 1,3 6-1,-6-11-29,1 0 1,0 0-1,0 0 0,-1 0 0,1 0 0,0 0 0,0 0 0,0 0 0,0 0 0,0-1 0,0 1 1,0-1-1,0 1 0,1 0 0,-1-1 0,2 1 0,-2-1 5,1 0-1,-1 0 1,1 0-1,-1 0 1,1 0-1,-1-1 1,0 1 0,1-1-1,-1 1 1,1-1-1,-1 1 1,0-1-1,0 0 1,1 1-1,-1-1 1,0 0 0,0 0-1,1-1 1,6-6 4,0 0 0,0-1 0,-1 1 0,11-20 0,20-41 41,30-50 68,-55 100-191,0 1-1,1 0 1,32-29-1,-45 46 39,0 0-1,1 0 0,-1-1 0,1 2 0,-1-1 0,1 0 1,-1 0-1,1 0 0,-1 1 0,1-1 0,0 1 1,-1-1-1,1 1 0,3-1 0,-5 1 14,1 0-1,0 1 1,-1-1 0,1 0-1,0 0 1,-1 0 0,1 1-1,-1-1 1,1 0 0,0 1-1,-1-1 1,1 0 0,-1 1-1,1-1 1,-1 1 0,1-1-1,-1 1 1,1-1 0,-1 1-1,0-1 1,1 1 0,-1-1-1,0 1 1,1 0 0,-1-1-1,0 1 1,0-1 0,0 1-1,1 0 1,-1-1-1,0 1 1,0 0 0,0-1-1,0 1 1,0 0 0,0-1-1,-1 2 1,0 13 18,-1 0 0,0-1-1,-1 1 1,-7 18 0,-1 10 291,-4 18 171,-6 39 330,21-89-337,3-13-240,9-20-95,-9 15-77,13-20-30,1 0-1,1 1 1,1 0 0,24-23-1,-37 42-147,0 2-1,0-1 0,15-8 1,-21 14 114,1-1 1,-1 1 0,0 0 0,1-1-1,-1 1 1,0 0 0,1 0 0,-1-1-1,1 1 1,-1 0 0,0 0 0,1 0-1,-1-1 1,1 1 0,-1 0 0,1 0-1,-1 0 1,0 0 0,1 0 0,-1 0-1,1 0 1,-1 0 0,1 0 0,-1 0-1,1 0 1,-1 0 0,1 1 0,-1-1-1,0 0 1,1 0 0,-1 0 0,1 1-1,-1-1 1,0 0 0,1 0 0,-1 1-1,0-1 1,1 0 0,-1 1 0,0-1-1,1 0 1,-1 1 0,0 0 0,1 1-2,0 1 0,0 0 0,-1 0 0,0 0 0,1-1 0,-1 1 0,0 0 0,-1 5 0,-2 16-27,-1 1 1,-1 0 0,-1-1 0,-11 28-1,-43 92-33,46-112 69,-55 130 37,-21 44 108,86-198-141,-4 9 151,0 0 0,-2 0 0,-12 17 0,21-32-127,0-1-1,0 0 1,0 0 0,0 0 0,0 0 0,-1 0 0,1 0 0,0 0 0,-2 1-1,2-2-17,1 0-1,0 0 1,-1 1 0,1-1-1,0 0 1,-1 0-1,1 0 1,-1 0-1,1 0 1,0 0-1,-1 0 1,1 0-1,0 0 1,-1 0-1,1 0 1,-1 0-1,1-1 1,0 1 0,-1 0-1,1 0 1,0 0-1,-1 0 1,1-1-1,0 1 1,-1 0-1,1-1 1,-1 0 15,-1-1 0,1 0 0,0 0 0,1-1 0,-1 1 0,0 0 0,1 0 0,-1 0 0,1 0 0,-1-1 0,1 1 0,0 0 1,0 0-1,0-4 0,1-7-9,0 0 1,1 0-1,0-1 1,1 1-1,1 1 0,0-1 1,0 0-1,1 1 1,1 0-1,0 0 1,1 0-1,0 1 1,17-20-1,9-5-579,1 2 0,60-48 0,-12 12-2101,5-19-2930,-52 49 3258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00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8896,'0'-11'4032,"18"3"-3520,-10 1 1056,5 7-960,9-8-224,9 8-256,0-8-288,3 8 96,-8-8-1728,2 8 992,-16-3-3776,1 3 2560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01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28 7968,'-87'-19'3616,"61"19"-3136,16 0-256,5 0-224,5-5 0,5 2 0,18 3-3392,3 3 1856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43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32 2400,'7'-7'1828,"3"-1"1345,-10 8-3120,0 0 1,0 0-1,0 0 0,0-1 0,0 1 1,0 0-1,0 0 0,0-1 0,0 1 1,0 0-1,0 0 0,0-1 0,0 1 0,0 0 1,0 0-1,0 0 0,0-1 0,0 1 1,0 0-1,0 0 0,0-1 0,0 1 1,0 0-1,-1 0 0,1 0 0,0-1 1,0 1-1,0 0 0,0 0 0,-1 0 1,1 0-1,0-1 0,0 1 0,0 0 1,0 0-1,-1 0 0,1 0 0,0 0 1,0 0-1,-1 0 0,1-1 0,0 1 1,0 0-1,-1 0 0,1 0 0,-7-2 230,1 0-1,-1 1 0,1 0 0,-1 0 1,0 0-1,0 1 0,1-1 1,-1 2-1,0-1 0,-12 3 0,-7 3 83,-31 10 0,21-4-197,2 1 0,0 2 0,0 1 0,2 2 0,0 1 0,1 1 0,-35 30 0,62-46-154,1-1 0,-1 1 0,1-1 0,-1 1 0,-3 6 0,7-9-5,-1 0-1,1-1 1,-1 1 0,1 0-1,0 0 1,-1 0 0,1 0-1,0-1 1,-1 1-1,1 0 1,0 0 0,0 0-1,0 0 1,0 0 0,0 0-1,0 0 1,0 0-1,0 0 1,0-1 0,0 1-1,1 0 1,-1 0-1,0 0 1,0 0 0,1 0-1,-1-1 1,1 1 0,-1 0-1,1 0 1,-1 0-1,1-1 1,-1 1 0,1 0-1,0-1 1,0 2 0,6 1 28,0 1 1,0-1 0,0 0 0,1-1 0,-1 1 0,1-1-1,-1-1 1,1 0 0,9 1 0,9 2-6,32 5-14,117 24-156,-138-24 274,0 1 0,56 25 0,-85-31-49,-4-3 6,-1 0 0,0 0 0,1 1 0,-1-1 0,0 1 0,0 0 0,0 0 0,-1 0 0,1 1 0,0-1 0,-1 0 0,3 4 0,-5-5-58,0-1 0,1 1 0,-1-1 0,0 1-1,0-1 1,0 0 0,0 1 0,0-1 0,0 1 0,0-1-1,0 1 1,0-1 0,0 1 0,0-1 0,0 1 0,0-1-1,-1 1 1,1-1 0,0 1 0,0-1 0,-1 0 0,1 1 0,0-1-1,0 1 1,-1-1 0,1 0 0,0 1 0,-1-1 0,1 0-1,0 1 1,-1-1 0,1 0 0,-1 0 0,1 1 0,-1-1-1,-19 8 496,19-8-501,-17 5 149,-1-1 0,0-1 0,-27 1 0,-59-3-2,52-2-88,9 2-130,-1-3-1,1-1 0,-60-12 1,97 12-2037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02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560 6 4064,'-4'-4'5388,"4"4"-5291,-15-1 1799,-19 2-1197,14 1-490,1 2 1,-1 1 0,1 0 0,0 2 0,-36 16 0,11 1-72,-51 36 1,-15 23 74,95-69-219,-1 1 1,2 1 0,0 0 0,-19 28-1,31-41 7,0 0-1,1 0 1,-1 1-1,1-1 1,0 0 0,-1 0-1,2 1 1,-1-1-1,0 1 1,1-1-1,-1 0 1,1 1 0,0-1-1,1 7 1,0-7 9,-1 0 1,1 0-1,0 0 1,1 0-1,-1-1 1,0 1-1,1 0 1,0-1-1,-1 1 1,1-1-1,0 0 1,0 0-1,0 1 1,1-1-1,-1 0 1,0-1-1,4 3 1,15 7 32,0-1 1,0-1-1,1-1 1,40 9 0,-21-6-81,24 8 38,114 37-226,-169-52 226,0 0 0,0 1 0,0 0 0,-1 1 0,0 0 0,15 12 0,-21-15 56,0 0 0,-1 0 0,1 0 0,0 0 0,-1 0 0,0 1 0,0-1 0,0 1 0,0-1 1,-1 1-1,1 0 0,-1 0 0,0 0 0,0 0 0,0 0 0,-1 0 0,1 0 0,-1 0 0,0 0 0,-1 7 0,0-5 75,0 1 1,-1-1-1,0 0 0,0 0 0,-1 0 1,0 0-1,0-1 0,0 1 0,0-1 0,-1 0 1,0 0-1,0 0 0,-10 9 0,-1-2-28,0 0 0,-1-1 0,-21 11 0,17-11-48,-1-1 0,-1 0 0,1-2 0,-2 0 0,-40 7 0,24-7-16,0-2 0,-1-1 0,-40-1 0,72-4-318,1-1-1,0 1 1,0-1 0,0-1 0,-9-2 0,16 4 162,-1 0 1,1 0 0,-1 0 0,1 0-1,0 0 1,-1 0 0,1 0 0,0-1-1,-1 1 1,1 0 0,0 0 0,-1-1 0,1 1-1,0 0 1,-1 0 0,1-1 0,0 1-1,0 0 1,-1-1 0,1 1 0,0 0 0,0-1-1,0 1 1,-1 0 0,1-1 0,0 1-1,0-1 1,0 0 0,0 1-26,0-1-1,0 1 1,1-1 0,-1 0-1,0 1 1,1-1 0,-1 1-1,0-1 1,1 1 0,-1-1-1,1 1 1,-1-1 0,1 1 0,-1-1-1,2 0 1,20-11-2832,11 3 605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02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31 5216,'-21'0'8109,"35"-1"-6880,110-6-574,13-1-499,-115 6-124,151-10 117,-169 12-440,22 0 972,-18 2-1534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02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51 7136,'-4'0'3232,"25"0"-2816,-3-3 1632,3-2-1216,25-6 704,6 3-864,17-4-33,-2 4-383,-1 5-384,-6 3 64,-11 0 64,-5 3 32,-14-3-2911,-7 8 1567,-15 20-8544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11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45 4064,'-22'2'6074,"6"-2"-1410,23-3-4698,13-2 265,20-1 1,10-2-55,-7 0 118,84-6 0,44 12 514,-119 2-550,-45 0-250,0 1 1,1 0-1,-1 0 0,0 1 1,0 0-1,0 0 0,9 5 1,-15-7 139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12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19 167 2912,'-2'-4'593,"0"1"0,0-1 0,0 0 0,1 0 0,0 0-1,-2-6 1,-1-6 1849,4 14-2326,-1 0 1,1 1-1,0-1 1,0 0 0,0 1-1,0-1 1,0 0-1,1 0 1,-1 1 0,0-1-1,1 0 1,-1 1-1,1-1 1,0 1 0,-1-1-1,1 1 1,0-1-1,0 1 1,0-1 0,0 1-1,2-2 1,2-2 47,0-1 0,1 1 0,6-5 0,-2 3-111,-1 1-1,2 1 1,-1-1-1,0 2 1,16-5-1,-18 6-42,2-1-10,-1 2 1,1-1-1,-1 1 0,1 0 0,0 1 0,0 0 1,16 2-1,-21-1-24,0 0 0,0 1 0,1 0 0,-1 0 0,0 1 0,0 0 0,0-1 0,0 2 0,-1-1 0,1 0 1,-1 1-1,1 0 0,-1 0 0,0 0 0,0 1 0,4 4 0,-3-2 33,0 1 0,-1 0 0,0 0 0,0 0 0,-1 0 1,0 0-1,0 1 0,-1-1 0,0 1 0,0 0 0,-1 0 0,0 0 0,0 0 0,-1 0 1,0-1-1,0 1 0,-1 0 0,-2 12 0,-1-3 23,0-1 1,-1 1-1,-1 0 0,0-1 1,-1 0-1,-1-1 1,-16 24-1,-76 96 764,20-30 3,62-81-616,10-14 20,1 0 1,-1 1-1,2 0 0,-9 17 1,15-27-162,-1 1 1,0 0-1,1-1 1,-1 1 0,1 0-1,0-1 1,-1 1 0,1 0-1,0-1 1,0 1-1,0 0 1,0 0 0,0-1-1,1 1 1,-1 0 0,0-1-1,2 3 1,-1-2-5,-1-1 0,1 0 0,0 0 0,0 0 0,0 0 1,0 0-1,0 0 0,0 0 0,0-1 0,1 1 0,-1 0 0,0-1 0,0 1 0,1 0 1,-1-1-1,0 0 0,2 1 0,5 0 90,0 0 1,0 0-1,0-1 1,0 0-1,14-2 0,255-44 699,-269 45-1126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13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82 126 2976,'-21'-54'1755,"20"49"-1097,0-1 1,1 1 0,-1-1 0,1 0 0,0 1 0,2-9 0,0-11 2018,-1 28-2142,4 11-89,6 24-210,15 128 897,-13-70-597,-5-39-225,-3 0 0,-2 0 1,-3 1-1,-2-1 0,-11 69 0,10-109-138,-8 28 1,10-41-106,-1 0 1,1 1-1,-1-1 0,0 0 1,-1 0-1,1 0 0,-1 0 1,0 0-1,0 0 0,-4 4 0,6-8-38,0 1-1,0 0 1,1-1-1,-1 1 1,0 0-1,0-1 1,0 1 0,0-1-1,0 1 1,0-1-1,0 0 1,0 1-1,0-1 1,0 0-1,0 0 1,0 0-1,0 1 1,0-1-1,0 0 1,0-1-1,0 1 1,-1 0-1,1 0 1,0 0-1,-1-1 1,0 0-7,0 0 0,0 0 1,1-1-1,-1 1 0,0-1 1,1 1-1,-1-1 0,1 1 1,-1-1-1,1 0 1,-2-3-1,-1-3 17,-1 0 0,2-1 0,-1 1 0,-3-18 0,5 16 17,1 0-1,0 0 0,1 0 1,0-1-1,0 1 0,1 0 1,0 0-1,1 0 0,0 0 1,1 0-1,0 0 0,0 1 1,1-1-1,1 1 0,8-15 1,8-7 231,1 2 1,1 1 0,27-27-1,-29 32-210,114-110 318,-74 75-494,-41 38 90,-6 5-905,31-24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14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14 3552,'4'-7'865,"-1"1"948,0 12 421,-2 3-1819,0 1 1,-1-1-1,-1 0 1,1 1 0,-2-1-1,-2 11 1,0 4 296,-24 135 1762,17-100-1983,-13 37 229,-1 6 139,24-92-789,-4 15 132,1 1 1,1-1-1,1 1 1,3 29-1,-1-45-94,1 0-1,-2 0 0,1 0 1,-4 18-1,3-25-73,1-2-7,0 0 1,-1 0-1,1 1 1,-1-1-1,1 0 0,-1 0 1,1 0-1,-1 0 0,1 0 1,-1 0-1,0 0 0,0 0 1,1 0-1,-1 0 1,0-1-1,0 1 0,0 0 1,-2 1-1,-22 7 94,7-2-133,-3 2-113,6-2 112,0 1-1,-25 15 1,-30 31 621,68-53 109,3-2-423,10-4 7,26-5 285,108-25 300,-86 24-878,106-25 48,-162 36-363,-1-1-1,1 0 1,0 0-1,-1 0 1,1 0-1,-1-1 1,1 1-1,-1 0 1,0-1-1,1 0 1,-1 0-1,0 1 1,0-1-1,0-1 1,0 1-1,-1 0 1,1 0 0,-1-1-1,1 1 1,-1-1-1,0 1 1,2-6-1,2-6-1830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15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85 5152,'-6'-12'790,"4"8"-142,-1 0-1,1-1 1,0 1 0,1-1 0,-3-7 0,5 11-457,-1 0 0,0 1 1,1-1-1,-1 0 0,1 0 0,-1 0 0,1 1 0,-1-1 1,1 0-1,-1 0 0,1 1 0,0-1 0,-1 1 0,1-1 1,0 0-1,0 1 0,-1-1 0,1 1 0,0 0 0,0-1 1,0 1-1,0 0 0,0-1 0,0 1 0,1 0 0,28-6 1351,-27 5-1350,89-9 958,-1 3 0,132 9 0,-221-2-1214,20 1 93,35 5 1,-23 3-3747,-33-8 3550,7 26-10199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15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18 3648,'0'-1'120,"0"0"1,0 1-1,0-1 1,1 1 0,-1-1-1,0 0 1,0 1-1,0-1 1,1 0-1,-1 1 1,0-1-1,1 1 1,-1-1-1,1 1 1,-1-1-1,0 1 1,1-1-1,-1 1 1,1-1-1,-1 1 1,1 0-1,0-1 1,0 1 0,30-4 9684,-31 42-9309,-39 216 1315,29-198-1505,-21 67 436,30-117-822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17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25 3904,'-3'0'208,"0"-1"-1,0 1 1,0 0 0,0 0 0,-1 0 0,1 0-1,0 0 1,0 1 0,0 0 0,0-1 0,1 1-1,-1 0 1,0 0 0,-4 2 0,-3 3 425,1 0 0,-14 11 0,16-12-380,-16 13 181,1 1 1,0 1-1,2 1 1,0 1-1,1 1 1,1 1-1,2 0 0,0 1 1,2 1-1,-14 31 1,26-52-357,0 1 1,0 0 0,0 0-1,1-1 1,0 1 0,0 0-1,1 0 1,-1 7 0,2-11-41,-1 0 0,0 1 0,1-1 1,-1 0-1,1 0 0,0 1 0,0-1 1,0 0-1,0 0 0,0 0 1,0 0-1,0 0 0,1 0 0,-1 0 1,1-1-1,-1 1 0,1 0 1,0-1-1,0 1 0,0-1 0,-1 0 1,1 1-1,4 0 0,4 2 76,0 0-1,1-1 1,0 0-1,-1-1 0,1 0 1,0-1-1,0 0 1,12 0-1,90-10 435,-110 9-533,16-2 72,-1-1-1,1-1 0,-1-1 1,0 0-1,0-1 0,22-12 1,-32 14-53,0 0 1,-1-1-1,0 1 0,0-2 1,0 1-1,-1-1 1,0 0-1,0 0 0,0-1 1,-1 0-1,0 0 0,0 0 1,-1-1-1,1 1 1,-2-1-1,4-9 0,-3 4-36,-1 0-1,0 0 0,-1 0 0,0 0 1,-1 0-1,-1 0 0,0-1 0,-1 1 1,0 0-1,-1 0 0,-7-25 0,7 31-43,0 0 0,-1 1-1,0-1 1,0 1-1,-1-1 1,1 1 0,-1 0-1,-1 0 1,1 0-1,-1 1 1,0 0 0,-1 0-1,1 0 1,-1 1-1,0-1 1,0 1 0,0 0-1,0 1 1,-1 0-1,0 0 1,1 0 0,-1 1-1,-10-2 1,8 2-30,-1 1-1,1 1 1,0 0 0,-1 0 0,1 0 0,0 1 0,-1 1-1,1 0 1,-13 4 0,10-2-843,0 1 0,1 0 1,-20 12-1,11-2-713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44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 5056,'-2'-4'557,"0"-4"581,1 13 15,8 16 2948,-5 84-1527,-3-55-2311,-3-11 508,0-3-4907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17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8 3648,'-30'-7'1173,"29"7"-1130,0 0 0,0 0-1,0-1 1,0 1 0,-1 0-1,1 0 1,0 0 0,0 0-1,0 1 1,-2-1 0,-4 1-81,0 0 257,-1 0 0,0 1 1,1 0-1,0 0 0,-1 0 0,1 1 0,0 0 0,0 0 0,1 1 0,-1 0 0,-8 6 0,-2 6 168,1 1-1,0 0 0,1 1 0,1 0 1,0 1-1,-14 30 0,4-2 252,-31 86-1,40-91-438,3 1 1,2 0-1,1 0 1,-4 77-1,11-82-8,1 0 0,2 0 0,10 59 0,-8-80-99,1 0 0,0 0 0,2 0 0,0 0 1,0-1-1,2 1 0,0-2 0,1 1 0,20 26 1,-23-35-224,1 0 1,0 0 0,0-1 0,1 0 0,0 0 0,0-1 0,0 0 0,1 0-1,15 6 1,28 9-824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17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3808,'8'1'316,"0"0"0,1 0 0,-1 1 1,0 0-1,0 0 0,10 5 0,-5 0 142,0 1 1,0 0-1,-1 1 0,0 0 0,-1 1 0,0 1 1,-1-1-1,0 2 0,0-1 0,-1 2 0,10 16 1,-2 1-45,-1 0 0,-1 0 0,-2 2 0,-1 0 0,-1 0 0,-2 1 0,-1 0 0,-2 1 1,-1-1-1,-2 1 0,-1 0 0,-1 0 0,-2 1 0,-2-1 0,-1-1 0,-9 35 0,1-17-231,-3 1 0,-2-2-1,-29 61 1,34-90-83,-16 23 1,28-43-99,-36 52 120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19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118 135 3808,'-15'-4'1227,"15"4"-1217,0 0 0,-1 0 0,1 0 1,0 0-1,0 0 0,0 0 1,0 0-1,0 0 0,-1 0 1,1 0-1,0 0 0,0 0 1,0 0-1,0 0 0,-1 0 1,1 0-1,0 0 0,0 0 1,0 0-1,0 0 0,0 0 1,-1 0-1,1 0 0,0 0 1,0 1-1,0-1 0,0 0 1,0 0-1,0 0 0,0 0 1,-1 0-1,1 0 0,0 0 1,0 1-1,0-1 0,0 0 1,0 0-1,0 0 0,0 0 1,0 0-1,0 1 0,0-1 1,0 0-1,0 0 0,0 0 1,0 1-1,-3 4-22,-1 1 431,1 0 0,0 0 0,1 0 0,0 0-1,-3 11 1,-44 347 3778,45-312-3761,-3 117 1395,3-145-664,2-18-555,-1-14 494,-2-59-429,4 5-437,7-77 0,-3 113-273,1 0-1,2 0 0,0 1 0,2-1 1,20-46-1,-7 33-179,2 1 1,1 1-1,2 1 1,1 1 0,52-50-1,-73 79 169,1 0 0,-1 1-1,1 0 1,1 0 0,-1 0 0,1 1-1,-1 0 1,1 1 0,11-4 0,-15 6 9,0 0 1,0 0-1,1 1 1,-1-1-1,0 1 0,0 0 1,1 0-1,-1 0 1,0 1-1,0 0 1,0 0-1,1 0 1,-1 0-1,0 0 0,0 1 1,0 0-1,-1 0 1,1 0-1,0 0 1,5 5-1,-4-2 17,1 0 0,-1 1 0,0 0 0,-1 0 0,1 0 0,-1 1 0,-1 0-1,1-1 1,-1 1 0,0 1 0,-1-1 0,1 0 0,-2 0 0,1 1 0,1 14 0,-3-15 23,1 0 1,-1 0 0,0-1-1,-1 1 1,0 0 0,0 0 0,0 0-1,-1-1 1,0 1 0,0-1-1,-1 1 1,1-1 0,-2 0-1,1 0 1,-1 0 0,1-1-1,-2 1 1,-4 5 0,1-4 25,1-1 1,-2 1-1,1-1 1,-1-1-1,0 0 0,0 0 1,-1-1-1,1 0 1,-13 3-1,-8 1 150,-54 5 1,-18 5-262,96-17 46,1 0 1,0 1-1,0 0 0,0 0 0,0 0 1,-7 5-1,10-6 28,1 0-1,0 0 1,0 0 0,0 0 0,1 0-1,-1 0 1,0 0 0,0 0 0,0 0-1,1 1 1,-1-1 0,1 0 0,-1 0-1,1 1 1,-1-1 0,1 0 0,0 1-1,0-1 1,-1 1 0,1-1 0,0 0-1,0 1 1,1-1 0,-1 0 0,0 1-1,0-1 1,1 1 0,-1-1 0,0 0-1,1 0 1,-1 1 0,2 1 0,12 21 124,0 0 0,2-2 0,33 39 0,-33-41 28,206 216 2718,-177-193-2080,-45-42-780,0-1 0,0 0 0,0 0 0,0 0 0,0 0 0,0 0 0,0 0 0,0 0 0,0 0 0,0 0 0,1 0 0,-1 0 0,0 0 0,0 0 0,0 0 0,0 0 0,0 0-1,0 0 1,0 0 0,0 0 0,0 0 0,0 0 0,1 0 0,-1 0 0,0 0 0,0 0 0,0 0 0,0 0 0,0 0 0,0 0 0,0 0 0,0 0 0,0 0 0,0 0 0,1 0 0,-1 0 0,0 0 0,0 0 0,0 0 0,0 0 0,0-1 0,0 1 0,0 0 0,0 0 0,0 0 0,0 0 0,0 0 0,0 0 0,0 0 0,2-8-1672,-2-13-4431,0 7 1097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20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2816,'1'-2'876,"0"5"128,5 12 1112,3 20 586,-4 50 372,3 19-2174,-7-94-734,0-6-132,-1 0 0,1 1 0,0-1 0,3 7 1,-4-10-340,1 0 1,-1 1 0,1-1 0,0 0 0,0 0 0,-1 0 0,1 0 0,0 0 0,0 0 0,0 0 0,2 1 0,5 3-1552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20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1 3392,'-5'0'979,"1"0"-1,-1 1 1,0 0 0,-5 2 0,-4 1-145,0 2 1,-25 13-1,32-15-580,0 0 0,1 0 1,-1 1-1,1 0 0,0 0 0,0 1 1,0-1-1,1 1 0,0 0 0,0 1 0,-4 6 1,9-12-226,-1 0 0,1 0 0,-1 0 0,1 0 0,0 0-1,-1 0 1,1 0 0,0 0 0,0 0 0,-1 0 0,1 0 0,0 0 0,0 1 0,0-1 0,0 0 0,1 0 0,-1 0 0,0 0 0,0 0 0,1 0 0,-1 0 0,0 0 0,1 0 0,-1 0 0,1 0 0,-1 0 0,1 0 0,0-1 0,-1 1 0,1 0 0,0 0 0,0-1 0,-1 1 0,1 0 0,0-1 0,0 1 0,0 0 0,0-1 0,0 0 0,0 1 0,1 0 0,2 0 44,0 0 0,0 0 0,0 0 0,0-1 0,1 1-1,-1-1 1,0 0 0,0 0 0,7-1 0,15-5-110,4 2-32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21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35 3712,'-25'3'6259,"38"0"-3985,-12-3-2265,21 3 784,1-1 1,24-2-1,113-11 433,-49 1-868,-30 5-208,283-13 292,-305 17-384,131 1-297,-125 0-975,8 1-3529,-46 2 2487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4:22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6 297 4480,'-3'-12'3324,"4"44"-1304,11 325 2673,-12-17-1829,-9-556-5131,2-82 1666,9 260 530,1 1 1,2-1 0,2 1-1,1 1 1,23-63-1,-26 86 120,2-1-1,-1 1 0,1 1 1,1 0-1,1 0 1,-1 0-1,2 1 0,-1 0 1,2 1-1,-1 0 0,18-12 1,-14 13 8,-1 1 0,1 1 1,0 0-1,1 1 0,-1 1 0,1 0 1,0 1-1,1 0 0,-1 1 1,19 0-1,-28 2-68,1 1 1,0 0-1,0 0 1,-1 1-1,1 0 0,-1 0 1,11 3-1,-13-2 6,0 0 0,0-1-1,0 2 1,0-1-1,0 0 1,-1 1 0,1-1-1,-1 1 1,1 0-1,-1 1 1,0-1 0,4 6-1,-1 2 32,0 0 0,0 1-1,-1-1 1,0 1-1,-1 0 1,-1 1 0,0-1-1,0 0 1,-2 1 0,2 16-1,-2-4 34,-2-1 0,0 1 0,-2 0-1,-6 30 1,7-44-17,-1-1 0,-1 1 0,0-1-1,0 0 1,-1 0 0,0 0 0,-1 0 0,0-1 0,0 0-1,-1 0 1,0-1 0,-9 8 0,4-6 54,0 0 0,-1-1 0,0-1 0,0 0 0,-1 0 0,0-2 0,-28 10 0,26-11-38,9-3-79,0 0 0,0 0 0,0 1-1,-8 4 1,15-6 23,-1-1 0,1 0 0,-1 1 0,1-1 0,-1 1 0,1-1 0,0 1-1,-1-1 1,1 1 0,0-1 0,0 1 0,-1 0 0,1-1 0,0 1 0,0-1 0,0 1 0,0 0 0,-1-1-1,1 1 1,0 0 0,0-1 0,0 1 0,1-1 0,-1 1 0,0 0 0,0-1 0,0 1 0,0 0 0,1-1 0,-1 1-1,0-1 1,0 1 0,1-1 0,-1 1 0,0-1 0,1 1 0,-1-1 0,1 1 0,-1-1 0,1 1 0,0 0-1,20 18 426,-10-11-258,84 62 1204,-79-56-1156,-1 0 0,0 1 0,20 27 0,71 110-441,-97-144-224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09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14 106 4160,'-1'0'139,"0"0"0,1 0 0,-1 0 0,0 0 1,1-1-1,-1 1 0,0 0 0,1-1 0,-1 1 0,1 0 0,-1-1 0,1 1 1,-1-1-1,1 1 0,-1-1 0,1 1 0,-1-1 0,1 1 0,-1-1 0,1 0 1,0 1-1,-1-1 0,1 1 0,0-1 0,0 0 0,0 1 0,-1-1 0,1 0 1,0 1-1,0-1 0,0 0 0,0 0 0,0 1 0,0-1 0,0 0 0,0 1 1,0-1-1,1 0 0,-1 0 0,2-3 666,0-1-1,0 1 1,0 0-1,1 0 1,3-4-1,-6 7-743,1 0 68,0 1 0,0-1 0,1 0 0,-1 0 0,0 0 0,0 1 1,0-1-1,1 1 0,-1-1 0,0 1 0,1-1 0,-1 1 0,0 0 0,1 0 0,1 0 0,29-1 1152,-11 0-526,102-17 1021,-43 8-1486,-36 2-271,0 3 0,84 1 0,-101 5-518,-14-1-3929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10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94 8320,'-10'1'2378,"15"-1"-504,19-2 2412,36-22 572,-15 4-3887,-17 10-979,0 1 0,1 1-1,0 1 1,0 1-1,1 2 1,44-1 0,-64 6-1102,0-1 1,0 1-1,13 4 1,0 1-3253,0 1 1445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10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34 7296,'-32'-11'9308,"32"11"-9029,1-1 0,0 1 1,0 0-1,-1-1 1,1 1-1,1-1 0,3-1 365,3-1-98,1 0-1,0 0 1,0 1 0,0 0 0,1 0 0,10 0-1,103 2 340,-101 1-832,0 2 1,0 0-1,33 11 1,-45-12-895,-1 1 0,18 1 1,-22-3-632,-1-1 0,1 0 0,0 0 0,6-2 0,2 1-1760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44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7 5824,'-31'-6'2624,"22"12"-2272,5-6-480,8 0 0,-4 8-1568,9 4 928,9 20-2624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32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97 2560,'-1'-1'230,"0"0"-1,0 0 1,0 0-1,0 0 1,1 0 0,-1 0-1,0 0 1,1 0 0,-1-1-1,1 1 1,-1 0 0,1 0-1,0 0 1,-1-1 0,1 1-1,0 0 1,0-1-1,0 1 1,0 0 0,0 0-1,0-1 1,0 1 0,1 0-1,-1 0 1,0-1 0,1 0-1,2-21 3016,-3 20-3207,1 1 0,0 0 1,0 0-1,0 0 0,0-1 0,0 1 0,0 0 1,1 0-1,-1 0 0,1 1 0,1-3 0,-2 3 7,0 0 0,0 0 0,-1 0-1,1 0 1,0 0 0,0 0-1,0 0 1,0 0 0,0 1 0,0-1-1,1 0 1,-1 1 0,0-1-1,0 1 1,0-1 0,1 1-1,-1 0 1,0-1 0,1 1 0,1 0-1,-2 1-8,-1-1 0,0 1 0,1 0 0,-1-1 0,1 1 0,-1 0 0,0-1-1,0 1 1,1 0 0,-1 0 0,0-1 0,0 1 0,0 0 0,0 0 0,0-1 0,0 1 0,0 0 0,0 0-1,0-1 1,0 1 0,0 0 0,-1 1 0,1-1-30,-1 2 61,1 0-1,-1 0 0,0 0 1,0 0-1,-1 0 0,1 0 1,-1 0-1,1 0 0,-1-1 1,0 1-1,0 0 0,0-1 1,0 0-1,-1 1 0,1-1 1,-1 0-1,1 0 0,-1 0 1,0-1-1,0 1 0,1-1 1,-1 1-1,0-1 1,-7 2-1,9-3-50,0 0-1,0 0 1,0 0 0,0 0-1,0 0 1,0 0 0,0 0-1,0-1 1,0 1 0,0 0 0,0 0-1,0-1 1,0 1 0,0-1-1,0 1 1,0-1 0,0 1-1,0-1 1,1 0 0,-1 1 0,-1-2-1,-14-18-153,10 11 0,6 9 127,0 0 0,0 0 0,0 0 0,0 0 0,0 0 0,0 0 0,0 0 0,0 0 0,0 1 0,0-1 0,0 0 0,0 0 0,0 0 0,0 0 0,0 0 0,0 0 0,-1 0 0,1 0 0,0 0 0,0 0 0,0 0 0,0 0 0,0 0 0,0 0 0,0 1 0,0-1 0,0 0 0,0 0 0,-1 0 0,1 0 0,0 0 0,0 0 0,0 0 0,0 0 0,0 0 0,0 0 0,0 0 0,0 0 0,-1 0 0,1 0 0,0-1 0,0 1 0,0 0 0,0 0 0,0 0 0,0 0 0,0 0 0,0 0 0,0 0 0,0 0 0,-1 0 0,1 0 0,0 0 0,0 0 0,0 0 0,0-1 0,0 3-3,-1-1-1,1 0 1,0 0-1,-1 0 1,1 0-1,-1 0 1,0 0-1,1 0 0,-1 0 1,0 0-1,1 0 1,-2 1-1,-16 8 250,18-10-237,-1 0-1,1 1 1,0-1 0,-1 0 0,1 0-1,0 0 1,-1 0 0,1 0 0,0 1-1,-1-1 1,1 0 0,0 0 0,-1 1-1,1-1 1,0 0 0,-1 0 0,1 1 0,0-1-1,0 0 1,0 1 0,-1 0 0,2-1-19,-1 1 0,1 0 0,0 0 0,0-1 0,0 1 1,-1 0-1,1-1 0,0 1 0,0-1 0,0 1 1,0-1-1,2 1 0,3 3 67,0 0-1,-1 0 1,1 1 0,-1-1-1,0 1 1,0 1 0,5 6-1,27 41 614,-31-42-443,0-1 1,-1 1 0,0 0-1,-1 0 1,-1 0-1,1 0 1,-2 1-1,0-1 1,0 1 0,0 16-1,-2-22-156,0-1-1,0 1 0,-1-1 1,0 0-1,0 1 0,0-1 1,-1 0-1,0 0 0,0 0 1,0 0-1,0 0 0,-1 0 1,0-1-1,0 1 0,0-1 1,0 0-1,-1 0 0,0 0 1,1 0-1,-2-1 0,1 1 1,0-1-1,-1 0 0,1 0 1,-6 2-1,-45 16-614,17-11-2714,6-2 1003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33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38 2656,'-11'-14'837,"11"14"-813,0 0-1,0-1 0,0 1 0,0-1 1,-1 1-1,1-1 0,0 1 0,0-1 1,0 1-1,0-1 0,0 1 1,0-1-1,0 1 0,0-1 0,0 1 1,1-1-1,-1 1 0,0-1 0,0 1 1,0-1-1,0 1 0,1-1 1,-1 1-1,0 0 0,7-12 4892,-7 34-1813,0-13-3237,1 81 2047,15 109 0,-8-115-1301,-6 156 0,-2-226-559,-1 20 218,-1-1 0,-1 0 0,-2 0 0,-17 64 0,20-94-141,1 1-1,-1 0 1,0-1 0,0 1 0,0-1 0,-4 6 0,5-8-92,0 0 0,0 0 1,0 0-1,1-1 0,-1 1 1,0 0-1,0 0 0,0-1 1,0 1-1,0-1 0,0 1 0,0-1 1,0 0-1,0 1 0,-1-1 1,1 0-1,0 1 0,0-1 1,0 0-1,0 0 0,0 0 1,-1 0-1,1 0 0,0-1 0,0 1 1,0 0-1,0 0 0,-2-1 1,0-1-17,-1 0 0,1 0 0,0-1-1,0 1 1,0 0 0,0-1 0,1 0 0,-1 0 0,1 0 0,0 0 0,0 0 0,0 0 0,0-1 0,0 1 0,0 0 0,1-1 0,-2-5 0,-1-8-35,0 0 0,-3-28 0,7 41 4,-1-11-59,0 0 0,1 0-1,0-1 1,1 1 0,1 0 0,1 0-1,0 1 1,1-1 0,0 0 0,1 1-1,12-23 1,-9 22 52,2 0 0,0 0 0,0 0-1,1 1 1,1 1 0,0 0 0,1 1 0,1 0 0,25-17-1,115-58 623,-95 56-324,63-44 0,-105 63-535,-1-1 0,0-1 1,0 0-1,-2-1 0,0-1 0,0 0 0,20-33 0,-27 35-2913,2 5 927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33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62 5056,'1'-10'6319,"0"10"-6202,19-5 2298,-6 2-1437,74-16 972,-49 12-1698,-5 0-132,1 2-1,0 2 0,0 1 0,0 1 0,40 6 0,-61-2-2236,-5 1 544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34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4 148 7136,'-3'-12'3232,"19"-4"-2816,-3 5 2272,5-1-1568,9-12 735,7 9-1087,2-4-288,3 3-320,2 4 96,-3 1-160,-2 11-96,-2 3-32,-11 9-4127,-2 4 2271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36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86 157 2656,'0'0'837,"9"1"1958,17 16-1404,-12-7-892,1-1 0,0 0 0,1-1-1,18 7 1,-30-13-426,1-1 0,-1 0 0,1 0 0,-1 0 0,1-1 0,-1 1 0,1-1 0,0 0 0,-1 0 0,1-1 0,-1 1 0,1-1 0,-1 0 0,1 0 0,-1-1 0,0 1 0,1-1 0,-1 0 0,0 0 0,7-5 0,-7 3-8,0 0-1,0 1 1,-1-2-1,1 1 1,-1 0-1,0-1 1,0 1-1,-1-1 1,1 0-1,-1 0 1,0 0-1,0 0 1,-1 0-1,2-9 1,-2 9-46,0 0 0,0-1 0,-1 1 0,0 0 0,0-1 0,0 1 0,-1 0 0,1-1 0,-1 1 0,-1 0 0,1-1 0,-1 1 1,0 0-1,-4-8 0,4 9-62,-1 1 0,0-1 0,0 1 0,0-1 0,0 1 0,0 0 0,-1 1 0,1-1 0,-1 0 0,0 1 0,0 0 0,0 0 0,0 0 0,0 0 0,0 1 0,-1-1 0,1 1 0,0 0 0,-1 1 0,1-1 0,-1 1 0,1 0 0,-1 0 0,1 0 0,-1 0 0,-4 2 0,0 0 61,0 0 1,0 1-1,0 0 1,0 0-1,0 1 1,1 1-1,0-1 1,0 1-1,0 0 1,1 1-1,-13 11 1,7-2 120,0-1 0,1 2-1,1-1 1,1 2 0,0-1 0,-8 21 0,11-21 10,1 0 0,0 0 0,2 1 0,0-1 1,0 1-1,2 0 0,-2 24 0,4-34-93,0-1 0,1 1 0,0 0-1,0 0 1,0 0 0,1 0 0,0-1 0,0 1-1,0-1 1,1 1 0,0-1 0,0 0 0,1 0-1,0-1 1,0 1 0,0-1 0,1 1 0,0-1-1,0-1 1,0 1 0,0-1 0,1 0-1,-1 0 1,1 0 0,10 4 0,0-2 82,0 0 1,0-1-1,1-1 0,-1 0 1,1-1-1,-1-1 0,1-1 1,0 0-1,0-1 1,0-1-1,0 0 0,21-6 1,-10 1-437,-1-1 0,0-2 1,30-13-1,28-21-5382,-59 30 3435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36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51 2976,'-7'-6'374,"-16"-11"991,23 17-1292,0 0 1,0 0 0,0 0 0,0-1 0,2-2 1553,-2 3-1553,0 0 0,1-1 0,-1 1 0,0 0 0,0 0 0,0 0 0,1 0 0,14-9 1196,-11 7-1082,1-1 0,0 1 1,1 0-1,6-1 0,-10 2-159,0 1 0,0 0 0,0 0 0,0 0 0,0 0 0,1 0 0,-1 1 0,0-1 0,0 1 0,0-1 0,0 1 0,0 0 0,0 0 0,0 0 0,0 0 0,-1 0 0,1 0 0,0 0 0,0 1 0,-1-1 0,1 0 0,-1 1 0,1 0 0,-1-1 0,0 1 0,0 0 0,0 0 0,1-1 0,-2 1 0,1 0 0,0 0 0,0 0 0,-1 0 0,1 0 0,-1 1 0,1 1 0,0 5 104,0-1 0,-1 1-1,0 0 1,0-1-1,-1 1 1,0 0-1,-3 13 1,3-17-50,-2 4 189,1 0 0,0 0-1,1 0 1,-1 16 0,2-22-196,0 0 1,1-1-1,-1 1 0,1 0 0,0 0 0,0-1 0,0 1 0,0 0 0,0-1 1,0 1-1,1-1 0,-1 1 0,1-1 0,0 0 0,0 1 0,0-1 0,0 0 1,0 0-1,3 2 0,0-1 62,-1 0-1,1 0 1,0 0 0,0-1 0,0 1 0,0-1-1,0 0 1,1-1 0,-1 0 0,8 2-1,-9-3-1058,0 0 0,0 0 0,1 0 0,-1-1 0,5 0 0,0 0-1361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37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0 3904,'-1'2'135,"0"0"0,0 0 0,0 0 0,0 0 0,0 0 1,1 0-1,-1 0 0,0 1 0,1-1 0,0 0 0,-1 0 0,1 1 0,0 2 0,0 6 150,-14 120 3752,-5 116-1563,11-112-1695,2-71-206,-2 44 518,9-101-1026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37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10 207 3392,'-8'-33'1088,"7"33"-1068,1-1 0,0 1-1,0-1 1,0 1 0,0-1 0,0 1 0,0-1 0,0 1 0,-1-1 0,1 1 0,1-1-1,-1 1 1,0-1 0,0 1 0,0 0 0,0-1 0,0 1 0,0-1 0,0 1-1,1-1 1,-1 0 0,5-8 459,-1 1-1,2-1 1,-1 1-1,1 0 0,0 0 1,10-8-1,-2 4-144,1 1 0,0 1 0,1 0 0,0 2 0,0-1 0,1 2 0,25-9 0,-28 13-262,-1 0 1,0 0 0,1 1 0,-1 1 0,1 0-1,-1 1 1,1 0 0,-1 1 0,1 1 0,23 5-1,-31-5-39,-1 0 0,1 0-1,-1 1 1,0 0 0,8 5-1,-10-7 1,-1 1-1,0 0 1,0-1-1,0 1 0,0 0 1,-1 0-1,1 0 1,0 0-1,-1 0 0,0 1 1,1-1-1,-1 0 1,0 1-1,0-1 1,1 4-1,-2-3 19,0 0 0,0 0 0,0 1 0,0-1 0,-1 0 0,0 0 0,1 0 0,-1 0 0,0 0 0,0 0 0,0 0 0,-1 0 0,-2 4 0,-3 5 95,-16 18-1,17-22-99,-26 29 260,-1-1 1,-2-2 0,-76 59-1,88-75-196,-32 31-1,54-47-108,-1-1 0,1 1 0,-1-1 0,1 1 0,0 0 0,0 0 0,0-1-1,0 1 1,0 0 0,0 0 0,0 0 0,0 0 0,1 0 0,-1 0 0,1 0 0,0 0 0,-1 1 0,1 2 0,1-2 43,-1 0 1,1 0 0,0-1-1,0 1 1,0-1-1,0 1 1,0-1-1,1 1 1,-1-1-1,1 0 1,-1 1-1,4 2 1,5 5 152,1-1-1,0-1 1,0 0 0,20 11-1,-28-17-203,58 30 323,15 10-71,-64-35-110,-1 1 1,0 0-1,0 1 0,11 12 0,-13-7-122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37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28 5216,'0'-1'102,"0"1"1,-1-1-1,1 0 1,0 0-1,0 0 1,0 0-1,-1 1 1,1-1-1,0 0 1,0 0-1,1 0 1,-1 0-1,0 1 1,0-1-1,0 0 1,0 0-1,1 0 1,-1 0-1,0 1 1,1-1-1,-1 0 1,1 0-1,-1 1 1,0-1-1,1 0 1,0 1-1,-1-1 1,1 1-1,-1-1 1,1 1-1,0-1 1,-1 1-1,1-1 0,0 1 1,0-1-1,0 1 1,-1 0-1,1-1 1,0 1-1,0 0 1,0 0-1,-1 0 1,1 0-1,0 0 1,1 0-1,0 0-25,1 0 1,0 0-1,-1 0 0,1 1 0,-1-1 0,1 1 0,-1 0 0,0 0 0,1 0 0,-1 0 1,0 0-1,1 0 0,-1 1 0,0-1 0,3 3 0,-2-1-28,-1 0-1,1 0 1,-1 0 0,1 1-1,-1-1 1,0 1 0,0-1-1,-1 1 1,2 4-1,0 1 79,-1 0 0,0 0 0,0 1 0,-1-1 0,0 0 0,-1 1 0,-1 17 0,-18 93 1371,7-50-276,11-66-1131,1 0 0,-1 0 0,1 1-1,0-1 1,1 0 0,-1 1 0,2 6 0,-2-10-69,1 1-1,-1 0 1,1-1 0,0 1 0,0 0-1,0-1 1,0 1 0,0-1 0,0 1 0,0-1-1,0 0 1,1 1 0,-1-1 0,0 0-1,1 0 1,-1 0 0,1 0 0,-1 0 0,1 0-1,3 1 1,9 3 149,1-1 0,0-1 0,0 0 0,19 0 0,64 0-4392,-85-3 2281,-4 0-748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38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10 284 1824,'-9'-12'6502,"37"-1"-3783,10 7-1619,62-2 0,-50 6-937,479-68 951,-3-22-271,-44 23-86,-453 65-705,50-3 20,-71 7-50,0 0 0,0 0 0,0 1-1,-1 0 1,1 0 0,0 1 0,9 4 0,-15-6-37,-1 0-1,0 1 1,1 0 0,-1-1 0,1 1 0,-1 0 0,0 0-1,1 0 1,-1-1 0,0 1 0,0 1 0,0-1 0,0 0-1,0 0 1,0 0 0,0 0 0,0 1 0,0-1 0,-1 1-1,1-1 1,0 0 0,-1 1 0,0-1 0,1 1-1,-1-1 1,1 3 0,-2-1-445,1 0-1,-1 0 1,1 0-1,-1 0 1,0 0-1,0 0 1,0 0-1,-1 0 1,1-1-1,-1 1 1,-2 3-1,-9 14-2088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45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 4736,'0'0'37,"0"0"-1,0 0 1,-1 0 0,1 0 0,0 0-1,0-1 1,0 1 0,0 0 0,0 0-1,0 0 1,-1 0 0,1 0-1,0 0 1,0 0 0,0 0 0,0 0-1,0 0 1,-1-1 0,1 1 0,0 0-1,0 0 1,0 0 0,0 0 0,0 0-1,-1 0 1,1 0 0,0 0 0,0 0-1,0 0 1,0 0 0,-1 0 0,1 1-1,0-1 1,0 0 0,0 0 0,0 0-1,-1 0 1,1 0 0,0 0 0,0 0-1,0 0 1,0 0 0,0 0-1,0 1 1,0-1 0,-1 0 0,1 0-1,0 0 1,0 0 0,0 0 0,0 1-1,0-1 1,0 0 0,0 0 0,0 0-1,0 0 1,0 0 0,0 1 0,0-1-1,0 0 1,0 0 0,0 0 0,0 1-1,-2 14 726,2-9 381,-8 60 4281,2-30-3904,-19 65-1,25-95-751,3-8-222,11-17 69,1-2-298,57-52-412,-60 63 14,0 0-1,1 1 1,0 0 0,22-11-1,-31 18 120,0 1 0,1 0 0,-1 0 0,1 0 0,0 0 0,-1 1 0,1-1 0,-1 1 0,1 0 0,0 1 0,-1-1 0,1 1 0,8 2 0,-11-3-32,0 1 1,-1-1-1,1 1 1,0 0-1,0 0 0,0 0 1,0 0-1,0 0 0,-1 0 1,1 0-1,-1 1 0,1-1 1,-1 1-1,1-1 0,-1 1 1,0-1-1,1 1 0,-1 0 1,0-1-1,0 1 0,0 0 1,-1 0-1,1 0 1,0 0-1,-1 0 0,1 0 1,-1 0-1,0 0 0,0 0 1,1 0-1,-1 0 0,-1 3 1,-17 77-443,2-13-2901,15-60 2088,0 0 1,0 0-1,1 0 1,0 0 0,1 11-1,0-16 736,0 0-1,0 0 1,0 0 0,1-1-1,-1 1 1,1-1 0,3 7 0,13 12-2490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40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8 2240,'0'-1'126,"0"1"-100,0-1 0,0 1 0,0 0 0,1 0 0,-1 0 0,0-1-1,0 1 1,0 0 0,0 0 0,0 0 0,0-1 0,0 1 0,0 0 0,0 0 0,0 0 0,-1-1 0,1 1-1,0 0 1,0 0 0,0 0 0,0 0 0,0-1 0,0 1 0,0 0 0,0 0 0,-1 0 0,1 0 0,0-1-1,0 1 1,0 0 0,0 0 0,0 0 0,-1 0 0,1 0 0,0 0 0,0 0 0,0-1 0,-1 1 0,1 0 0,0 0-1,0 0 1,0 0 0,-1 0 0,1 0 0,0 0 0,0 0 0,1 8 1618,1 0 1,-1 16-1,-19 245 3186,-23-3-2637,40-257-2107,-6 27 37,3-23 183,2 1-1,-3 26 1,5-39-292,0-1 0,0 0 0,0 1-1,0-1 1,0 0 0,0 1 0,0-1 0,0 0 0,0 1-1,0-1 1,1 0 0,-1 1 0,0-1 0,0 0 0,0 1-1,0-1 1,0 0 0,1 0 0,-1 1 0,0-1 0,0 0-1,0 0 1,1 1 0,-1-1 0,0 0 0,0 0 0,1 1-1,-1-1 1,0 0 0,1 0 0,-1 0 0,0 0 0,0 0-1,1 1 1,-1-1 0,0 0 0,1 0 0,-1 0 0,0 0-1,1 0 1,-1 0 0,0 0 0,1 0 0,-1 0 0,0 0-1,1 0 1,-1-1 0,0 1 0,1 0 0,-1 0 0,0 0-1,1 0 1,-1 0 0,0-1 0,0 1 0,1 0 0,-1 0-1,0 0 1,1-1 0,22-16 886,-16 12-779,43-35-585,11-9-663,-54 44 1008,1 0 1,0 1-1,0 0 0,0 0 1,1 1-1,11-4 1,-19 7 102,0-1 0,1 1 0,-1 0 0,0 0 0,0-1 0,1 1 0,-1 0 0,0 0 0,1 0 1,-1 1-1,0-1 0,1 0 0,-1 0 0,0 1 0,0-1 0,1 1 0,-1-1 0,0 1 1,0-1-1,0 1 0,0 0 0,0 0 0,0-1 0,0 1 0,0 0 0,0 0 0,0 0 1,0 0-1,0 0 0,-1 0 0,1 0 0,0 1 0,-1-1 0,1 0 0,-1 0 0,1 0 0,-1 1 1,0-1-1,1 0 0,-1 1 0,0-1 0,0 0 0,0 0 0,0 1 0,0-1 0,0 0 1,0 1-1,-1-1 0,0 3 0,-46 135 1506,20-65-1044,17-52-394,10-20-269,-1-1 1,0 0-1,1 1 1,-1-1-1,0 0 1,0 1-1,0-1 1,0 0-1,0 0 1,-1 0-1,1 0 1,-2 1-1,-2-1-1329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40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460 1 5312,'-26'0'1701,"26"0"-1670,-1 0 0,1 0-1,-1 0 1,1 0 0,-1 0 0,1 0 0,-1 0-1,1 0 1,-1 0 0,1 1 0,-1-1 0,1 0-1,-1 0 1,1 1 0,-1-1 0,1 0-1,0 0 1,-1 1 0,1-1 0,-1 0 0,1 1-1,-26 24 2285,-38 46 0,43-44-1922,-2-1 1,-2-1 0,0-2 0,-1 0-1,-45 29 1,-50 30 172,108-74-1179,4-4-237,22-3-4391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41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28 3552,'-1'0'46,"1"-1"0,0 1 0,-1 0 0,1 0 0,0-1 1,0 1-1,0 0 0,-1-1 0,1 1 0,0 0 0,0-1 0,0 1 0,-1 0 1,1-1-1,0 1 0,0-1 0,0 1 0,0 0 0,0-1 0,0 1 0,0 0 0,0-1 1,0 1-1,0-1 0,0 1 0,0 0 0,0-1 0,0 1 0,1-1 0,10-2 1785,-1 1-725,2-1 186,-5 1-866,1 0 0,-1 1-1,14-2 1,-20 3-403,0 0-1,-1 0 0,1 0 0,0 0 0,0 0 0,0 0 1,0 0-1,0 0 0,0 0 0,-1 1 0,1-1 0,0 0 1,0 0-1,0 1 0,-1-1 0,1 1 0,0-1 0,0 1 1,-1-1-1,1 1 0,0-1 0,-1 1 0,1 0 1,-1-1-1,1 1 0,-1 0 0,1-1 0,-1 1 0,1 0 1,-1 0-1,1-1 0,-1 1 0,0 0 0,0 0 0,1 0 1,-1 0-1,0-1 0,0 1 0,0 2 0,-1 3 149,-1 0 0,1 0 1,-1 0-1,-1 0 0,1 0 0,-1-1 0,0 1 0,0-1 0,-7 10 0,0-1 353,-2 8 157,1 1 0,-10 29 0,21-51-654,-1 1 0,1-1 1,-1 1-1,1-1 1,-1 1-1,1-1 1,0 1-1,0 0 1,0-1-1,0 1 1,0-1-1,0 1 1,0 0-1,1-1 1,-1 1-1,0-1 1,1 1-1,-1-1 1,1 1-1,0-1 1,-1 1-1,1-1 1,0 1-1,0-1 0,0 0 1,0 0-1,0 1 1,0-1-1,1 0 1,-1 0-1,0 0 1,0 0-1,1 0 1,-1-1-1,1 1 1,-1 0-1,1-1 1,2 2-1,2 0-77,0-1 1,0 1-1,0-1 0,0 0 0,1 0 1,-1-1-1,0 0 0,12-1 0,0 0-637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41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16 4384,'-10'-14'1424,"9"14"-1413,1 0-1,0 0 1,0 0 0,0 0 0,0 0-1,0 0 1,0-1 0,0 1 0,0 0-1,0 0 1,0 0 0,0 0 0,0 0 0,0 0-1,-1 0 1,1 0 0,0 0 0,0 0-1,0-1 1,0 1 0,0 0 0,0 0-1,0 0 1,-1 0 0,1 0 0,0 0 0,0 0-1,0 0 1,0 0 0,0 0 0,0 0-1,-1 0 1,1 0 0,0 0 0,0 0-1,0 0 1,0 0 0,0 0 0,0 0-1,0 0 1,-1 0 0,1 1 0,0-1 0,0 0-1,0 0 1,0 0 0,0 0 0,0 0-1,0 0 1,0 0 0,0 0 0,-1 1-1,-7 4 536,1 0 0,-1 1-1,1 0 1,0 1-1,1 0 1,-1 0 0,1 0-1,1 1 1,-7 11-1,-62 116 1999,60-104-2224,0 0 0,-13 52 0,26-81-278,1 1-1,-1-1 0,1 0 1,-1 1-1,1-1 0,0 1 1,0 0-1,0-1 0,1 1 1,-1-1-1,0 1 1,1-1-1,0 0 0,0 1 1,-1-1-1,1 0 0,1 1 1,-1-1-1,0 0 1,0 0-1,3 3 0,-1-2 32,-1-1 0,1 0 0,0 0 0,0 0 0,0 0 0,0 0 0,0-1 0,0 1 0,1-1 0,-1 0 0,0 0 0,1 0 0,-1 0 0,7 0 0,14 0 142,-21-2-258,0 1 1,0 0-1,0 0 1,0 0-1,0 0 1,0 1-1,-1-1 1,1 1 0,0 0-1,0 0 1,0 0-1,0 0 1,-1 0-1,1 1 1,0-1-1,-1 1 1,0-1 0,1 1-1,-1 0 1,3 4-1,-1-2-87,-1 0-1,-1 0 1,5 10 0,-6-12 133,0 1 0,0-1 1,1 1-1,-1-1 0,1 1 1,-1-1-1,1 1 0,0-1 0,-1 0 1,1 0-1,0 0 0,1 0 1,-1 0-1,0-1 0,0 1 1,1-1-1,-1 1 0,4 0 1,-1-1 83,-1-1 0,1 1 0,0-1 0,-1 0 0,1 0 1,0-1-1,-1 0 0,1 0 0,6-2 0,44-18 439,-45 16-420,5-1 11,-1 0-1,-1-1 0,0-1 1,0 0-1,0-1 0,-1 0 0,0-1 1,-1 0-1,20-24 0,-23 23-69,-1 0-1,0-1 1,0 0 0,-1-1-1,-1 1 1,0-1 0,-1 0-1,4-19 1,-5 12-72,-1 0 1,0 0-1,-1 0 0,-1-1 1,-4-22-1,3 37-57,0 0-1,0 0 1,0 0-1,-1 1 1,0-1-1,-3-5 1,5 10-32,-1-1 0,0 1 0,1 0 1,-1-1-1,0 1 0,0 0 0,0 0 1,0-1-1,0 1 0,0 0 1,0 0-1,-1 0 0,1 1 0,0-1 1,0 0-1,-1 0 0,1 1 1,0-1-1,-1 0 0,1 1 0,-1 0 1,1-1-1,-1 1 0,1 0 0,-1 0 1,1 0-1,-1 0 0,1 0 1,-3 0-1,1 1-231,1-1-1,0 1 1,0 0 0,-1 0-1,1 0 1,0 1 0,-3 1-1,-14 15-1520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42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4224,'0'-17'1365,"0"17"-1354,0 0 1,0 0-1,0 0 0,0 0 0,0 0 0,0-1 1,0 1-1,0 0 0,0 0 0,0 0 1,0 0-1,0 0 0,0 0 0,0-1 0,0 1 1,0 0-1,0 0 0,0 0 0,0 0 1,0 0-1,0 0 0,0-1 0,0 1 0,0 0 1,1 0-1,-1 0 0,0 0 0,0 0 1,0 0-1,0 0 0,0 0 0,0 0 0,0 0 1,1-1-1,-1 1 0,0 0 0,0 0 1,0 0-1,0 0 0,0 0 0,0 0 0,1 0 1,-1 0-1,0 0 0,0 0 0,0 0 1,0 0-1,8-1 605,-1-1 1,0 1-1,1 1 1,12 0-1,5 0 732,-17 0-1058,0 0 0,1 1-1,-1 0 1,0 0 0,14 4 0,-20-5-237,-1 1 1,1 0-1,0 0 0,-1 0 1,1 0-1,-1 0 1,1 0-1,-1 0 0,1 0 1,-1 0-1,0 1 0,0-1 1,1 1-1,-1-1 1,0 1-1,0-1 0,0 1 1,-1 0-1,1-1 0,0 1 1,-1 0-1,1 0 1,-1-1-1,1 1 0,-1 0 1,0 0-1,0 0 0,0 0 1,0-1-1,0 5 1,-2 5 251,-1 0 1,1-1-1,-2 1 1,1 0 0,-1-1-1,-8 14 1,-4 11 584,7-14-432,-6 18 391,14-36-763,0 1 0,0-1 0,1 1-1,-1-1 1,1 1 0,0-1 0,0 1 0,0 6 0,1-9-71,-1 0-1,0 0 1,1 0 0,-1 0 0,1 0 0,-1 0-1,1 0 1,0 0 0,-1 0 0,1 0 0,0 0-1,0 0 1,0 0 0,0-1 0,-1 1 0,1 0-1,0-1 1,0 1 0,0-1 0,0 1 0,1-1-1,-1 1 1,0-1 0,0 0 0,0 1 0,2-1 0,2 1 30,1-1 1,-1 1 0,0-1 0,8-1 0,83-14-361,-90 15-725,1-1 0,-1 1 1,0 0-1,1 1 0,12 2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43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27 2144,'-22'0'11632,"58"-7"-10102,83 10-820,145 1 255,-114-9-325,-120 2-174,-29 3-424,1 0 0,-1-1 0,1 1 0,-1 0-1,1-1 1,-1 1 0,1-1 0,-1 1-1,1-1 1,-1 0 0,0 0 0,1 0 0,-1 1-1,1-3 1,-1 2 506,3-6-2132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44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2976,'-12'3'5040,"23"1"-2362,-3-1-1970,10 0 578,-1-1-1,26 0 1,6 0-257,-19 1-533,7-1-207,1 2 0,-2 2 0,1 1 0,39 14 0,-66-18-441,12 5 696,-21-7-639,0-1 1,-1 0-1,1 1 0,0-1 0,-1 1 0,1-1 1,0 1-1,-1-1 0,1 1 0,-1 0 0,1-1 1,-1 1-1,1 0 0,-1-1 0,1 1 0,-1 0 1,0-1-1,1 1 0,-1 0 0,0 0 1,0 0-1,0-1 0,1 2 0,-1 6-1275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58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24 1888,'6'-23'3946,"-6"23"-3910,-2 13 995,-2 8-332,0 29-1,0 2 188,-4 25 344,6 149 0,3-113-752,3-4 696,-2-93-115,0-11-1071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5:59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3 198 1984,'-3'-8'6850,"30"7"-6490,90-11 648,100-10-117,347-35 325,107 9-267,-23 18-122,-10 15-416,-524 17-338,84-3 515,-178-2-504,-22 1-803,-8 1-545,-8 5-154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00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17 2240,'1'-2'159,"0"0"1,1 0-1,-1 1 0,1-1 1,0 0-1,-1 1 0,5-3 1,-6 4-42,0 0 1,1 1-1,-1-1 1,0 0-1,0 1 1,0-1-1,1 0 1,-1 1-1,0-1 1,0 0-1,0 1 1,0-1-1,0 0 1,0 1-1,0-1 1,0 1-1,0-1 1,0 0-1,0 1 1,0-1-1,0 0 1,0 1-1,0-1 1,-1 1-1,1-1 1,0 0-1,0 1 1,0-1-1,-4 18 381,-69 369 3395,65-331-3546,0 6 510,-30 114 0,37-172-701,0 0 1,0-1 0,-1 1 0,1-1 0,-1 0 0,0 1 0,0-1-1,0 0 1,-5 5 0,7-8-210,0 1 0,-1-1-1,1 0 1,0 0 0,0 0-1,0 1 1,-1-1 0,1 0 0,0 0-1,0 0 1,0 0 0,-1 0-1,1 0 1,0 0 0,0 0 0,-1 1-1,1-1 1,0 0 0,0 0-1,-1 0 1,1 0 0,0 0 0,0 0-1,-1 0 1,1 0 0,0-1-1,0 1 1,-1 0 0,1 0-1,0 0 1,0 0 0,-1 0 0,1 0-1,0 0 1,0-1 0,-1 1-1,1 0 1,0 0 0,0 0 0,0-1-1,-2-3-1141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45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439 72 3072,'4'-10'1076,"-4"9"-932,1-1 1,-1 1 0,1 0-1,0 0 1,-1-1-1,1 1 1,0 0 0,0 0-1,0 0 1,1-1-1,-2 1-38,1 1 0,-1-1 0,1 0 0,-1 1-1,1-1 1,-1 1 0,1-1 0,-1 0-1,1 1 1,-1-1 0,0 0 0,1 0-1,-1 1 1,0-1 0,0 0 0,0 0-1,1 1 1,-1-1 0,0 0 0,0 0-1,0 0 1,0 1 0,0-1 0,0 0-1,-1 0 1,1 1 0,0-1 0,0 0 0,-1 0-1,1 1 1,0-1 0,-1 0 0,1 0-1,0 1 1,-1-1 0,1 1 0,-1-1-1,1 0 1,-1 1 0,0-1 0,0 0-1,-1-1 74,0 1-1,0-1 0,0 0 0,0 1 1,-1-1-1,1 1 0,0 0 1,-1 0-1,1 0 0,-1 0 0,-4-1 1,-3 1-23,0 1 0,0 0 0,0 1 0,0 0 0,0 0 0,0 1 0,1 0 0,-1 1 0,1 0 0,-1 1 0,1 0 0,-14 8 0,4-1-67,1 1 0,0 1 1,0 1-1,-25 25 0,22-14 61,1 0-1,1 1 0,1 0 1,1 2-1,2 0 0,-16 39 1,27-57-78,0 0 0,1 1 0,0 0 1,0-1-1,1 1 0,1 0 1,0 0-1,1 18 0,0-22-38,1-1-1,0 0 1,0 0 0,0 0-1,1 0 1,0 0-1,0 0 1,1 0-1,-1 0 1,1-1-1,1 1 1,-1-1 0,1 0-1,0 0 1,0 0-1,9 7 1,-4-5 39,0-1 0,0-1 0,1 1 0,0-2 0,0 1 0,0-2 0,0 1 0,1-1 0,0-1 0,-1 0 0,1 0 1,18 0-1,0-2 105,1-1 1,-1-1-1,46-10 1,-45 5-15,-1 0-1,-1-2 1,43-19 0,-53 19-88,0-1 0,0-1 1,-1 0-1,-1-1 0,0-1 1,15-15-1,-24 20-55,0 1-1,-1-2 1,0 1-1,0-1 1,-1 0-1,0 0 1,-1 0-1,0-1 1,0 0-1,-1 1 1,-1-1-1,1-1 1,-2 1-1,1 0 1,-1-18-1,-1 12-17,-1 0-1,-1 1 0,0-1 1,-1 1-1,-1-1 1,0 1-1,-2 0 0,1 1 1,-13-23-1,15 31-20,-1-1-1,1 1 1,-1 0-1,-1 0 1,1 0-1,-1 1 0,0-1 1,0 1-1,-1 0 1,1 1-1,-1 0 1,0-1-1,-1 2 1,1-1-1,0 1 1,-14-5-1,5 4-20,0 0-1,0 1 0,0 1 0,0 0 0,0 1 1,0 1-1,0 1 0,-22 2 0,16 1-104,1 0-1,0 1 0,0 1 0,0 1 1,-32 16-1,47-20-327,0-1 0,0 1 1,0 0-1,1 0 0,-1 0 0,1 1 1,0 0-1,0 0 0,0 0 0,-3 5 1,6-8 326,1-1 0,0 1 0,-1 0 0,1-1 0,0 1 0,0 0 0,-1-1 0,1 1 0,0 0 0,0 0 0,0-1 0,0 1 1,0 0-1,0-1 0,0 1 0,0 0 0,0 0 0,0-1 0,0 1 0,1 0 0,-1-1 0,0 1 0,0 0 0,1-1 0,-1 1 0,1 0 0,-1-1 1,1 2-1,0-1-93,1 0 0,-1 0 0,1 0 0,-1 0 0,1 0 0,-1 0 0,1 0 0,0 0-1,0-1 1,2 1 0,28 4-3532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01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4 3072,'-1'-1'94,"0"1"0,0-1 1,0 1-1,0-1 0,0 1 1,0 0-1,0 0 0,0-1 0,0 1 1,0 0-1,0 0 0,0 0 0,0 0 1,0 0-1,0 0 0,0 0 1,1 1-1,-1-1 0,0 0 0,0 1 1,-2 0-1,-24 10 1539,19-7-962,-90 34 1350,-15 7-656,93-36-1189,-1 2 0,1 0 1,-21 17-1,38-26-166,-1 1 0,1-1 0,0 1 0,1 0 0,-1 0 0,0 0 0,1 1 0,0-1 0,0 0 0,-3 6 0,5-7 4,-1-1-1,1 1 1,-1-1 0,1 1-1,0-1 1,0 1-1,0 0 1,0-1-1,0 1 1,0-1 0,0 1-1,0-1 1,1 1-1,-1-1 1,0 1-1,1-1 1,0 1 0,-1-1-1,1 0 1,0 1-1,0-1 1,-1 0-1,1 1 1,0-1-1,0 0 1,1 0 0,-1 0-1,0 0 1,2 1-1,2 2 56,1 0-1,0-1 1,0 1-1,1-1 1,-1-1-1,1 1 1,11 2-1,3-1 165,28 2 0,149-3 386,-110-4-380,-58 0-261,-12 0 463,23 2 0,-36-1-923,0 1 0,0 0 0,0 0 0,0 0 0,5 3 0,3 3-1432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02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10 2976,'5'-9'3616,"-13"27"-1675,-1-1-1505,2-1 0,0 1 0,-7 22 0,-10 58 395,12-46-430,-46 276 1460,58-324-1830,-1 0 0,0-1 0,0 1 0,0-1-1,0 0 1,0 1 0,0-1 0,-1 0 0,1 0 0,-1 0-1,0 0 1,0 0 0,0 0 0,1 0 0,-2 0 0,1-1-1,0 1 1,0-1 0,-3 2 0,-8 3 112,1 0 1,-22 6-1,15-6-214,-5 4 27,0 0-1,-37 22 1,46-20 160,17-8 98,8-1-69,5-1 100,1-1 1,0-1 0,0 0 0,0-1 0,0-1 0,21-4 0,13-2-202,80 2 153,-126 6-318,-1 0 0,0 0-1,0-1 1,0 1 0,-1-1 0,6-1-1,-41-12-13759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02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21 1984,'-13'-9'5637,"18"9"-3402,149-6 1677,-93 2-3586,-1 2 0,97 10 0,-143-6-233,-9-2-68,-1 0 0,1 1 1,-1 0-1,0 0 0,1 0 0,-1 0 1,0 1-1,5 2 0,0 4 13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02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9 4992,'5'-8'4437,"-5"13"-2336,-1 13-859,-4 23-1,2-25-806,-8 53 651,4-28-467,-4 78 1,11-118-700,0 0 1,0 0 0,0 0-1,0 0 1,0 0-1,0 0 1,0 0-1,1 0 1,-1 0-1,0 0 1,1 0 0,-1 0-1,1 0 1,-1 0-1,1 0 1,-1 0-1,1 0 1,1 1 0,3-15-5681,-5-6 2944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05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25 2400,'-13'-4'5844,"13"4"-5807,27-8 2389,-9 3-2392,-10 3 11,0 0 1,0 1-1,0-1 1,0 2-1,0-1 1,10 1-1,-13 0-99,1 1-1,0 0 0,0 0 0,0 0 1,-1 0-1,1 1 0,-1 0 0,1 0 0,6 4 1,-11-5 52,0-1 1,0 1-1,0-1 1,-1 1 0,1 0-1,0 0 1,0-1-1,0 1 1,-1 0-1,1 0 1,-1 0 0,1 0-1,0 0 1,-1 0-1,0 0 1,1 0-1,-1 0 1,1 0 0,-1 0-1,0 0 1,0 2-1,0-1 16,0-1 1,0 1-1,-1 0 0,1 0 0,-1 0 0,1 0 0,-1 0 0,0 0 0,1 0 1,-1-1-1,-2 3 0,-3 5 154,-1 0 1,-1-1 0,-13 13-1,12-12 44,-6 5 84,10-10-132,0 0 1,0 0-1,1 1 1,0 0-1,0 0 0,0 0 1,0 0-1,-2 7 1,5-11-130,1-1 0,0 1 1,0 0-1,0 0 0,-1 0 1,1 0-1,0-1 0,0 1 1,0 0-1,0 0 0,1 0 1,-1 0-1,0-1 0,0 1 1,0 0-1,1 0 0,-1 0 1,0-1-1,1 1 0,-1 0 1,1-1-1,-1 1 0,1 0 1,-1-1-1,1 1 0,-1 0 1,1-1-1,0 1 1,-1-1-1,1 1 0,0-1 1,-1 1-1,1-1 0,0 0 1,0 1-1,0-1 0,-1 0 1,1 0-1,0 0 0,0 1 1,1-1-1,4 1 105,1 0 0,-1 0 1,13 0-1,-19-1-137,14-1 200,0 0 1,0-1-1,0 0 1,0-1-1,16-5 1,-7 3-2209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05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0 2912,'0'0'923,"-1"2"-550,-2 1 125,-1 1 1,1-1-1,-1 1 1,0-1-1,0 0 1,-8 4 0,-7 5 256,15-9-598,-10 7 268,0 0 0,1 1 0,0 0 0,1 1 0,0 0 0,1 1 0,-14 20 0,6 0-19,1 1 0,1 1-1,-22 70 1,18-31 111,-11 78-1,28-127-341,1 0 0,1 0-1,1 1 1,1-1 0,1 1-1,2-1 1,9 44 0,-9-51 118,-3-15-348,1 0-1,-1 1 1,1-1-1,0 0 1,0 1-1,0-1 1,0 0-1,0 0 1,3 5-1,5 0-514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05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0 5056,'-19'3'1642,"19"-3"-1608,-1 0 0,0 0 0,1 0-1,-1 1 1,1-1 0,-1 0-1,0 0 1,1 1 0,-1-1-1,1 0 1,-1 1 0,1-1-1,-1 1 1,1-1 0,0 1-1,-1-1 1,1 1 0,-1 0-1,-6 6 206,0 0 0,0 1 0,1 0 0,0 0-1,1 0 1,0 1 0,0 0 0,-6 16 0,6-13 40,2 0-1,-1 0 1,2 1 0,-1-1 0,0 22 0,3-29-212,1 0-1,-1-1 1,1 1 0,0 0 0,0-1-1,0 1 1,1-1 0,0 1-1,0-1 1,0 0 0,0 0 0,0 0-1,1 0 1,0 0 0,0 0 0,0-1-1,0 1 1,1-1 0,3 3 0,4 1 132,-1 0 0,1 0 0,1-1 0,-1-1 0,1 0 0,0 0 0,0-1 0,1-1 1,-1 0-1,1-1 0,-1 0 0,1-1 0,0 0 0,16-2 0,-25 1-136,0-1 0,0 1 0,0-1 0,0 0 1,0 0-1,0-1 0,0 1 0,-1-1 0,1 1 0,-1-1 0,1-1 0,-1 1 0,0 0 0,1-1 0,-1 1 0,0-1 0,-1 0 0,1 0 1,-1 0-1,1-1 0,-1 1 0,3-5 0,-3-2-38,1 0 1,-1 0-1,-1 0 1,1-1-1,-2 1 0,0 0 1,0 0-1,0-1 1,-2 1-1,1 0 1,-1 0-1,-7-20 0,7 25-64,0 0-1,0 0 0,0 1 1,-1-1-1,0 1 0,0-1 1,0 1-1,0 0 0,-1 0 1,1 0-1,-1 1 0,0-1 1,-1 1-1,1 0 0,0 0 1,-1 0-1,0 1 0,1 0 1,-7-3-1,4 3-644,0 0 0,0 0 0,0 1 0,-10-1 0,2 1-1102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06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26 3232,'8'-20'1035,"-8"20"-1011,0-1 0,1 1 0,-1 0 1,0-1-1,1 1 0,-1 0 0,0-1 1,1 1-1,-1 0 0,0-1 1,1 1-1,-1 0 0,1 0 0,-1 0 1,1-1-1,-1 1 0,1 0 1,-1 0-1,0 0 0,1 0 0,-1 0 1,1 0-1,-1 0 0,1 0 0,-1 0 1,1 0-1,-1 0 0,1 0 1,-1 0-1,1 1 0,0-1 72,2 1 239,1-1 0,-1 1 0,1 1 0,-1-1 0,1 0 0,-1 1 0,1-1 0,-1 1 0,4 3 0,9 4 400,-8-4-557,1 0 0,-1 1-1,0-1 1,-1 1 0,0 1 0,0 0 0,0 0 0,0 0 0,-1 1 0,9 14 0,-3-1 188,-1 1 1,-1 1 0,7 23 0,-4-7 147,-1 0 0,8 60 1,-17-77-311,-1 0 1,0 0 0,-2 0-1,-1 1 1,-1-1 0,-6 28 0,-8 6 309,-3-1 1,-40 82 0,35-83-284,9-21-190,-28 60 706,36-81-955,0 1-1,-1-2 0,0 1 1,-1-1-1,-10 10 0,-2-7-3860,7-3 1083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08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43 683 2080,'0'0'124,"-1"-1"0,1 0 0,-1 1 0,1-1 0,-1 1 0,1-1 1,-1 1-1,1 0 0,-1-1 0,1 1 0,-1 0 0,0-1 0,1 1 0,-1 0 0,0 0 0,1-1 0,-1 1 0,0 0 0,1 0 1,-1 0-1,0 0 0,1 0 0,-1 0 0,0 0 0,1 0 0,-1 0 0,0 0 0,1 0 0,-1 1 0,0-1 0,-1 1 1,-17 10 3148,16-8-2880,3-3-365,0 0 0,0 0 0,0 1 0,0-1 0,0 0 1,0 0-1,0 0 0,0 1 0,0-1 0,0 0 0,0 0 0,0 0 0,0 1 0,0-1 0,1 0 0,-1 0 0,0 0 1,0 0-1,0 1 0,0-1 0,0 0 0,0 0 0,1 0 0,-1 0 0,0 1 0,0-1 0,0 0 0,0 0 1,1 0-1,-1 0 0,0 0 0,0 0 0,0 0 0,0 0 0,1 0 0,-1 1 0,9 3 437,-2-1-245,1-1 0,-1 0 0,1 0 1,-1 0-1,1-1 0,-1 0 0,1-1 0,0 0 0,-1 0 0,1-1 1,0 0-1,9-2 0,-11 1-126,0 0 0,-1 0 0,1 0 0,-1-1-1,0 1 1,0-2 0,0 1 0,0 0 0,0-1 0,-1 0 0,1 0 0,-1 0 0,0-1 0,0 1 0,-1-1 0,4-6 0,1-3-31,-1 0 1,-1 0 0,-1 0-1,0-1 1,-1 0 0,0 0 0,-1 0-1,-1 0 1,1-25 0,-4-4 10,-2 1-1,-8-46 1,-4 16 100,10 56-68,1 1 1,1-1-1,0 0 0,2 1 0,0-33 0,1 46-104,0 0 0,1 0 0,0-1 0,0 1 0,0 0 0,0 1 1,0-1-1,0 0 0,1 0 0,-1 0 0,1 1 0,0-1 0,4-4 0,-2 4-11,-1 0 0,1 0 0,0 0 0,1 0-1,-1 0 1,0 1 0,1 0 0,5-2 0,7-1-47,2 1 0,-1 0 0,33-2 0,-50 6 55,33-2 0,0 1-1,0 1 1,35 6-1,-48-3-21,0 1-1,0 0 1,0 2-1,-1 1 1,0 0-1,20 11 1,-32-14 17,-2 0-1,1 0 1,0 1 0,8 8-1,-12-10-1,0 0 0,0 0 0,-1 0 0,0 0 0,1 1 0,-1-1 0,-1 1 0,1-1 0,0 1 0,-1 0 0,2 3 0,-2 4 12,0-1 0,-1 0 1,0 0-1,-1 1 0,0-1 1,-3 16-1,1-10 19,-2 9 20,0-1-1,-2 0 1,-1 0-1,-21 43 1,8-28-48,-49 70 0,61-97-6,-19 28 59,26-37-19,0 0 0,0 1 0,1-1-1,-1 1 1,1-1 0,0 1 0,0-1 0,0 1-1,0 6 1,1-8 5,0 0 0,1 1-1,-1-1 1,1 0 0,0 0 0,0 0 0,0 0-1,0 0 1,0 0 0,0 0 0,0 0-1,0 0 1,1 0 0,-1-1 0,1 1-1,0 0 1,-1-1 0,1 0 0,0 1-1,0-1 1,0 0 0,2 2 0,6 1 77,-1 1 0,1-1 0,12 4 0,-2-2 116,0-1-1,24 3 1,-37-7-402,1 0 1,0-1-1,-1 0 0,1 0 1,0-1-1,0 0 1,-1-1-1,1 1 0,7-4 1,-13 5-386,0-1 0,-1 0 0,1 0 0,0 0 0,-1 0 0,1 0 0,-1 0 0,1 0 0,1-2 0,4-2-2005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09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46 2144,'-4'-8'39,"3"6"442,0 0-1,0 0 0,0 0 0,0 0 0,1-1 0,-2-3 0,2 5-331,0 1-1,1-1 1,-1 0-1,0 1 1,0-1-1,0 1 1,0-1-1,1 0 1,-1 1-1,0-1 1,0 1-1,1-1 1,-1 1-1,0-1 1,1 1-1,-1-1 1,1 1-1,-1-1 1,1 1 0,-1 0-1,1-1 1,-1 1-1,1 0 1,-1-1-1,1 1 1,-1 0-1,1 0 1,-1-1-1,2 1 1,3-1-25,1 0 1,-1 0 0,0 0-1,1 1 1,-1 0 0,1 0-1,-1 0 1,0 1-1,1 0 1,-1 0 0,0 0-1,1 0 1,-1 1 0,0 0-1,0 0 1,0 1 0,-1-1-1,1 1 1,0 0-1,-1 0 1,0 1 0,0-1-1,0 1 1,0 0 0,0 0-1,3 5 1,-6-7-103,-1-1-1,1 1 1,0 0 0,-1 0-1,1 0 1,-1 0 0,0-1 0,0 1-1,0 0 1,1 0 0,-2 0-1,1 0 1,0 0 0,0 0-1,-1-1 1,1 1 0,-1 0 0,1 0-1,-1 0 1,0-1 0,-1 4-1,-3 3 201,-1 1-1,1-1 0,-9 8 1,-2 5 340,15-20-535,1-1 1,0 1-1,-1 0 0,1-1 1,0 1-1,-1-1 0,1 1 0,0 0 1,0 0-1,0-1 0,0 1 0,-1 0 1,1-1-1,0 1 0,0 0 0,0 0 1,1-1-1,-1 1 0,0 0 0,0-1 1,0 1-1,0 0 0,1-1 0,-1 2 1,1-1 9,0 1 1,0-1-1,0 0 0,0 1 1,1-1-1,-1 0 0,0 0 1,1 0-1,-1 0 1,2 1-1,2 1 70,0-1 0,1 1-1,-1-1 1,12 3 0,1-2-56,0 0 0,0-2 0,1 0 1,31-2-1,-49 0-205,3 1-900,0 0 0,1 0 0,-1 0 0,7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46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0 4224,'0'4'1568,"-5"9"-1216,5 13-96,-4 1 1888,-9 28-1216,-9 34 1248,-8 14-1248,-11-6 800,-3 8-1024,1 20 128,-6 8-480,10-5-160,3-19-97,10-15 481,5-20-320,4-20-2847,12-7 1407,27-12-6336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09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19 1152,'-6'-1'117,"6"1"82,-1 0 0,0 0-1,0 0 1,0 0 0,0 0-1,0 0 1,0 0 0,1 0-1,-1 0 1,0 0 0,0 0-1,0 0 1,0 1 0,0-1-1,1 0 1,-1 1 0,0-1-1,0 0 1,0 1 0,1 0-69,-1 0 0,1-1 0,0 1 1,0-1-1,0 1 0,0 0 1,-1-1-1,1 1 0,0-1 0,-1 1 1,1-1-1,0 1 0,-1-1 1,1 1-1,-1-1 0,1 1 1,-1-1-1,1 1 0,-1-1 0,-2 4 1011,12-1 670,28 1-1215,-1-1 0,1-2-1,0-2 1,42-5 0,2 0-167,1076-28 1587,-725 36-1499,-427-2-698,0 0 1,-1 0-1,1 1 1,0 0-1,0-1 0,7 4 1,-7-1-513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37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56 195 3328,'-1'0'79,"1"0"0,0-1 0,-1 1 0,1 0 0,0 0 0,0-1 0,-1 1 0,1 0 0,0 0 0,0-1 0,-1 1 0,1 0 0,0-1 0,0 1 0,0 0 0,0-1 0,-1 1 0,1 0 0,0-1 0,0 1 0,0 0 0,0-1 0,0 1 0,0 0 0,0-1 0,0 1 0,0-1 0,0 1 0,0 0 0,0-1 0,0 1 0,0 0 0,1-1 0,-1 1 0,0 0 0,0-1 0,0 1 0,0 0 0,1-1 0,-1 1 0,0 0 0,0 0 0,1-1 0,-1 1 0,0 0 0,0 0 0,1-1 0,-1 1 0,1 0 0,5-1 1556,-6 1-1614,0 0 0,0 1 0,0-1-1,0 0 1,0 1 0,0-1 0,0 0 0,0 1 0,0-1 0,0 0 0,0 1-1,0-1 1,0 0 0,0 1 0,0-1 0,0 0 0,0 1 0,-1-1 0,1 0-1,0 0 1,0 1 0,0-1 0,0 0 0,-1 0 0,1 1 0,-2 3 43,1 0 0,0 0 1,0 0-1,0 0 1,0 0-1,1 0 0,-1 0 1,1 0-1,0 0 1,1 0-1,0 8 0,1 10 225,-2 578 2415,0-595-2455,-1 0 0,1 0 0,-1 0 0,0-1 1,0 1-1,-3 6 0,4-11-233,0 0 1,0 0-1,0 0 1,0 0-1,0 0 1,0 0-1,0 0 1,-1 0-1,1 0 1,0 0-1,0 0 1,0 0-1,0 0 1,0 0-1,0 0 1,0 0-1,0 0 1,0 0-1,-1 0 1,1 0-1,0 0 1,0 0-1,0 0 1,0 0-1,0 0 1,0 0-1,0 0 1,0 0-1,0 0 1,0 0-1,-1 0 1,1 0-1,0 0 1,0 0-1,0 0 1,0 0-1,0 0 1,0 0-1,0 0 1,0 0-1,0 0 1,0 0-1,0-1 1,0 1-1,0 0 1,0 0-1,-1 0 1,1 0-1,0 0 1,0 0-1,0 0 1,0 0-1,0 0 1,0-1-1,0 1 1,0 0-1,-5-11 349,-3-12-86,-7-127 238,6 59-570,3-101-1,5 163-59,2 0 0,1 0-1,1 1 1,2-1 0,1 1 0,1 0-1,12-30 1,-19 56 108,9-20-172,1 1 0,1 0 0,18-27-1,-26 43 132,1 0 1,-1 0-1,1 1 0,1-1 0,-1 1 0,1 0 1,-1 1-1,1-1 0,0 1 0,0 0 0,1 0 1,-1 0-1,1 1 0,-1-1 0,1 2 0,0-1 1,0 0-1,10 0 0,-7 2 14,0 0 1,0 1-1,0 0 1,0 1-1,0-1 1,0 2-1,0-1 1,-1 2-1,1-1 1,-1 1-1,0 0 1,0 0 0,0 1-1,-1 0 1,1 1-1,-1 0 1,-1 0-1,1 0 1,-1 1-1,7 8 1,-11-12 27,0 0 1,0 1 0,-1-1 0,1 0 0,-1 0 0,1 1 0,-1-1 0,0 1 0,0-1 0,-1 1 0,1 0-1,-1-1 1,0 1 0,0 0 0,0-1 0,0 1 0,0 0 0,-1-1 0,0 1 0,0-1 0,0 1-1,0-1 1,0 1 0,-1-1 0,1 0 0,-1 0 0,0 1 0,0-1 0,0-1 0,-4 5 0,-6 3 39,0-1 1,-1 0 0,-21 10-1,13-7 42,-52 28-22,-26 16-16,90-50-61,1 0-1,0 0 1,0 1 0,1 0 0,-13 16 0,17-19 44,1 0-1,-1 0 0,1 0 0,-1 0 1,1 1-1,1-1 0,-1 1 1,1 0-1,-1-1 0,1 1 0,1 0 1,-1 0-1,1 0 0,0 8 1,1-4 42,0 1 0,1-1 0,1 0 0,0 1 1,0-1-1,0 0 0,8 12 0,4 3 186,21 29 1,-25-40-94,0-1 0,0 0 1,1 0-1,21 15 0,59 34 704,-20-15-393,-61-38-296,1 0 1,0-1-1,19 9 0,-31-16-145,1 1 0,0-1 0,0 1 0,-1-1 0,1 0 0,0 0 0,0 1 0,0-1-1,0 0 1,-1 0 0,1 0 0,0 0 0,0 0 0,0 0 0,0 0 0,0 0 0,0 0-1,-1 0 1,1 0 0,0-1 0,0 1 0,0 0 0,0-1 0,-1 1 0,1-1 0,0 1-1,0-1 1,-1 1 0,1-1 0,0 1 0,-1-1 0,1 1 0,-1-1 0,1 0 0,0 0-1,-1 1 1,0-1 0,1 0 0,-1 0 0,1 1 0,-1-3 0,2-16-1047,-5-2-3384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38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1 3136,'-8'0'1001,"-1"1"0,1 0 1,0 1-1,0 0 0,0 0 0,0 1 0,-10 4 1,-52 30 1081,65-34-1776,-3 2-43,0 0-1,0 0 1,-13 13 0,19-16-233,1-1 0,-1 1 0,1-1 0,0 1 0,-1-1 0,1 1 0,0 0 0,0-1 0,0 1 0,0 0 0,1 0 0,-1 0 0,0 0 0,1 0-1,-1 0 1,1 0 0,0 0 0,0 0 0,0 0 0,0 0 0,0 0 0,0 0 0,0 0 0,1 3 0,0-2 2,0 0-1,0 0 1,1-1-1,-1 1 1,1 0 0,-1-1-1,1 1 1,0-1 0,0 0-1,0 1 1,0-1 0,0 0-1,1 0 1,-1-1 0,1 1-1,-1 0 1,5 1-1,-3-1 64,0-1 0,0 0 0,1 0-1,-1 0 1,0-1 0,1 1 0,-1-1-1,0 0 1,1 0 0,8-2-1,-4 0-239,1 0 0,-1-1-1,1 0 1,11-6 0,-11 4-1436,1-1 1,16-12 0,-12 4-1423,-2 1 1018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38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3808,'-1'7'1954,"5"15"-844,0 14 215,3 430 5425,-8-297-5980,1-145-1874,-4 31 0,3-38-469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41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1 167 1248,'8'10'8754,"-6"-9"-8618,0 0 0,0 0 0,-1 0 0,1 0 0,0 0 0,0 0 0,0-1 0,1 1 0,-1-1 0,4 1 0,-6-1-72,25 4 450,0-1 0,30-1 0,19 3 35,29 1 534,-72-3-790,-23-2-247,0-1 1,0 1 0,10-2 0,-16 1-37,142-12 300,-14 6-242,33 0 178,166 8-33,-171-3-346,0 5 665,16 0-504,-121-5 84,68-10 0,-40 2 24,153 6 0,-130 4-168,64-7-90,-54 1 297,23 3-117,163-8-153,-24-2 641,-4 1 225,-59-4-284,312-31 173,-514 45-672,0-1 0,0 0 1,12-4-1,-20 5-261,0-1 1,0 1-1,0-1 1,-1 1-1,1-1 1,4-3-1,-6 4-99,0-1 0,0 1 0,1 0 0,-2 0 0,1-1 0,0 1 0,0-1 0,0 1 0,-1 0 0,1-1-1,0 1 1,-1-1 0,1 0 0,-1-1 0,1-14-2694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45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131 208 2144,'7'-1'6501,"4"-9"-5658,18-22 0,-19 20-587,0 1-1,21-18 1,-2 5 12,-8 7-190,0 0 1,26-13-1,-41 26-80,0 1 0,1 0 1,-1 0-1,1 0 0,0 1 0,0 0 1,0 1-1,0-1 0,0 1 1,0 1-1,0-1 0,12 2 0,-15 0 22,-1-1 0,0 1 1,1 1-1,-1-1 0,0 0 0,0 1 0,0 0 0,0 0 0,0 0 0,0 0 0,-1 0 0,1 0 1,0 1-1,-1-1 0,0 1 0,0 0 0,0 0 0,0 0 0,0 0 0,-1 0 0,3 5 0,-1-2 38,-1 0 0,0 0 0,-1 0 0,1 0 0,-1 0-1,0 0 1,0 0 0,-1 1 0,0-1 0,0 0-1,-2 9 1,-2 0 21,-1 1-1,-1-1 1,-1 0 0,0 0-1,-1-1 1,-17 24-1,9-13 130,-129 203 384,112-175-383,-3-2 0,-2-2 0,-2-2 0,-72 67 0,83-96 289,23-13 206,25-12-312,8-3-344,104-36 179,-104 38-212,0 1 1,1 2-1,27-3 0,-43 8 14,0 0-1,-1 1 0,1 0 0,0 1 1,-1 0-1,0 1 0,19 7 0,-9-2 108,0 2 1,36 22-1,-51-27-312,-2-2 53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50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4 2080,'5'-3'5482,"-6"3"-5414,1 0-1,0 1 0,-1-1 0,1 0 0,0 0 1,-1 1-1,1-1 0,0 0 0,-1 1 0,1-1 1,0 0-1,0 1 0,0-1 0,-1 1 0,1-1 1,0 0-1,0 1 0,0-1 0,0 1 1,0-1-1,0 1 0,0 0 0,-3 15 332,2-10-2,-12 48 989,3-17-391,-5 48 0,5 6-218,5 0 0,3 1 1,13 111-1,-10-154-31,-21-50-164,16-1-602,-1 0 1,0 1-1,1-1 1,-1 1-1,0 0 1,0 1-1,0-1 0,0 1 1,0 0-1,0 0 1,-5 2-1,-2-1 2,0 2-1,1 0 0,-18 6 0,20-6 17,7-2-34,-1-1 1,1 1 0,0 0-1,-1 0 1,1 0-1,-3 3 1,-6 3-93,11-7 128,0 1 0,0-1-1,0 0 1,0 0 0,-1 0 0,1 0 0,0 1 0,0-1 0,0 0 0,0 0 0,-1 0-1,1 0 1,0 0 0,0 0 0,0 1 0,0-1 0,-1 0 0,1 0 0,0 0 0,0 0-1,0 0 1,-1 0 0,1 0 0,0 0 0,0 0 0,-1 0 0,1 0 0,0 0 0,0 0-1,0 0 1,-1 0 0,1 0 0,0 0 0,0-1 0,0 1 0,-1 0 0,1 0 0,0 0-1,0 0 1,0 0 0,0 0 0,-1 0 0,1-1 0,0 1 0,0 0 0,0 0 0,0 0-1,-1 0 1,1 0 15,1 0-1,0 1 1,-1-1-1,1 0 0,0 1 1,-1-1-1,1 0 1,-1 1-1,1-1 0,0 1 1,-1-1-1,1 1 1,-1-1-1,1 1 0,-1-1 1,0 1-1,1 0 1,7 7 525,-6-7-460,1-1 0,-1 1 0,0 0 0,0 0 0,0-1 0,1 0 0,-1 1 0,0-1 0,1 0 0,3 0 0,28-4 291,-12 1-219,121-15 232,-73 17-312,-38 1 224,-31 0-430,0 0 62,-1 0 0,0 1 0,0-1 0,1 0 0,-1 0 0,0 0 0,0 0 0,1 0-1,-1 0 1,0 0 0,1 0 0,-1 0 0,0 0 0,0-1 0,1 1 0,-1 0 0,0 0 0,0 0 0,1 0 0,-1 0 0,0 0 0,0 0 0,0-1 0,1 1-1,-1 0 1,0 0 0,0 0 0,0-1 0,1 1 0,-1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51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2304,'-5'3'7094,"5"1"-5030,8 5-1153,0-6-586,0-1 0,0 0 1,0-1-1,1 0 0,-1-1 0,0 1 1,1-1-1,9-2 0,8 1 81,245-7 629,-262 7-901,0 0 1,13-3-1,5 0-3348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52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 2656,'-3'-9'8325,"3"25"-5994,-6 112 458,5-104-2497,2 33-1,0-14-218,-1-43-93,0 0-1,0 0 1,0 0 0,0 0-1,0 0 1,0 0 0,0 0 0,0 1-1,0-1 1,0 0 0,0 0 0,0 0-1,0 0 1,0 0 0,0 0 0,0 0-1,0 0 1,0 1 0,0-1-1,0 0 1,0 0 0,0 0 0,0 0-1,0 0 1,0 0 0,0 0 0,1 0-1,-1 0 1,0 0 0,0 0 0,0 1-1,0-1 1,0 0 0,0 0-1,0 0 1,0 0 0,0 0 0,0 0-1,1 0 1,-1 0 0,0 0 0,0 0-1,0 0 1,0 0 0,0 0 0,0 0-1,0 0 1,0 0 0,1 0 0,-1 0-1,0 0 1,0 0 0,0 0-1,0 0 1,0 0 0,0 0 0,0 0-1,0 0 1,0 0 0,1 0 0,-1 0-1,0-1 1,0 1 0,0 0 0,0 0-1,0 0 1,0 0 0,0 0-1,0 0 1,2-12-3036,0-1 886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53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21 2720,'17'-15'1792,"-16"14"-1646,-1 1 1,1-1 0,-1 1-1,1-1 1,-1 1 0,1 0-1,-1-1 1,1 1 0,0 0-1,-1-1 1,1 1 0,0 0-1,-1 0 1,1-1 0,0 1-1,-1 0 1,1 0 0,0 0-1,-1 0 1,1 0 0,0 0-1,-1 0 1,1 0 0,0 1-1,1 0 918,-8 12 995,-14 31-737,13-29-1002,-9 23 1,11-22-107,1 0 0,1 1 0,0 0 0,1-1-1,1 1 1,1 24 0,0-29-107,2-1-1,-1 1 0,2 0 0,-1-1 1,2 1-1,-1-1 0,2 0 0,-1 0 1,1-1-1,8 12 0,-8-16-29,-1 0 0,1-1 1,1 1-1,-1-1 0,1-1 0,0 1 0,0-1 0,1 0 1,-1 0-1,1-1 0,-1 0 0,1 0 0,0 0 0,15 2 0,-20-4-46,1-1 0,0 1 0,-1-1 0,1 0 0,0 0 0,0 0 0,0 0 0,-1-1 0,1 1 0,0-1 0,-1 0 0,1 0 0,0 0 0,-1 0 0,1 0 0,2-2 0,0 0 42,0-1 1,0 0-1,-1-1 0,1 1 0,6-10 0,-3 4-3,-1 0-1,-1-1 1,0 0 0,-1 0 0,0-1-1,0 1 1,5-22 0,-6 12-6,0-1 1,-1 1-1,0-35 1,-3 48-94,0-1 0,-1 1 0,0 0 0,0 0 0,-1 0 0,0 0 0,0 0 0,-5-10 0,4 14 12,1 0-1,0 0 1,-1 0-1,0 0 1,0 0 0,0 0-1,-1 1 1,1-1-1,-1 1 1,0 0-1,0 0 1,0 1-1,0-1 1,-7-2-1,-1 0-98,1 1-1,-1 1 1,1 0-1,-1 1 1,0 0-1,0 0 1,0 2-1,0-1 1,0 1-1,0 1 0,0 0 1,-19 5-1,3-2-3682,18-6-273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8:55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7040,'0'0'194,"1"0"-97,-1 0 0,0 0 0,0 0-1,1 0 1,-1 0 0,0-1 0,0 1 0,1 0 0,-1 0 0,0 0 0,0 0 0,1 0 0,-1 0 0,0 0 0,0 0 0,4 2 1357,-4-1-1357,7 10 1378,1 20-1,2 29 1161,3 115-1,-17 68-427,3-199-2137,0 87 280,2-76-2748,-1-27 894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58.1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584 9 1728,'3'-8'4864,"-7"24"-3579,1-12-1023,1 1 0,-1-1 0,1 1 0,-3 8 0,4-8-68,-1 0 0,0 0 0,0-1 0,0 1 1,-5 6-1,1-3-31,0 1 0,1-1 0,0 1 0,1 0 0,0 0 0,-4 13 0,-13 62 323,15-54-492,-14 89 217,12-69 113,-21 80 0,-17-11 274,13-38-252,-21 77 65,-23 62-81,51-166-87,-31 51-1,12-36-50,39-61-75,0 0 0,-1 0 1,0-1-1,0 0 1,-14 10-1,12-16 342,8-1-451,1-1 1,-1 1-1,1 0 1,-1 0 0,1 0-1,-1 0 1,0 0-1,1 0 1,-1 0 0,1 0-1,-1 0 1,1 1-1,-1-1 1,1 0 0,-1 0-1,0 0 1,0 1 0,1-1-1,0 1 1,-1-1 0,1 0 0,0 1 0,-1-1 0,1 0-1,0 0 1,-1 1 0,1-1 0,-1 0 0,1 0 0,-1 1-1,1-1 1,-1 0 0,1 0 0,0 0 0,-1 0 0,1 0 0,-1 0-1,1 0 1,-1 0 0,1 0 0,-1 0 0,1 0 0,-1 0-1,1 0 1,-1 0 0,1 0 0,-1 0 0,1-1 0,-1 1 0,1 0-1,0 0 1,-1-1 0,1 1 0,-1 0 0,1 0 0,0-1-1,-1 1 1,0-1 0,2-6 174,7-6 2,67-88 370,-25 17-312,63-142 0,-41 74-425,-42 92 134,-2-2 0,37-124 0,-53 145 28,59-211-270,-63 228 56,-2 1-1,0-1 0,-2-1 1,3-43-1,-7 66-111,0 1 1,0-1-1,0 1 0,0 0 0,-1-1 1,1 1-1,0-1 0,-1 1 0,0-3 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53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8 2976,'-14'-7'971,"14"7"-960,0 0 1,0 0 0,-1 0 0,1 0 0,0 0 0,0 0 0,0 0 0,-1 0-1,1 0 1,0 0 0,0 0 0,0 0 0,-1 0 0,1 0 0,0 0-1,0 0 1,-1 0 0,1 0 0,0 0 0,0 0 0,0 0 0,-1 0 0,1 0-1,0 0 1,0 0 0,0 0 0,-1 0 0,1 1 0,0-1 0,0 0 0,-6 3 292,1 0 1,-1 1 0,1-1-1,0 1 1,0 0-1,1 0 1,-8 9 0,-26 26 1152,25-27-1058,0 1-1,1 0 1,1 1 0,-15 23-1,10-7 45,2 0 1,0 1-1,3 1 0,-16 64 0,-8 140 579,33-212-937,1 0 1,1 0-1,1 0 1,6 38 0,-5-52-42,0 0 1,1-1-1,0 1 0,0-1 1,1 0-1,0 0 1,1-1-1,0 1 1,1-1-1,-1 0 1,1 0-1,1-1 1,13 13-1,-14-15-483,1 1-1,0-1 1,0-1 0,0 1-1,1-1 1,-1-1 0,1 1-1,0-1 1,0-1 0,1 0-1,-1 0 1,11 1-1,20 2-2066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54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4480,'10'5'655,"0"1"0,0 0 1,0 1-1,-1 0 0,0 0 0,13 14 1,-1-2 469,-10-9-776,0 1 1,0 0-1,-1 0 1,0 1-1,-1 0 1,-1 1-1,0 0 1,-1 1-1,0-1 1,-1 1-1,0 1 1,-1-1-1,-1 1 1,4 21-1,-4-3-47,-1 0-1,-2 0 1,-1 0-1,-1 1 1,-2-1-1,-2 0 1,-1 0-1,-1-1 1,-2 0-1,-1 0 1,-1-1 0,-25 48-1,-48 78-1000,70-125-37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57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16 2496,'0'-3'267,"-3"-10"5327,2 15-5283,0 1 0,0-1 0,0 1 0,1-1-1,-1 0 1,0 1 0,1 0 0,-1-1 0,1 5 0,1 31 822,-1 6-234,-5 260 2300,6-186-2670,-1 62 1252,-7-214-11668,6 17 7551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57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2 202 3968,'-1'-18'999,"1"13"-500,0 0 1,-1 0-1,1 0 1,1 0-1,-1 1 1,1-1 0,0 0-1,0 0 1,3-7-1,0 4-256,0 0 1,1 1-1,0-1 0,0 1 0,1 0 0,0 0 0,0 1 0,1 0 0,0 0 0,0 0 1,11-6-1,-8 6-157,1 0 0,-1 2 1,1-1-1,0 1 0,0 1 0,1 0 1,-1 0-1,17 0 0,-16 1-57,1 2 0,0 0 0,-1 0 0,1 2-1,-1-1 1,1 1 0,-1 1 0,1 0 0,-1 1 0,0 0 0,-1 1-1,1 1 1,-1-1 0,0 2 0,0 0 0,-1 0 0,12 11 0,-19-16-3,-1 0 1,0 0 0,1 1-1,-1-1 1,0 1 0,-1-1-1,1 1 1,0 0 0,-1 0-1,1 0 1,-1 0 0,0 0-1,0 0 1,0 0 0,-1 0-1,1 1 1,-1-1 0,0 0-1,1 0 1,-1 0 0,-1 1-1,0 3 1,-1-1 34,0 0 1,-1 0-1,0 0 1,0-1-1,0 1 0,-1-1 1,0 0-1,0 0 1,-8 8-1,-6 3 171,-26 20-1,15-15-163,0-3 0,-2 0 0,1-2 0,-2-1 0,0-1 0,-1-2 0,-34 7 0,65-18-73,1-1 1,0 0-1,-1 1 0,1-1 0,0 1 0,0-1 0,-1 1 1,1-1-1,0 1 0,0 0 0,0 0 0,0 0 1,0-1-1,0 1 0,0 0 0,0 0 0,0 1 1,0-1-1,1 0 0,-1 0 0,0 0 0,0 2 0,1-1 16,-1-1-1,1 1 0,0-1 1,0 1-1,0 0 0,0-1 1,0 1-1,1 0 0,-1-1 1,0 1-1,1 0 0,-1-1 1,1 1-1,0-1 0,0 1 1,-1-1-1,1 0 0,1 2 0,7 9 115,0-1-1,0 0 0,1-1 0,0 0 0,1-1 0,14 10 0,76 44 890,-36-26-694,-18-8-150,44 29 166,-78-48-281,0 0 1,0 1 0,-1 0-1,13 16 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6:58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31 114 3328,'-30'6'8208,"34"-6"-8002,0-1 0,-1 0 0,1 0 1,0 0-1,-1-1 0,1 1 0,6-5 1,24-14 89,-30 14-600,-3 7 480,8 3 43,1-1 0,-1-1-1,1 1 1,13 0 0,36 8 414,-25-4-318,0-2 0,0-1 0,1-1 0,35-3-1,-63-1-285,437-34 1542,-131 13-913,-231 18-622,356-25-122,-127 18 66,-193 7 56,-95 4-30,340-5 52,-104 17-140,46 1 506,-284-13-376,-1-1 0,31-5 0,-50 6-40,16-5-778,-17 5 530,1-1 1,0 1-1,0-1 0,-1 0 0,1 1 1,0-1-1,-1 0 0,1 1 1,-1-1-1,1 0 0,-1 0 0,1 0 1,-1 0-1,0 1 0,1-1 0,-1-2 1,4-12-2609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7:04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40 747 2816,'-20'7'3957,"18"-6"-3686,0-1-1,0 1 0,0-1 1,1 1-1,-1 0 0,0-1 1,1 1-1,-1 0 1,-2 2-1,70 28 2221,-50-25-2233,1-1 0,0-1 0,0-1 0,0 0 0,0-1 0,29-1-1,-34-1-107,0-1 0,-1 0-1,1-1 1,0-1-1,-1 0 1,1 0-1,-1-1 1,0 0-1,0-1 1,16-10-1,-21 11-99,34-25 362,-37 26-362,0 0 0,0 0-1,0-1 1,0 1 0,-1-1 0,1 0 0,-1 1 0,0-1-1,2-6 1,-1 2-11,-1-1 0,-1 0 0,1 0-1,-2 0 1,1 0 0,-1 0 0,0 0 0,-2-11-1,-16-69 157,13 69-121,-1 0 1,-1 1-1,-1-1 0,-1 1 0,-1 1 0,0 0 0,-1 0 1,-1 1-1,-1 0 0,-20-20 0,29 33-17,-5-4 69,1-1-1,-1 0 0,2-1 1,-9-13-1,14 20-122,0 0 0,1-1-1,-1 1 1,1 0 0,0-1 0,0 0-1,0 1 1,1-1 0,-1 1 0,1-1-1,0 0 1,0 0 0,0 1-1,0-1 1,1 0 0,-1 1 0,1-1-1,2-6 1,0 3-23,1 0 1,-1 0-1,1 1 1,1 0-1,-1-1 0,1 1 1,0 1-1,0-1 1,1 1-1,-1 0 0,1 0 1,0 1-1,1-1 1,6-3-1,5-1-13,0 1 0,0 1 0,0 0 0,28-5 0,-3 2 99,75-8-1,-100 17-108,0 0 1,1 1 0,-1 1 0,0 1-1,0 0 1,0 2 0,20 5-1,-31-6 24,1 1-1,0-1 0,-1 1 0,0 1 1,0-1-1,0 1 0,-1 0 0,0 1 1,10 10-1,-12-12 16,-1 0-1,0 0 1,0 0-1,0 1 1,0 0 0,-1-1-1,0 1 1,0 0 0,0 0-1,0 0 1,-1 0-1,0 0 1,0 0 0,0 1-1,-1-1 1,0 7-1,-2 3-13,0 0-1,-1-1 0,-1 1 0,-6 14 0,-28 56-105,10-23 204,-10 26 91,-40 108 36,77-194-191,0 0 0,1 0 0,-1 0 0,1 1 0,0-1-1,-1 0 1,1 0 0,0 0 0,0 0 0,0 1 0,1-1-1,-1 0 1,0 0 0,1 0 0,0 0 0,-1 0 0,1 0-1,0 0 1,0 0 0,0 0 0,0 0 0,0 0 0,1 0-1,-1-1 1,0 1 0,1 0 0,-1-1 0,1 1 0,0-1-1,0 0 1,3 3 0,3-1 10,0 1 1,0-1-1,0 0 0,1-1 0,-1 0 1,14 2-1,4-2 103,25 0 1,9-4 22,23 0-80,-51 3-21,-17-1 43,30 4 1,-44-4-125,0 0 0,-1 1 0,1-1 0,0 0 0,0 0 0,0 1 1,0-1-1,0 0 0,-1 0 0,1 0 0,0 0 0,0 0 0,0-1 0,0 1 1,0 0-1,0 0 0,-1-1 0,1 1 0,0 0 0,0-1 0,0 1 0,0-1 1,-1 0-244,0 0 1,0 0 0,0 1 0,0-1 0,0 0 0,0 0 0,0 0 0,0 0 0,0 1 0,-1-1 0,1 0 0,0 0 0,0 0 0,-1 1 0,1-1 0,-1 0 0,1 1 0,-1-1 0,1 0 0,-1 0 0,-8-12-2277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7:05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18 2496,'-27'-1'7841,"36"-2"-6402,3 0-1314,1 0 0,0 0-1,0 1 1,0 1 0,0 0 0,0 0 0,0 2 0,0 0 0,0 0 0,0 1 0,-1 0 0,1 2 0,12 3 0,-22-5-117,0-1 1,-1 0-1,1 1 1,-1-1-1,1 1 1,-1 0-1,0-1 1,1 1-1,-1 1 1,0-1-1,0 0 1,-1 0-1,1 1 1,0-1-1,2 6 1,-3-5 13,1 1 0,-1 1 1,0-1-1,-1 0 0,1 0 0,0 0 1,-1 0-1,0 0 0,0 1 0,-1 4 1,-1 1 76,0 0 0,-1-1 1,1 1-1,-2 0 0,0-1 1,0 0-1,-1 0 0,-8 13 1,0-6 106,0-1-1,-1 0 1,-1-1 0,-17 13 0,12-10 274,-29 30 0,46-44-415,1 0-1,-1 0 1,1 1 0,0-1 0,0 0 0,0 1 0,-1 4-1,3-7-42,-1-1 0,1 1 0,0 0 0,0 0 0,0 0 0,0-1 0,0 1 0,0 0 0,0 0 0,0 0 0,0-1 0,0 1 0,1 0 0,-1 0 0,0 0 0,0-1 0,1 1 0,-1 0 0,0-1 0,1 1 0,-1 0 0,1-1 0,-1 1 0,1 0 0,-1-1 0,1 1 0,0-1 0,-1 1 0,1-1 0,0 1 0,-1-1 0,1 0 0,0 1 0,-1-1 0,1 0 0,0 1 0,0-1 0,1 0 0,19 5 244,1 0 1,0-2 0,0-1-1,0 0 1,31-3-1,-25 1-164,6-3 273,-1 0-4632,-19 5 1873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20.7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101 9 2080,'4'-8'7440,"-4"21"-6747,-5 40 149,1-28-436,-56 395 1973,38-280-1483,22-135-874,-1 0 1,0 0 0,-1 0 0,1 0 0,-1 0 0,-4 8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21.4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6 176 2976,'-5'-3'4069,"20"0"-1605,59-22-703,-8 3-957,323-75 1031,-375 93-2034,-1 1 1,1-2-1,16-7 0,-21 11-531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22.3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195 0 4384,'-7'33'1424,"7"-32"-1377,-1 0 1,1 0-1,0 0 1,-1 0 0,1 0-1,0 0 1,-1 0-1,1 0 1,-1 0-1,1 0 1,-2 1-1,-5 9 380,0 1 0,1 0-1,1 0 1,0 0 0,-7 25-1,-27 119 1585,-55 228 202,92-376-2036,1-1 0,-1 0 0,1 1-1,1-1 1,-1 1 0,2 9 0,-1-17-149,0 1 0,1-1 0,-1 1 0,0-1 0,0 1 0,1-1 0,-1 1 0,0-1 0,1 0 1,-1 1-1,0-1 0,1 1 0,-1-1 0,0 0 0,1 0 0,-1 1 0,1-1 0,-1 0 0,1 0 1,-1 1-1,1-1 0,-1 0 0,1 0 0,-1 0 0,1 0 0,-1 0 0,1 0 0,-1 0 1,1 0-1,-1 0 0,1 0 0,-1 0 0,1 0 0,-1 0 0,1 0 0,-1 0 0,1 0 0,-1-1 1,1 1-1,-1 0 0,2-1 0,20-10 88,-8-1-107,-1 0 1,-1-1 0,0-1-1,16-22 1,-11 14-10,-6 4-65,5-7-230,-15 24 248,0 0 0,0 0 1,-1 0-1,1 1 0,0-1 0,0 0 1,0 0-1,0 1 0,0-1 0,0 0 1,0 1-1,1-1 0,-1 1 0,0-1 1,0 1-1,0 0 0,0 0 0,2-1 1,-2 1 25,-1 1 0,1-1-1,-1 0 1,1 0 0,-1 1 0,1-1 0,-1 0 0,1 1 0,-1-1 0,0 0 0,1 1 0,-1-1 0,1 1 0,-1-1 0,0 1 0,1-1 0,-1 1 0,0-1 0,0 1 0,1-1 0,-1 1 0,0-1 0,0 1 0,0-1 0,0 1 0,0 0 0,0-1 0,0 1 0,0-1 0,0 1 0,0 0 0,0 25 66,0-17 44,0 103 1052,-1-111-1123,1 0 0,0 0-1,0 0 1,0 0 0,0 0-1,1 0 1,-1 0 0,0 0-1,0 0 1,1 0 0,-1 0 0,1 0-1,-1 0 1,1 0 0,-1 0-1,1 0 1,-1 0 0,1 0-1,0 0 1,-1-1 0,1 1-1,0 0 1,1 0 0,-1 0 32,0-1-1,1 1 1,-1-1 0,1 0-1,-1 1 1,0-1 0,1 0 0,-1 0-1,1 0 1,-1 0 0,1 0 0,-1 0-1,1 0 1,2-1 0,2-1 80,0-1 1,0 1 0,0-1-1,-1 0 1,1 0 0,8-6-1,1-6-12,11-8-308,-25 22 133,0 0 0,0 0-1,1 0 1,-1 1 0,1-1-1,-1 0 1,1 1 0,-1-1-1,1 1 1,-1 0 0,1-1-1,-1 1 1,1 0 0,-1 0-1,1 0 1,0 0 0,2 0-1,-3 1 24,0 0 0,-1-1 0,1 1 0,0 0 0,0-1 0,-1 1 0,1 0-1,-1 0 1,1-1 0,-1 1 0,1 0 0,-1 0 0,1 0 0,-1 0 0,0 0-1,1 0 1,-1 0 0,0 0 0,1 1 0,2 8 29,5 6 54,-5-9 31,0-1 0,1 1-1,8 11 1,-11-17-51,0 1 0,1-1 1,-1 1-1,1-1 0,-1 1 0,1-1 0,-1 0 0,1 0 0,0 0 0,0 0 0,0 0 0,0-1 0,0 1 0,-1 0 0,1-1 0,0 1 0,0-1 0,1 0 0,1 0 0,4 0 93,1-1 0,-1 0-1,1-1 1,-1 1 0,0-2 0,0 1 0,1-1 0,-2-1 0,16-8-1,0-3 198,39-32 0,-47 33-317,-1 0 0,-1-2 0,0 1 0,16-28 0,-25 38-162,0-1-1,0 1 0,7-7 0,-10 11 129,-1 0 0,1 0 0,0 1 0,0-1 0,0 0 0,0 0 0,0 1 0,0-1 0,0 0-1,0 1 1,1-1 0,-1 1 0,0-1 0,0 1 0,0 0 0,1-1 0,-1 1 0,0 0 0,0 0 0,1 0-1,-1 0 1,0 0 0,2 0 0,-2 1 30,0 0-1,-1-1 1,1 1-1,0 0 1,0 0-1,-1-1 1,1 1 0,0 0-1,-1 0 1,1 0-1,-1 0 1,1 0-1,-1 0 1,0 0 0,1 0-1,-1 0 1,0 0-1,0 0 1,0 0-1,0 1 1,1 23 65,-1-20-48,-1 11 23,-1 0 0,0 0 1,-1-1-1,-1 1 0,-7 18 1,2-8 264,9-25-261,-1 8 211,2-9-255,-1 1-1,1-1 1,-1 0 0,1 1-1,-1-1 1,1 0 0,-1 0-1,1 0 1,-1 1 0,1-1-1,-1 0 1,1 0 0,-1 0-1,1 0 1,0 0 0,-1 0-1,1 0 1,0 0 0,8 0-174,5 0-47,1 0 0,-1-1 0,0 0 0,1-1-1,14-4 1,-8 2-3467,-12 3 2202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00.2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688 0 1824,'2'20'4399,"-2"-16"-4268,1-1 1,-1 0 0,0 0 0,0 0 0,0 0 0,0 0 0,0 1 0,-1-1 0,1 0 0,-1 0 0,0 0 0,0 0-1,0 0 1,0 0 0,-1 0 0,1-1 0,-3 4 0,-6 9 331,1 1-1,0-1 1,-10 29-1,-2 2-237,-46 99 847,38-73-610,-18 52 52,22-47-239,-4-1 1,-72 136-1,97-204-252,-90 148 680,72-120-392,13-22-131,-16 22 1,16-21-125,9-13-43,-1 0-1,-1 0 0,1 0 0,0 0 0,0-1 0,-1 1 0,1 0 0,-4 2 0,-27 48 244,-4 3-289,20-32 41,-22 43 1,36-62 15,2-3-17,0 0 0,-1-1 0,1 1 0,0 0 0,-1 0 0,1-1 1,0 1-1,-1-1 0,1 1 0,-1 0 0,1-1 0,-1 1 0,1-1 0,-1 1 0,0-1 0,1 1 0,-1-1 0,1 0 0,-2 1 0,23-52 1017,2 6-958,2 1 0,2 0 1,2 2-1,37-43 0,-32 45-127,-3-2 1,35-60-1,64-162 224,-53 97-262,-47 106 49,32-99-1,-53 136 101,-6 15-59,1-1 0,-1 1 0,-1-1 0,2-13 0,1-8-159,1-4-4005,-6 31 2771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22.7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36 4320,'-35'-24'1952,"22"24"-1696,8-3 576,10 3-512,0-8-288,3 8-32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26.1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0 966 2976,'0'0'971,"0"-7"868,10 1 1661,15-11-2653,-13 7-764,-1-1-1,0 0 1,-1 0-1,0-1 1,14-23-1,-5 8 31,39-59 43,-32 47 67,-17 25-305,-16 24-55,1 1 256,0 0 0,1 1 0,1 0-1,-1 0 1,2 0 0,-5 23 0,8-34-102,-7 50 394,7-46-367,-1 0 0,2 0 0,-1 0-1,0 0 1,1 0 0,0 0 0,2 8 0,-2-11 281,0-1-213,23 8 112,-23-8 11,20 1 85,-7-1-246,-2-1-9,0-1 0,-1 0-1,1-1 1,-1-1 0,12-3 0,53-24 95,-13 5-319,-37 16 211,-6 3-21,-1-1 0,-1 0 0,30-17 0,67-53 379,-113 75-411,0 0 0,1 0 0,-1 0-1,0 0 1,0 0 0,0-1 0,0 1-1,0 0 1,-1-1 0,1 0 0,-1 1-1,2-5 1,-13 18-68,-3 8-59,-1-1 0,-18 19 0,2-8-75,-2-1 1,-42 28-1,42-33 0,27-19 166,0 0 0,0 1 0,0-1 0,1 1-1,-6 8 1,9-12 35,1-1 0,-1 1 0,1 0-1,-1 0 1,1 0 0,0 0 0,-1-1 0,1 1 0,0 0-1,0 0 1,-1 0 0,1 0 0,0 0 0,0 0 0,0 0-1,0 0 1,0 0 0,0 0 0,1 1 0,-1-1 10,1-1 0,0 1 0,-1 0 0,1 0 0,0-1 0,0 1 0,-1 0 1,1-1-1,0 1 0,0-1 0,0 1 0,0-1 0,0 1 0,0-1 0,0 0 0,0 1 1,0-1-1,0 0 0,0 0 0,0 0 0,0 0 0,2 0 0,4 1 74,1-1 0,-1-1-1,1 1 1,-1-1 0,1-1-1,-1 1 1,11-5 0,-4 1 73,-1-1 1,24-13-1,-28 14-96,-1-1 0,-1 0-1,1 0 1,-1-1 0,0 0 0,-1 0-1,8-10 1,-3 0 21,0 0 0,10-25 0,33-95 94,-34 81-108,16-50 51,25-118 0,-53 168-289,-7 50 111,-1 0 1,1 0-1,-2 0 1,1-1 0,-1 1-1,0 0 1,-2-7-1,3 12 28,0 0-1,0 0 1,0 1-1,-1-1 1,1 0-1,0 0 0,-1 1 1,1-1-1,0 0 1,-1 0-1,1 1 1,-1-1-1,1 1 1,-1-1-1,0 0 1,1 1-1,-1-1 1,1 1-1,-1-1 1,0 1-1,0 0 0,1-1 1,-1 1-1,0 0 1,0-1-1,-1 1 1,1 0-1,0 0 1,0 0 0,-1 1 0,1-1-1,0 1 1,0-1 0,0 1-1,0-1 1,0 1 0,0 0-1,0-1 1,0 1 0,0 0-1,1 0 1,-3 1 0,-2 5-101,0 0 0,0 0 1,-5 13-1,-4 10 146,2 0 1,1 1-1,2 1 1,0-1-1,-4 46 0,-5 165 723,17-230-728,0 16 42,1-1 0,1 0 0,1 0 0,7 28 0,3 12 821,-12-66-832,1 0 1,-1 0 0,0 0 0,0 0 0,0 1 0,1-1 0,-1 0-1,0 0 1,-1 0 0,1 0 0,0 1 0,0-1 0,0 0 0,-1 0-1,1 0 1,0 0 0,-1 0 0,1 1 0,-1-1 0,0 1 0,-14 16 265,14-17-286,0 0-43,1 0 0,-1-1 0,0 1 0,1 0 0,-1-1 0,0 1 1,1-1-1,-1 1 0,0-1 0,0 1 0,0-1 0,1 0 0,-3 1 0,16-2 14,-1 0 1,1-1-1,-1-1 0,23-7 1,-20 4 75,41-14 281,-2-3 0,93-51 0,-134 64-302,0 0-1,0 0 0,-1-1 1,-1-1-1,0 0 0,0-1 0,-1 0 1,8-14-1,-16 23-52,0-1 1,0 1 0,0 0-1,-1 0 1,0 0 0,0-1-1,0 1 1,-1-1-1,1 1 1,-1-1 0,0 1-1,0-1 1,-1 1-1,1 0 1,-1-1 0,0 1-1,0-1 1,0 1 0,-1 0-1,-2-4 1,4 7-3,-1 0 0,0 1 1,1-1-1,-1 1 0,0-1 1,0 1-1,0-1 0,1 1 1,-1-1-1,0 1 0,0 0 1,0-1-1,0 1 0,0 0 1,0 0-1,0 0 0,0 0 1,0 0-1,0 0 0,0 0 1,1 0-1,-1 0 0,0 0 1,0 1-1,0-1 0,0 0 0,0 0 1,0 1-1,-1 0 0,-23 13-297,12-4 104,1 1 1,0 1 0,1-1-1,0 2 1,-12 18 0,16-21 116,1 1 1,0 0 0,1-1 0,0 2 0,1-1 0,0 0-1,-4 24 1,8-29 85,-1 0 0,1 0-1,0 0 1,1 0 0,-1 0 0,1 0-1,1 0 1,-1 0 0,1 0 0,4 9-1,-4-10 45,-1-1 0,2-1 0,-1 1 0,0 0 0,1 0 0,0-1-1,0 0 1,0 1 0,0-1 0,0 0 0,1-1 0,-1 1 0,1 0-1,0-1 1,6 3 0,-5-2 43,1-1 0,0 0 0,0-1 0,0 1 0,0-1-1,0 0 1,0 0 0,1-1 0,-1 0 0,0 0 0,0 0 0,0-1-1,0 0 1,0 0 0,0-1 0,0 1 0,0-1 0,0-1 0,7-2-1,18-14-81,-1-1 0,0-1 0,32-31 0,-61 51 16,3-2-161,0-1 0,0 1 0,9-5 0,-13 8 140,1-1 1,-1 1 0,1 0 0,-1-1 0,0 1-1,1 0 1,-1 0 0,1-1 0,0 1 0,-1 0-1,1 0 1,-1 0 0,1 0 0,-1 0 0,1 0-1,-1 0 1,1 0 0,-1 0 0,1 0 0,-1 0-1,1 0 1,0 0 0,-1 0 0,1 0 0,-1 0 0,1 1-1,-1-1 1,1 0 0,-1 0 0,1 1 0,-1-1-1,0 0 1,1 1 0,-1-1 0,1 1 0,-1-1-1,0 0 1,1 1 0,-1-1 0,0 1 0,1-1-1,-1 1 1,0-1 0,0 1 0,0-1 0,1 1-1,-1-1 1,0 1 0,0 0 0,1 10 68,-1-1-1,0 0 1,0 1 0,-1-1 0,-1 0 0,-3 17-1,0-12-31,4-9 38,-1-1 0,0 2-1,0 11 1,5-20 49,0 1 1,0-1-1,0 0 0,0 0 0,0 0 1,0 0-1,-1 0 0,4-4 0,-2 1-83,0-1-121,1 0 0,-1 1 0,1 0 0,0 0 0,1 0 0,-1 0 0,10-5 0,-15 9 62,1 1-1,0 0 0,-1-1 0,1 1 0,0 0 1,0 0-1,-1-1 0,1 1 0,0 0 0,0 0 1,-1 0-1,1 0 0,0 0 0,0 0 0,0 0 1,-1 0-1,1 1 0,0-1 0,0 0 0,-1 0 1,1 0-1,0 1 0,0-1 0,-1 1 0,1-1 1,0 0-1,-1 1 0,1-1 0,0 1 0,-1-1 1,1 1-1,-1 0 0,1-1 0,-1 1 0,1 1 1,2 2 0,-1 1 1,0-1 0,0 1-1,2 8 1,1 3 22,-4-15 11,0 1-1,-1-1 0,1 0 0,0 0 0,0 0 0,0 1 0,0-1 0,0 0 0,0 0 0,0-1 0,0 1 0,0 0 0,0 0 0,1 0 1,-1-1-1,0 1 0,0-1 0,3 2 0,-1-2 17,-1 0-1,1 1 1,-1-1 0,1 0 0,0-1 0,-1 1-1,1 0 1,-1-1 0,5-1 0,4-2 122,-1 0-1,0-1 1,18-11 0,-24 13-102,12-9 22,1 0 1,-2-1-1,0-1 1,0 0-1,-1-1 0,-1 0 1,15-24-1,68-130 80,-81 140-120,16-31-16,-3-1 0,-2-1 0,-3-1 0,26-120 0,-42 146-160,-1 10-263,-1 0 1,1-40-1,-12 94-212,-3 14 566,-16 49 1,-10 46 319,1 111-20,30-187 46,2 0 1,7 71-1,-4-122-229,1 1 0,0 0 0,0-1 0,6 15 0,-6-20-29,-1 0 1,1 0 0,0-1-1,0 1 1,1-1-1,-1 1 1,1-1-1,0 0 1,-1 0-1,1 0 1,1 0-1,5 4 1,-7-6-27,-1 0 1,0-1 0,1 1-1,-1-1 1,0 1 0,1-1-1,-1 0 1,1 1 0,-1-1-1,1 0 1,-1 0 0,0 0-1,1 0 1,-1-1 0,1 1-1,-1 0 1,1 0 0,-1-1-1,0 1 1,1-1 0,-1 1-1,0-1 1,1 0 0,0-1-1,4-1 16,-2-1 0,1-1 0,0 1 0,4-7 0,-8 10-22,23-28 9,28-47 0,-30 43-53,29-34 0,-35 47 36,-9 11-35,0 0 0,0 1 0,16-13 0,-22 21 31,-1-1 0,1 0 0,0 1-1,-1-1 1,1 1 0,0-1-1,-1 1 1,1 0 0,0-1 0,0 1-1,0 0 1,-1-1 0,1 1 0,0 0-1,0 0 1,0 0 0,-1 0-1,1 0 1,0 0 0,0 0 0,0 0-1,0 0 1,0 0 0,-1 0 0,1 0-1,0 1 1,0-1 0,0 0-1,-1 1 1,1-1 0,0 0 0,0 1-1,-1-1 1,1 1 0,0-1 0,-1 1-1,1 0 1,-1-1 0,1 1-1,-1-1 1,1 1 0,-1 0 0,1 0-1,-1-1 1,0 1 0,1 0-1,-1 0 1,1 1 0,0 3 14,1 0 0,-1 0 0,0 0 0,0 0 1,0 1-1,-1 7 0,0 174 500,0-186-581,3 26 328,-3-26-329,0-1 1,0 1-1,0 0 0,1-1 0,-1 1 0,0-1 1,0 1-1,0-1 0,0 0 0,1 1 0,-1-1 0,0 1 1,1-1-1,-1 1 0,0-1 0,1 0 0,-1 1 1,0-1-1,1 0 0,-1 1 0,1-1 0,-1 0 1,1 1-1,-1-1 0,1 0 0,-1 0 0,1 0 0,-1 1 1,1-1-1,-1 0 0,1 0 0,-1 0 0,1 0 1,-1 0-1,1 0 0,-1 0 0,1 0 0,-1 0 1,1 0-1,-1 0 0,1-1 0,-1 1 0,1 0 0,-1 0 1,1 0-1,-1-1 0,1 1 0,3-3-362,0 0 0,0 0 0,0 0-1,-1 0 1,1 0 0,-1-1 0,0 1 0,0-1 0,0 0-1,0 0 1,-1 0 0,3-6 0,0-3-204,1-1 1,5-22-1,-4 0 586,0-1-1,-3 0 1,-1 0 0,-1-1-1,-3 1 1,-4-40-1,2 61 702,0 0 0,-1 0 0,0 0 0,-12-26 0,2 6-88,6 0-1363,11 35 460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27.5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276 133 2912,'2'-28'1501,"-2"22"-831,1 1-1,-1 0 1,0-1 0,0 1-1,-1 0 1,1-1 0,-3-7-1,0 7-121,1-1-1,-1 0 1,-1 1 0,1 0-1,-5-6 1,7 11-513,0 0 1,1 1 0,-1-1-1,0 0 1,0 0 0,0 1-1,0-1 1,1 1 0,-1-1 0,0 1-1,0-1 1,0 1 0,0 0-1,0-1 1,0 1 0,0 0-1,0 0 1,0-1 0,0 1 0,0 0-1,0 0 1,0 0 0,0 0-1,0 1 1,0-1 0,-1 0-1,1 0 1,0 1 0,-1 0-1,-1 0 12,0 0 0,1 1 0,-1-1 0,0 1 0,1 0 0,-1-1 0,1 1 0,-4 5 0,0 1 0,0 0 0,1 0-1,-1 1 1,-2 10 0,3-9-25,-5 12 6,1 0 0,1 1 1,1 0-1,-7 38 0,-4 98 154,16-129-148,-4 84 24,-4 38 556,9-144-341,-1 0 0,-4 14 0,6-21-198,0 0 0,-1 1-1,1-1 1,-1 0 0,1 1 0,-1-1 0,0 0-1,1 0 1,-1 1 0,0-1 0,0 0-1,0 0 1,0 0 0,0 0 0,0 0-1,0 0 1,0-1 0,-1 1 0,1 0-1,0-1 1,0 1 0,-2 0 0,2-1-46,0 0 0,0 0 0,0 0 0,0 0 0,0 0 0,0 0 0,0 0 0,0 0 0,0-1 0,0 1 0,0 0 0,0-1 0,0 1 0,0-1 0,0 1 1,0-1-1,0 0 0,0 1 0,0-2 0,-1 0-12,0 0 0,0 0 0,1 0 0,-1 0 0,1-1 0,0 1-1,-2-4 1,1 0-93,0 0-1,0 0 1,1 0 0,-1 0-1,2-1 1,-1-6-1,1 10 28,0 0 0,1 0 0,-1 0 0,1 0 0,0 0 0,0 0 0,0 0 0,0 0 0,1 0 0,-1 0 0,1 0 0,0 1 0,0-1 0,0 1 0,0-1 0,5-3 0,0-1-13,1 1 1,0 1-1,0 0 0,13-7 1,-13 8 18,0 1 1,-1 0 0,1 1-1,0-1 1,0 2-1,0-1 1,1 1-1,-1 0 1,0 1-1,1 0 1,-1 0 0,0 0-1,0 1 1,1 1-1,-1 0 1,0 0-1,0 0 1,0 1 0,-1 0-1,1 0 1,-1 1-1,13 8 1,-11-5-22,0 0 1,-1 1 0,8 9-1,-13-14 122,-1 0-1,0-1 0,0 1 1,0 0-1,-1 0 0,1 1 1,-1-1-1,0 0 0,0 0 1,0 1-1,0-1 0,0 0 1,0 8-1,-1-11-66,0 0 1,0 0-1,-1-1 0,1 1 0,0 0 1,0 0-1,0 0 0,0 0 0,0 0 1,0 0-1,0 0 0,0 0 1,0 0-1,0 0 0,-1 0 0,1 0 1,0 0-1,0 0 0,0 0 0,0 0 1,0 0-1,0 0 0,0 0 0,0 0 1,0 0-1,-1 0 0,1 0 0,0 0 1,0 0-1,0 0 0,0 0 0,0 0 1,0 0-1,0 0 0,0 0 1,0 0-1,-1 0 0,1 0 0,0 0 1,0 1-1,0-1 0,0 0 0,0 0 1,0 0-1,0 0 0,0 0 0,-5-13-1329,2-2 1045,1 0 0,0 1 0,1-1 1,1 0-1,0 0 0,1 0 0,0 1 1,2-1-1,5-21 0,-7 33 243,0 0 0,0 0 0,1 0 0,-1 0 0,1 0 0,-1 1 0,1-1 0,0 0 0,4-3 0,-5 5 20,0 0-1,0 1 0,0-1 0,0 0 0,0 1 0,0-1 0,0 1 0,0-1 1,1 1-1,-1-1 0,0 1 0,0 0 0,1 0 0,-1 0 0,0 0 0,1 0 0,-1 0 1,0 0-1,0 0 0,1 0 0,-1 0 0,0 1 0,0-1 0,1 0 0,-1 1 1,2 1-1,15 7-149,-1 1 1,16 14 0,17 9 530,-31-22 173,0-2 0,1 0 0,22 6 0,-40-14-453,0-1-1,1 1 1,-1-1 0,1 0-1,-1 0 1,0 0-1,1 0 1,-1-1 0,1 1-1,-1-1 1,0 1 0,1-1-1,-1 0 1,0 0 0,0 0-1,3-1 1,-2 0 14,0 0 0,0 0 1,0 0-1,-1 0 0,1 0 0,0-1 1,-1 1-1,0-1 0,0 0 0,0 0 1,3-4-1,-2 1 4,-5 7-69,-7 13 191,1 9 248,-10 46-1,17-66-425,1 1-1,-1-1 1,1 1-1,0 0 1,0-1-1,1 1 1,-1 0-1,1-1 1,0 1-1,0-1 1,0 1-1,0-1 1,3 5-1,-3-6-1,-1-1-1,1 0 1,0 1-1,0-1 1,0 0-1,0 1 1,1-1-1,-1 0 1,0 0-1,0 0 1,1 0-1,-1 0 1,0-1-1,1 1 1,-1 0-1,1 0 1,-1-1-1,1 1 1,0-1-1,-1 0 1,1 1-1,-1-1 1,1 0-1,0 0 1,-1 0-1,1 0 1,0 0-1,-1 0 0,1-1 1,-1 1-1,1 0 1,2-2-1,1 0 81,0 0-1,0-1 1,-1 0-1,1 0 1,-1 0-1,0 0 0,0-1 1,0 1-1,0-1 1,3-5-1,7-8 13,11-20 0,-19 27-101,13-16-246,0 0 0,39-38 0,-58 64 207,0-1 0,1 1-1,-1-1 1,0 1 0,1 0-1,-1-1 1,0 1 0,1 0 0,-1-1-1,1 1 1,-1 0 0,1 0 0,-1 0-1,0-1 1,1 1 0,-1 0 0,1 0-1,-1 0 1,1 0 0,0 0-1,0 0 9,-1 0 0,0 0 0,0 1 0,0-1 0,1 0 0,-1 0 0,0 1 0,0-1 0,0 0-1,0 0 1,1 1 0,-1-1 0,0 0 0,0 1 0,0-1 0,0 0 0,0 1 0,0-1-1,0 0 1,0 1 0,0-1 0,0 0 0,0 1 0,-5 25-109,-6 11 230,-1 0 0,-2-1 0,-2-1 0,-24 41 0,38-73-106,0 1 85,0-1 0,0 1 0,0 0-1,1-1 1,-2 6 0,3-9-70,0 1 0,-1-1 0,1 1 0,0-1 0,0 1 0,0-1 0,0 1 0,0-1 0,0 1 0,0-1 0,0 1 0,1-1 0,-1 1 0,0-1 0,0 1 0,0-1 0,1 1 0,-1-1 0,0 1 0,0-1 0,1 1 0,-1-1 0,0 0 0,1 1-1,-1-1 1,0 1 0,1-1 0,-1 0 0,1 0 0,-1 1 0,1-1 0,-1 0 0,1 0 0,-1 1 0,1-1 0,-1 0 0,1 0 0,-1 0 0,1 0 0,-1 0 0,1 0 0,-1 0 0,1 0 0,-1 0 0,1 0 0,-1 0 0,1 0 0,0 0 0,28-2 74,0-1-1,0-2 1,40-11 0,-17 4-250,-47 10 26,16-2-1069,0-1-1,0-1 1,25-11 0,-19 5-850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27.9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23 153 4576,'-23'-19'2048,"28"10"-1760,8 1 1728,5 2-1152,25-10 416,6-1-736,11 3-192,-2 3-224,4-6 64,-5 9-128,-9-3 256,-9 3-192,-13 0-2144,-3 8 1088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28.3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 43 5056,'-75'-31'2304,"47"28"-2016,25-2-224,6 2-96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29.5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41 295 4224,'-8'-10'1889,"5"8"-913,1 8-193,1 1-389,-4 17 430,-3 34 0,5 32 273,5 1 0,25 177 0,-23-229 28,-3-34 118,-3-25-443,-3-60-131,-3-53-288,8 131-376,-2-41-57,2-1 0,2 1 1,12-71-1,-6 79-89,2 0 1,1 0 0,2 2-1,19-38 1,-23 55 27,0 0 0,0 1-1,2 0 1,0 1 0,0 0 0,2 1 0,-1 0 0,2 1 0,-1 1-1,21-13 1,-30 21 38,0 0-1,1 1 0,0 0 1,-1 0-1,1 0 0,0 0 1,0 1-1,0 0 0,8-1 1,-9 2 36,-1 0 0,0 0 1,1 1-1,-1-1 0,0 1 0,1 0 1,-1 0-1,0 0 0,0 1 1,0-1-1,0 1 0,0-1 0,0 1 1,0 0-1,3 3 0,2 2 25,-1 0-1,0 1 0,-1 0 1,1 0-1,-1 0 1,-1 1-1,0 0 0,0 0 1,3 10-1,-2-5 82,-1 0 0,-1 1 0,0-1 0,-1 1 0,1 24 0,-3-32-18,-1 1 0,0-1 0,-1 0 0,0 0 0,0 1 0,-1-1-1,1 0 1,-1 0 0,-1 0 0,0-1 0,0 1 0,0-1 0,-1 1 0,1-1 0,-7 7-1,2-3 47,-1-1-1,0-1 0,-1 0 0,0 0 1,0 0-1,0-2 0,-22 12 0,6-6 199,0-1-1,-1-1 1,-41 9 0,22-10-95,-62 4 1,104-13-178,-16 4-646,20-4 599,0 0 1,-1 1 0,1-1-1,0 0 1,0 0 0,-1 0-1,1 0 1,0 1 0,0-1-1,0 0 1,-1 0 0,1 0-1,0 1 1,0-1 0,0 0-1,0 0 1,0 1 0,0-1-1,0 0 1,-1 0 0,1 1-1,0-1 1,0 0-1,0 0 1,0 1 0,6 10-781,2-4 665,0 0 0,11 9 0,7 4 319,106 97 1411,-84-71-848,82 102 0,-129-147-895,0 0-1,0 0 1,-1 0-1,1 0 1,0 0-1,0 0 1,0-1-1,0 1 1,0 0-1,1 0 1,-1-1-1,0 1 1,0-1-1,0 1 1,0-1-1,1 1 1,-1-1-1,3 0 1,-1 0-529,0 0 0,0 0 0,1-1 0,-1 1 0,0-1-1,4-1 1,11-6-2991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29.8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 5728,'3'-1'398,"1"0"-1,-1 0 1,1 1 0,-1-1-1,1 1 1,0-1 0,-1 1 0,1 0-1,-1 1 1,1-1 0,6 2-1,3 0 665,88 2 1061,37-2-789,-76-3-5527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30.2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53 4224,'-5'-5'1568,"5"10"-1216,13 1-96,-5 2 1056,10-3-768,-1-5 1536,9 3-1152,10-6 320,3 3-736,10-8-96,-11-3-256,3-2 320,-7 6-256,2-6-960,-5 2 384,4 3-3520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30.8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88 263 3712,'6'-13'1197,"-6"13"-1178,0 0 1,0-1-1,0 1 0,0 0 0,1 0 1,-1 0-1,0 0 0,0-1 0,1 1 0,-1 0 1,0 0-1,0 0 0,1 0 0,-1 0 1,0 0-1,0 0 0,1 0 0,-1 0 1,0 0-1,0 0 0,1 0 0,-1 0 0,0 0 1,0 0-1,1 0 0,-1 0 0,0 0 1,1 0-1,-1 0 0,0 0 0,0 0 1,0 1-1,1-1 0,-1 0 0,0 0 1,0 0-1,1 0 0,-1 1 0,0-1 0,0 0 1,0 0-1,0 0 0,1 1 0,-1-1 1,0 0-1,0 1 0,1 0 82,-1 0 0,0 0-1,1 0 1,-1 0 0,0 0 0,0 0-1,1 0 1,-1 0 0,0 0-1,0 0 1,0 0 0,0 0 0,0 0-1,-1 2 1,1 3 260,-2 18 823,-1 1 1,0 0-1,-13 42 0,-1 4-518,-30 241 1707,46-299-1994,-1 1-1,0-1 1,-1 1-1,-6 18 1,9-48 704,6-51-582,28-123 1,-22 145-549,2 1 0,1 0 0,35-67 1,48-56-721,-73 130 468,1 2 0,43-45 0,-66 77 268,3-4-120,0 1 0,1 0 0,0 0 0,14-8 0,-20 13 125,1 0 1,-1 0-1,0 0 0,1 1 1,0-1-1,-1 1 0,1-1 1,-1 1-1,1 0 0,0-1 1,-1 1-1,1 0 0,0 0 1,-1 0-1,1 0 0,-1 0 1,1 1-1,0-1 0,-1 0 1,1 1-1,-1-1 0,1 1 1,-1 0-1,1 0 0,-1-1 1,1 1-1,-1 0 0,0 0 1,1 0-1,-1 0 0,0 0 1,0 1-1,2 0 0,1 4 9,0 0-1,-1 1 0,1-1 1,-1 1-1,-1-1 1,1 1-1,-1 0 1,0 0-1,0 0 0,0 10 1,0 4 30,-1 0 0,-1 27 0,-1-30 60,-1 0 1,0-1 0,-1 1-1,-1 0 1,-1-1 0,-1 0 0,0 0-1,-12 24 1,13-33 17,0 1-1,0-2 1,-1 1-1,0-1 1,0 1-1,-1-2 1,0 1-1,0-1 1,-1 0-1,1 0 1,-1-1 0,-1 0-1,1-1 1,-1 0-1,1 0 1,-1 0-1,-16 3 1,16-5 50,0-1 1,-1 0-1,1 0 1,0-1-1,-14-1 1,19 1-183,-1-1-1,1 0 1,-1 0 0,1 0 0,0 0 0,0-1-1,-1 1 1,1-1 0,0 0 0,1-1-1,-1 1 1,0-1 0,-4-3 0,30 7-1410,-7 2 1452,-1 2 0,0 0-1,0 0 1,0 1 0,-1 1 0,1 1-1,-2 0 1,20 15 0,-18-11 217,0 1-1,-1 1 1,0 0 0,-1 1-1,-1 0 1,14 25 0,46 100 824,-54-105-906,-15-31-143,0 0 0,0 1 0,-1-1 0,1 0 0,-1 1 0,0-1 0,0 1 0,-1-1-1,1 1 1,-1-1 0,0 8 0,0-12-166,0 1-1,0-1 1,-1 1-1,1-1 1,0 0 0,0 1-1,-12 4-5060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0:54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12 4800,'-53'-11'2176,"27"14"-1888,18-3-288,3 0-64,-3 0 32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04.7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1775 2400,'3'0'3067,"2"-7"-828,-4 7-2129,0 0 0,0 0 0,0 0-1,0 0 1,0-1 0,0 1 0,-1 0-1,1-1 1,0 1 0,0 0 0,0-1-1,0 0 1,-1 1 0,1-1 0,0 1-1,1-2 1,17-13 734,34-40 212,-9 8-662,45-34 65,141-99 0,140-58 661,-361 233-1102,197-122 156,31-63 71,-182 143-94,68-45 0,-87 68-45,2 2-1,0 2 1,48-18 0,-9 10-69,-29 11-31,64-31-1,-81 31-7,0-1 0,-2-2 0,0-1 0,45-43 0,-42 36 6,44-30 0,-4 3-7,-14 11 15,2 2 1,111-57-1,-137 84-198,-25 9 106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1:16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35 4576,'-53'-26'2048,"35"18"-1760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1:18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25 4800,'-31'-16'2176,"23"12"-1888,3 0-128,10 8-160,0-4-160,3 0 96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4:03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52 5152,'-34'-36'2336,"38"28"-2048,0 0-1408,5 8 544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5:28.0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26 528 3648,'-2'2'206,"0"0"0,0 0 0,0 1 0,0-1 0,0 0 0,0 0 0,1 1-1,-1-1 1,1 1 0,0 0 0,0-1 0,0 1 0,0 0 0,0 0 0,0 0 0,1-1 0,-1 1 0,1 4 0,0-2-55,0 1 1,1-1 0,0 0-1,0 0 1,0 0 0,1 0-1,0 0 1,0 0-1,4 8 1,-2-8-52,-1 0 1,1 0-1,0 0 0,1 0 0,-1-1 1,1 0-1,0 0 0,0 0 0,0 0 1,0-1-1,1 0 0,-1 0 0,1 0 1,9 2-1,3 1 228,1-1 0,0-1 0,29 3 0,-36-5-228,-1-2 1,1 0 0,0 0-1,0-1 1,0 0-1,0-1 1,-1 0-1,1-1 1,15-6-1,-20 6-29,0 0 1,1-1-1,-1 0 0,-1-1 1,1 0-1,-1 0 0,0 0 0,0 0 1,0-1-1,-1 0 0,1-1 1,-2 1-1,1-1 0,6-12 1,-6 6-10,0 1 0,-1-1 1,0 0-1,-1 1 1,-1-2-1,0 1 0,1-26 1,-4 11 76,0 0 1,-10-49-1,3 39 14,2 10-183,1-1 1,-3-50-1,8 73-2,1 0 0,0 1 0,0-1 1,0 0-1,1 1 0,-1-1 0,1 1 0,1-1 1,-1 1-1,1 0 0,5-8 0,-2 5-29,0 0 0,1 0 1,0 1-1,0 0 0,14-11 0,-11 12 34,1-1-1,-1 1 1,1 1-1,0 0 1,1 1-1,-1 0 1,1 0-1,0 1 1,0 1-1,0 0 1,24 0-1,-19 2 67,1 0 1,0 2-1,-1 0 0,1 1 0,-1 1 1,0 1-1,25 9 0,-34-11-43,-1 1-1,1-1 1,-1 2 0,0-1-1,0 1 1,-1 0 0,1 0-1,-1 1 1,0-1-1,-1 2 1,9 9 0,-11-10 3,1 0 1,-1 0-1,0 0 1,-1 1 0,0-1-1,0 1 1,0 0-1,0-1 1,-1 1 0,-1 0-1,1 0 1,-1 0-1,0-1 1,-2 12 0,-3 16 25,-1 0 1,-15 43 0,-30 64 156,12-36-57,29-76-39,3-12 31,1 1 0,1-1 0,0 1 0,-2 19 1,7-35-88,0 0 1,0 0-1,0 0 1,0-1-1,0 1 1,1 0 0,-1 0-1,0-1 1,1 1-1,-1 0 1,1-1-1,0 1 1,0-1 0,-1 1-1,1 0 1,0-1-1,0 0 1,0 1-1,2 0 1,-1 0 29,1 0 1,-1 0-1,0-1 1,1 1-1,0-1 1,-1 1 0,1-1-1,0 0 1,0 0-1,4 0 1,6 1 99,1-1 1,-1 0-1,1-1 1,13-1 0,-18 0-167,23-1 206,0-1 0,43-11 0,-58 10-741,-1-2-1,17-7 0,-22 8-1123,0-1 0,0 0 0,15-12 0,-5 5-676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5:29.1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37 268 3392,'-19'11'1088,"18"-11"-1057,1 1 1,-1-1-1,0 1 0,1-1 1,-1 0-1,0 1 1,1-1-1,-1 1 0,1-1 1,-1 1-1,1 0 1,-1-1-1,1 1 0,0 0 1,-1-1-1,1 1 1,0 0-1,-1-1 0,1 1 1,0 1-1,-1 1 147,0-2-2,0 1-1,0-1 1,0 0-1,1 1 1,-1-1-1,1 1 1,-1 0-1,1-1 1,0 1-1,-1-1 1,1 1-1,0 3 1,0-5-63,1 1 0,-1 0 1,0 0-1,0-1 0,1 1 1,-1 0-1,0 0 0,1-1 1,-1 1-1,0 0 0,1-1 0,-1 1 1,1-1-1,0 1 0,-1-1 1,1 1-1,-1-1 0,1 1 1,0 0-1,3 0 83,-1 0 1,1 1-1,-1-1 1,1-1-1,-1 1 0,1 0 1,0-1-1,-1 0 1,6 0-1,-1 0-47,0-1 0,0 0 0,0 0 0,0-1 0,0 0 0,-1 0 0,1-1 0,-1 0 0,1 0 0,-1-1 0,0 0 1,0 0-1,0-1 0,9-8 0,-7 4-49,1 0-1,-1-1 1,-1 0 0,0-1 0,-1 0 0,0 0 0,11-24 0,-5 6-23,8-17-97,14-50 0,-29 84-219,-6 12 231,0 0 0,0 0 0,0 0 0,0 0 0,1 0 0,-1 0 0,0 0 0,0 0 0,0 0 0,0 0 0,0 0 0,0 0 0,0 0 0,1 0 0,-1 0-1,0 0 1,0 0 0,0 0 0,0 0 0,0 0 0,0 0 0,0 0 0,1 0 0,-1 0 0,0 0 0,0 0 0,0 0 0,0 0 0,0 0 0,0 1 0,0-1 0,0 0 0,0 0 0,0 0 0,1 0 0,-1 0 0,0 0 0,0 0-1,0 0 1,0 1 0,0-1 0,0 0 0,0 0 0,0 0 0,0 0 0,0 0 0,0 0 0,4 25-215,0 16 207,-1 1 266,2-1 1,1-1 0,14 48 0,-18-83-124,0 1 1,0-1 0,1 0-1,0 0 1,0 1 0,0-2 0,0 1-1,1 0 1,5 5 0,-7-8-57,0 0 0,0-1 0,0 1 0,1 0-1,-1-1 1,0 0 0,1 0 0,-1 1 0,1-1 0,0-1 0,-1 1 0,1 0 0,0-1 0,-1 1-1,1-1 1,0 0 0,0 0 0,-1 0 0,1 0 0,0 0 0,4-2 0,4-1 25,-1-1 1,1 0-1,-1-1 1,1 0-1,-1 0 1,-1-1-1,1-1 1,-1 0-1,16-15 1,-2-1-92,-2-1 1,23-33-1,-12 12-5,46-58-75,-77 101 26,1 1 0,-1-1 0,1 1 0,-1-1-1,1 1 1,0 0 0,0-1 0,0 1 0,-1 0-1,1 0 1,5-1 0,-7 2 37,1 0 0,0 0-1,-1 0 1,1 0 0,0 0 0,0 0 0,-1 0-1,1 0 1,0 1 0,-1-1 0,1 0-1,0 0 1,-1 1 0,1-1 0,0 1 0,-1-1-1,1 0 1,-1 1 0,1-1 0,-1 1 0,1-1-1,-1 1 1,1-1 0,-1 1 0,1 0 0,-1-1-1,0 1 1,1 0 0,-1-1 0,0 1-1,0 0 1,1-1 0,-1 1 0,0 0 0,0-1-1,0 1 1,0 0 0,0 1 0,4 23-38,-2 0 0,-1 0-1,-1 0 1,-6 48 0,4-53 57,-2 0-1,0 0 1,-2 0 0,0 0-1,-1-1 1,-1 0 0,-15 26-1,3-22 627,12-15-73,7-6-348,3-3-97,11-6-158,0 1-1,1 1 0,23-7 0,-13 4 1,47-11-318,-48 14-1921,0-1 1,26-11 0,-36 13 809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5:29.5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20 5984,'-21'-9'2688,"21"1"-2336,0 5-256,0 6-128,5-3-1088,3 0 576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5:36.7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374 744 2976,'-6'2'618,"1"0"0,0 0 1,0 1-1,0-1 0,1 1 1,-7 5-1,8-6-477,-71 45 1562,-21 15-847,78-49-800,1 0 1,0 1-1,-18 22 0,22-23-9,-26 34-57,34-41 25,0 0 0,1 0 0,-1 0 1,1 1-1,-4 12 0,6-17 9,1 0 1,-1 0-1,1 0 0,0 0 1,-1 0-1,1 1 0,0-1 1,0 0-1,1 0 0,-1 0 1,0 0-1,1 0 0,-1 0 1,1 0-1,-1 0 0,1 0 1,0 0-1,1 2 0,0-2 8,0 0 0,0 0 0,0 0 0,0 0 0,0 0 1,1 0-1,-1 0 0,1-1 0,-1 1 0,1-1 0,3 2 0,5 0 58,-1 1 0,0-2 0,1 0 0,0 0 0,17 0 0,-10-1 59,1-2 1,-1 1-1,35-8 0,-44 6-97,0 0 0,1-1-1,-1-1 1,0 0 0,0 0 0,-1 0-1,1-1 1,-1-1 0,9-7-1,-6 3 9,-1-1-1,-1 0 1,1 0 0,-2-1-1,0-1 1,0 1-1,-1-1 1,7-21 0,36-115 196,-43 124-249,11-41 135,15-108-1,-12-23-430,-19 145-76,-8-96 0,6 143 298,0 2 7,0 0 0,-1 0 0,1 0 0,-1 0 0,1 0 0,-1 0 0,0 0-1,0 0 1,0 0 0,-1 1 0,1-1 0,-3-3 0,4 6 38,0 0 0,0-1 0,-1 1 1,1 0-1,0 0 0,-1 0 0,1 0 0,0-1 0,-1 1 0,1 0 0,0 0 0,0 0 0,-1 0 0,1 0 0,0 0 0,-1 0 0,1 0 0,0 0 0,-1 0 0,1 0 0,-1 0 0,1 0 1,0 0-1,0 0 0,-1 0 0,1 0 0,0 1 0,-1-1 0,1 0 0,0 0 0,-1 0 0,1 0 0,0 1 0,0-1 0,-1 0 0,1 1 0,-10 14-398,-4 19 360,2 0-1,-12 56 1,12-43 49,-11 53 267,-22 202 0,40-228 88,7 122 0,-1-182-216,1 1-1,1-1 1,0 0-1,8 23 1,-9-32-18,0 0 0,0 0 0,1-1 1,-1 1-1,1-1 0,0 1 1,0-1-1,0 0 0,1 0 0,-1-1 1,1 1-1,0-1 0,0 1 0,0-1 1,1 0-1,6 3 0,-8-5-47,0 0-1,0-1 1,0 1-1,0 0 1,1-1-1,-1 0 1,0 0-1,0 0 1,0 0-1,1-1 1,-1 1-1,0-1 1,0 1-1,5-3 1,3-2 142,0 0 0,16-9 0,-18 9-126,10-7 5,-1 0 0,0-1 0,-1-1 0,0 0 0,-1-1 0,-1-1-1,14-19 1,-19 22-97,0 0 0,-2-1 0,1 0 0,-2-1 0,0 0 0,-1 0 0,0 0 0,-1-1 0,-1 0 0,3-19 0,-6 27-83,-1 1 0,1 0 0,-1 0 0,0 0 0,-2-11 0,2 17 69,0 0 0,-1 0 0,1 0 0,0 1 0,0-1-1,0 0 1,-1 0 0,1 0 0,0 1 0,-1-1 0,1 0 0,-1 1-1,1-1 1,-1 0 0,1 1 0,-1-1 0,1 0 0,-1 1 0,0-1-1,1 1 1,-1-1 0,0 1 0,0-1 0,0 1-14,0 0-1,0 0 1,0 0-1,0 0 1,0 0-1,0 0 1,0 0 0,0 0-1,1 1 1,-1-1-1,0 0 1,0 1-1,0-1 1,0 0 0,1 1-1,-1-1 1,-1 2-1,-2 1-76,0 0 0,0 1 0,0 0 0,1-1 0,0 1-1,-4 6 1,-9 16-205,2 0-1,-12 29 0,21-42 346,0 0-1,1 0 0,0 1 1,1 0-1,1-1 1,-1 24-1,2-34 37,2 1 0,-1-1 0,0 1 0,1-1 0,0 1 0,0-1 0,0 1 0,0-1 0,0 0-1,1 1 1,-1-1 0,1 0 0,0 0 0,2 3 0,-2-5-2,0 1-1,0 0 0,0 0 1,0-1-1,0 1 0,0-1 1,0 1-1,0-1 0,1 0 1,-1 0-1,1 0 1,-1 0-1,0-1 0,1 1 1,0-1-1,-1 1 0,1-1 1,-1 0-1,1 0 0,2 0 1,7-2 40,-1 0 0,1-1 0,-1 0-1,0-1 1,11-5 0,17-5-148,-26 9 92,-4 2-237,1 0 0,0 0-1,12-1 1,-20 3 127,0 1 1,1 0-1,-1 0 0,0 0 0,0 0 1,0 0-1,1 0 0,-1 1 0,0-1 1,0 1-1,0 0 0,0-1 1,0 1-1,0 0 0,0 0 0,0 0 1,0 0-1,0 1 0,-1-1 0,1 0 1,1 3-1,1 0 50,-1 1 0,0-1 0,0 1 0,-1 0 0,0 0 1,1 0-1,-1 1 0,-1-1 0,1 0 0,-1 1 0,0-1 0,0 7 0,0 8 115,-1 0-1,-3 22 0,2-22-59,-3 37 178,-3 0 0,-21 85 1,-5-24 1892,28-108-1563,5-10-533,0 0 1,0 0 0,0 0-1,0 0 1,0 0 0,0 0-1,0 0 1,0 0 0,0 0 0,0 0-1,-1 0 1,1 0 0,0 1-1,0-1 1,0 0 0,0 0-1,0 0 1,0 0 0,0 0-1,0 0 1,0 0 0,0 0-1,0 0 1,0 0 0,0 0-1,-1 0 1,1 0 0,0 0-1,0 0 1,0 0 0,0 0-1,0 0 1,0 0 0,0 0-1,0 0 1,0-1 0,0 1-1,0 0 1,0 0 0,0 0 0,0 0-1,-1 0 1,1 0 0,0 0-1,0 0 1,0 0 0,0 0-1,0 0 1,0 0 0,0 0-1,0 0 1,0 0 0,0 0-1,0-1 1,0 1 0,0 0-1,0 0 1,0 0 0,0 0-1,0 0 1,-1-27 859,5-14-695,2 0 1,15-51-1,33-84-371,-39 129 218,49-138-438,-41 126-8,34-62 0,-50 110 306,-1 0 1,2 0-1,13-16 1,-18 24 69,-1 0 0,1 0 1,-1 1-1,1 0 0,0-1 1,0 1-1,0 0 1,1 1-1,-1-1 0,0 0 1,1 1-1,-1 0 1,1 0-1,-1 0 0,1 0 1,6 0-1,-8 1 33,-1 0 0,0 0 0,1 0 0,-1 0 0,1 1 0,-1-1 0,0 0 0,1 1 0,-1 0 0,0-1 0,1 1 0,-1 0 1,0-1-1,0 1 0,1 0 0,-1 0 0,0 0 0,0 0 0,0 0 0,0 0 0,0 0 0,-1 0 0,1 1 0,0-1 0,0 0 0,-1 1 0,1-1 0,-1 0 0,1 1 0,-1-1 0,0 0 0,1 2 0,0 6 10,0-1 0,-1 0-1,1 0 1,-2 12 0,0-14 29,-2 25-1,-2 1 0,-1-1 0,-1 0 0,-2 0-1,-1-1 1,-24 52 0,-19 15 1252,52-97-1273,1 1-1,0-1 1,0 0 0,0 1-1,-1-1 1,1 0 0,0 1-1,0-1 1,0 0 0,0 1-1,0-1 1,-1 1 0,1-1-1,0 0 1,0 1 0,0-1-1,0 1 1,0-1 0,0 0-1,0 1 1,1-1 0,-1 1 0,10 2 15,-9-3-15,5 1 15,1-1 0,-1 0 0,0 0 0,1-1 0,-1 0 0,0 0 0,8-2 0,42-16 246,-40 13-272,31-12 39,-1-1 0,51-31 0,-78 38 2,1-1 0,-2 0 0,0-2 0,0 0 0,-2-1 0,0 0 0,16-22 0,-14 12 112,0-2 0,25-52 0,-35 61-158,0 0 1,-2 0 0,0-1 0,-1 0 0,4-35-1,-9 24-238,0 29 187,0-1 1,-1 1 0,1 0 0,0 0 0,-1 0-1,0 0 1,1 1 0,-1-1 0,0 0-1,0 0 1,0 0 0,0 0 0,-2-1-1,3 2 38,-1 1 0,1-1-1,-1 1 1,0 0-1,1-1 1,-1 1-1,0 0 1,1-1 0,-1 1-1,0 0 1,1 0-1,-1 0 1,0 0-1,0 0 1,1 0 0,-1 0-1,0 0 1,1 0-1,-1 0 1,0 0-1,0 0 1,1 0 0,-1 0-1,0 1 1,1-1-1,-1 0 1,0 1 0,1-1-1,-1 0 1,1 1-1,-2 0 1,-1 1-33,1 0 0,-1 1 1,1-1-1,0 1 0,0-1 0,-2 4 1,-4 8 0,0 0 1,1 1 0,1-1-1,-9 32 1,9-19 61,0 0 0,-2 31 0,7-44 39,1 1 0,0-1 0,1 0 0,1 1 0,0-1 0,1 0 0,0 0 0,8 20 1,-10-31-11,0-1 0,0 0 1,0 1-1,0-1 0,1 0 1,-1 0-1,1 0 0,-1 0 1,1 0-1,0-1 0,0 1 1,0 0-1,0-1 0,0 1 1,0-1-1,0 0 0,0 0 1,0 1-1,1-2 0,-1 1 1,0 0-1,1 0 0,-1-1 1,1 1-1,-1-1 0,1 0 1,-1 0-1,1 0 0,-1 0 1,1 0-1,3-1 0,3-1 46,0-1 0,-1 1 0,1-1 0,-1-1 0,1 0 0,-1 0 0,10-7 0,95-76 89,-79 58-394,58-38-1,-87 64 162,0 1 1,1-1-1,-1 0 0,0 1 0,1 0 1,8-1-1,-13 2 48,0 1 0,0 0 1,0 0-1,1 0 0,-1 0 1,0 0-1,0 0 0,1 0 0,-1 0 1,0 1-1,0-1 0,0 0 0,0 1 1,1-1-1,-1 1 0,0-1 0,0 1 1,0-1-1,0 1 0,0 0 1,0 0-1,0-1 0,0 1 0,-1 0 1,1 0-1,0 0 0,0 0 0,-1 0 1,1 0-1,0 0 0,-1 0 0,1 1 1,-1-1-1,0 0 0,1 1 1,0 5 23,0 0 0,-1 0 0,1 0 0,-2-1 0,1 1 0,-1 0 0,0 0 0,0 0 0,-4 11 0,2-4 8,-4 9 15,-10 26-1,-5 15 406,22-63-414,0-1 1,-1 1-1,1 0 1,0-1 0,0 1-1,0 0 1,0-1-1,0 1 1,0-1-1,0 1 1,0 0-1,0-1 1,0 1-1,0 0 1,0-1-1,1 1 1,-1 0-1,0 0 1,1-1 8,-1 1 0,0-1 0,1 0 0,-1 0 0,0 0 0,1 1 0,-1-1 0,0 0 1,1 0-1,-1 0 0,0 0 0,1 0 0,-1 0 0,1 0 0,-1 0 0,0 0 0,1 0 0,-1 0 0,1 0 0,-1 0 0,0 0 0,1 0 0,-1 0 0,26-12 872,-22 10-985,66-45 368,-45 30-378,36-20 0,-57 34 32,1 1 0,-1 0 0,1 1 0,0-1 0,0 1 0,0-1 0,9 0 0,-13 2 40,1 0-1,-1 0 0,1 1 0,-1-1 0,1 0 1,-1 1-1,1-1 0,-1 0 0,1 1 1,-1 0-1,0-1 0,1 1 0,-1 0 1,0 0-1,0 0 0,0 0 0,1-1 0,-1 2 1,0-1-1,0 0 0,0 0 0,-1 0 1,1 0-1,0 1 0,0-1 0,-1 0 0,1 1 1,0-1-1,-1 2 0,1-1 19,2 7 28,1 1 0,0-1 0,0 0 0,1 0 0,7 11 0,-10-18 2,-1 0 0,1-1 0,-1 1 0,1 0 0,0-1 0,-1 0 0,1 1-1,0-1 1,0 0 0,0 0 0,0 0 0,0 0 0,1 0 0,-1 0 0,0-1-1,0 1 1,0-1 0,1 0 0,-1 1 0,0-1 0,1 0 0,-1 0 0,0 0-1,0-1 1,1 1 0,-1-1 0,0 1 0,4-2 0,17-7 50,0-1 0,-1-1 0,-1-1 1,24-16-1,75-66 77,-77 60-159,-25 20-135,-2-1 1,29-30-1,-43 42-101,-7 4 79,-12 9-82,-16 18 155,0 1 1,2 2 0,-48 62-1,42-41 21,34-46 77,-1 0 1,1 1-1,0-1 0,0 1 1,1 0-1,-3 10 1,5-16 6,0 0 0,0-1 0,0 1 0,0 0 0,0 0 0,0 0 0,0 0 0,0-1 0,0 1 0,0 0 0,1 0 1,-1 0-1,0 0 0,1-1 0,-1 1 0,0 0 0,1 0 0,-1-1 0,1 1 0,-1 0 0,1-1 0,-1 1 0,1 0 0,0-1 0,-1 1 0,1-1 0,0 1 1,-1-1-1,1 0 0,0 1 0,0-1 0,-1 1 0,1-1 0,0 0 0,0 0 0,0 0 0,-1 1 0,1-1 0,0 0 0,0 0 0,0 0 0,0 0 0,-1 0 1,1 0-1,1-1 0,4 1 30,1-1-1,-1 0 1,0-1 0,11-3 0,1-2 16,1-2 1,-1 0-1,-1-1 0,1-1 1,-2-1-1,0 0 0,0-1 1,-1-1-1,21-25 1,-6 3 43,-2-2 0,-2 0 0,22-43 1,-34 54-48,-1 0-1,12-39 1,10-60-93,-33 120 30,52-266-474,-29 137-194,-23 128 507,-1 0 0,0 0 0,0 0 0,0-1 0,-1 1 0,-1-9-1,-2 8-256,-1 7 160,-6 14-80,1 3 223,1 0-1,-10 31 0,13-34 89,-75 221-166,64-186 211,2 1 1,2 0-1,-7 67 0,16-92 91,2 0 0,0 0 0,2 0 0,1 0 0,0 0 0,2-1 0,1 1 0,1-1 0,11 29 1,-13-42-2,0-1 1,1 1-1,0-1 1,1-1-1,0 1 1,9 10 0,-13-17-57,0 0 1,1 1 0,-1-1 0,1 0 0,-1 0-1,1 0 1,0 0 0,0-1 0,0 1-1,0-1 1,0 0 0,0 0 0,0 0 0,0 0-1,1 0 1,-1-1 0,0 1 0,1-1 0,-1 0-1,0 0 1,0 0 0,1-1 0,4 0-1,-2-1-5,-1-1-1,1 1 0,-1-1 1,0 0-1,0-1 1,0 1-1,0-1 0,0 0 1,-1 0-1,0-1 0,0 1 1,0-1-1,0 0 0,5-10 1,4-8 116,20-49 1,-28 59-147,7-19-105,-1 0 1,11-55-1,-21 84 47,-1 0 0,0 0-1,1 0 1,-1 0 0,0 0-1,0 0 1,-1 0 0,1 0-1,-1 0 1,-1-4 0,2 7 27,0-1 0,0 1 0,-1-1 1,1 1-1,0-1 0,-1 1 0,1-1 1,0 1-1,-1-1 0,1 1 0,-1-1 1,1 1-1,-1 0 0,1-1 0,-1 1 0,1 0 1,-1-1-1,1 1 0,-1 0 0,1 0 1,-2-1-1,1 1-8,-1 0-1,1 0 1,0 1-1,0-1 1,-1 0 0,1 0-1,0 1 1,0-1-1,-1 0 1,1 1 0,0 0-1,0-1 1,0 1 0,-2 1-1,0 1 5,-1 0 0,1 0 1,-1 1-1,1 0 0,0 0 0,0 0 0,1 0 0,-1 0 0,1 0 1,0 1-1,-3 8 0,-1 6 27,-6 28-1,11-42 11,-6 39-48,7-40 68,0-1 0,0 1 0,0 0 0,1-1 0,0 1 0,-1 0 0,1-1 0,1 1 0,1 4 0,-3-7-11,1 0 0,0 0-1,-1 0 1,1 0 0,0 0-1,0-1 1,-1 1-1,1 0 1,0 0 0,0-1-1,0 1 1,0 0 0,0-1-1,0 1 1,0-1-1,0 0 1,0 1 0,0-1-1,0 0 1,0 1 0,0-1-1,0 0 1,1 0-1,-1 0 1,0 0 0,0 0-1,0 0 1,0 0 0,0-1-1,2 1 1,3-2 62,1 0 1,-1 0 0,12-5-1,-12 4-35,32-13 77,57-24-197,-79 35-7,1 0 0,-1 1 0,33-4 0,-44 8 34,1 0 1,-1 0-1,0 0 0,0 1 0,0 0 1,0 0-1,0 0 0,0 1 0,0 0 0,0 0 1,7 3-1,-10-3 32,1-1-1,-1 1 1,1 0 0,-1 0-1,0 0 1,0 0 0,0 0-1,0 0 1,0 1 0,0-1-1,0 1 1,-1-1 0,1 1-1,-1 0 1,0-1-1,0 1 1,0 0 0,0 0-1,0 0 1,-1 0 0,1 3-1,-1 3 18,0 0 0,-1 0 0,0 1 0,0-1 0,-1 0 0,0 0 0,-1 0-1,0-1 1,-7 15 0,8-18 75,0-1 0,1 1 0,-1 0 0,1 0 0,-1 5 0,-1 7 254,3-17-326,0 0-1,0 0 1,0 0-1,0 0 0,0 0 1,0 0-1,-1 0 0,1 1 1,0-1-1,0 0 0,0 0 1,0 0-1,0 0 0,0 0 1,0 0-1,0 1 1,0-1-1,0 0 0,0 0 1,0 0-1,0 0 0,0 0 1,0 0-1,0 0 0,0 1 1,0-1-1,0 0 0,1 0 1,-1 0-1,0 0 1,0 0-1,0 0 0,0 0 1,0 1-1,0-1 0,0 0 1,0 0-1,0 0 0,0 0 1,1 0-1,-1 0 1,0 0-1,0 0 0,0 0 1,0 0-1,0 0 0,0 0 1,0 0-1,1 0 0,-1 0 1,0 0-1,0 0 0,9-4 332,8-11-29,-16 15-311,24-24 100,-20 18-113,1 0 1,-1 0-1,1 1 1,1 0-1,-1 0 1,1 1-1,8-5 1,-14 9-7,0-1 0,0 1 1,0 0-1,0-1 0,0 1 0,0 0 1,0 0-1,0 0 0,0 0 1,0 0-1,0 0 0,0 0 0,0 0 1,0 0-1,0 0 0,0 1 1,0-1-1,0 0 0,0 1 0,0-1 1,0 0-1,0 1 0,0 0 0,0-1 1,-1 1-1,1-1 0,0 1 1,0 0-1,-1 0 0,1-1 0,0 1 1,-1 0-1,1 0 0,-1 0 1,1 0-1,-1 0 0,1 1 0,2 4-11,-1 1 0,0-1 0,0 1 0,0 10 0,0-9 38,0 5-59,-1-4 60,1 0 0,0 0 0,0-1 1,6 14-1,-7-21 7,0 0 0,-1 0 1,1 0-1,0 0 0,0 0 0,0 0 0,0 0 1,0 0-1,0 0 0,0 0 0,0-1 0,0 1 0,0 0 1,0-1-1,0 1 0,1-1 0,-1 1 0,0-1 1,0 0-1,1 1 0,-1-1 0,0 0 0,1 0 0,-1 0 1,0 0-1,0 0 0,1 0 0,-1 0 0,0-1 1,1 1-1,-1 0 0,0-1 0,0 1 0,3-2 0,0 0 37,1 0-1,-1 0 0,0-1 0,0 1 0,0-1 0,0 0 1,0 0-1,-1-1 0,4-3 0,57-85 372,-14 18-224,100-138-11,-106 144-270,42-89 0,-17 9 1,-55 123-307,-9 18 122,-6 16-22,-56 154-69,34-106 385,-23 94-1,8 73 239,35-190-288,2 0 1,1 0 0,2 0 0,10 58 0,-3-61-2242,-6-36 460,-6-4 1629,0 0 1,-1 0-1,0 0 1,-9-11 0,3 1-1,-61-119-157,69 136 341,-8-17 428,1-1 0,0 0 0,-9-37 1,16 50-263,1 0 1,0 0 0,1 0 0,-1 0 0,1 0 0,2-14-1,-1 17-97,0-1 0,0 1-1,1-1 1,0 1-1,-1 0 1,1 0 0,1 0-1,-1 0 1,0 0-1,1 0 1,6-6-1,0 2-43,1 0 0,-1 0 0,2 1 0,-1 1 0,1 0 0,20-9 0,75-21-21,42-4-1436,2 12-7488,-93 24 5565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5:37.7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159 256 3136,'1'-25'1132,"-1"20"-760,0 0 0,1-1 0,-1 1 0,2-6 0,-2 10-271,1 0-1,-1 0 1,0 0 0,0 0 0,1 0-1,-1 0 1,0 0 0,0 0 0,0 0-1,0 0 1,0 0 0,-1 1 0,1-1 0,0 0-1,0 0 1,-1 0 0,1 0 0,0 0-1,-1 0 1,1 0 0,-1 1 0,1-1-1,-1 0 1,0 0 0,1 0 0,-1 1-1,0-1 1,1 1 0,-1-1 0,0 0-1,0 1 1,1-1 0,-1 1 0,-1-1 0,0 0-18,1 1 0,-1-1 0,0 1 0,1 0 0,-1-1 0,0 1 0,0 0 0,1 0 0,-1 0 0,0 0 0,1 0 0,-1 1 0,0-1 0,0 0 0,1 1 0,-1-1 0,1 1 0,-3 1 0,-6 4 107,0 1 1,1 0 0,-1 1 0,2 0 0,-1 0-1,-10 14 1,14-15-120,0-1-1,1 1 1,0-1 0,0 1-1,0 0 1,1 1-1,0-1 1,0 1-1,1-1 1,-2 14 0,4-19-16,0 0 0,-1 1 1,2-1-1,-1 1 0,0-1 1,0 1-1,1-1 1,-1 0-1,1 1 0,0-1 1,0 0-1,0 1 0,0-1 1,0 0-1,0 0 1,0 0-1,1 0 0,-1 0 1,1 0-1,3 2 0,-3-2 16,1 0-1,0 0 1,0 0-1,0-1 0,0 1 1,0-1-1,1 0 0,-1 0 1,0 0-1,1 0 1,-1 0-1,0-1 0,1 0 1,3 1-1,-3-2-15,0 1 0,-1-1 0,1 0 0,0 0-1,-1 0 1,1 0 0,-1 0 0,0-1 0,1 0 0,-1 0-1,0 0 1,0 0 0,5-4 0,-2 0 33,0 0 1,0 0 0,0 0-1,8-13 1,-6 5-43,-1 0 0,0-1 0,0 0 1,-2 0-1,0 0 0,0 0 0,-2-1 1,0 0-1,-1 0 0,0 0 0,-1 0 0,-1 0 1,-1 0-1,-4-29 0,4 39-195,0 1 1,-1-1-1,0 1 0,0 0 1,-1 0-1,1 0 1,-5-6-1,7 11 145,0-1-1,0 1 1,-1 0 0,1 0 0,0-1-1,0 1 1,0 0 0,0 0 0,-1-1-1,1 1 1,0 0 0,0-1 0,0 1-1,0 0 1,0 0 0,0-1-1,0 1 1,0 0 0,0-1 0,0 1-1,0 0 1,0-1 0,0 1 0,0 0-1,0 0 1,0-1 0,0 1 0,0 0-1,1-1 1,-1 1 0,0 0 0,0 0-1,0-1 1,0 1 0,1 0 0,-1 0-1,0-1 1,0 1 0,0 0 0,1 0-1,-1 0 1,0-1 0,1 1 0,-1 0-1,0 0 1,0 0 0,1 0 0,-1 0-1,0 0 1,1 0 0,20-4 244,-15 4-237,17-3 18,0 1-1,1 1 0,-1 1 0,29 5 0,-37-3-1,0 0-1,0 2 1,0 0 0,0 1 0,-1 0 0,0 1-1,20 11 1,-28-13 2,0 0 0,0 1-1,-1-1 1,1 1 0,-1 0-1,0 1 1,-1-1 0,1 1-1,-1 0 1,7 12 0,-3 1 46,-1-1 1,9 32-1,-3-7 143,-4-26 65,-9-16-249,0-1 0,1 1 0,-1-1 0,1 1 0,-1-1 0,1 1 0,-1-1 0,1 1 0,-1-1 0,1 1 1,0-1-1,-1 0 0,1 1 0,-1-1 0,1 0 0,0 0 0,-1 0 0,1 1 0,0-1 0,-1 0 0,1 0 0,0 0 0,-1 0 0,1 0 0,0 0 0,-1 0 0,1 0 0,0 0 0,1-1 0,5-3 81,-1-1-1,1 0 1,-1 0-1,0 0 1,0-1 0,6-8-1,-2 3-73,12-12-6,22-22-27,-38 40-53,-1 0 1,1 1-1,0 0 0,0 0 1,0 1-1,10-5 0,-14 7 26,-1 1-1,1-1 0,-1 1 0,0-1 1,1 1-1,-1 0 0,1-1 0,-1 1 0,1 0 1,-1 0-1,1 0 0,-1 0 0,1 1 0,-1-1 1,1 0-1,-1 0 0,1 1 0,-1-1 1,1 1-1,-1 0 0,0-1 0,1 1 0,-1 0 1,0 0-1,0 0 0,1 0 0,-1 0 1,0 0-1,0 0 0,0 0 0,0 0 0,0 0 1,-1 1-1,1-1 0,1 2 0,1 4 6,0 0 0,-1 1 0,0-1-1,0 1 1,1 11 0,-1-8 73,2 6 99,10 47 586,-12-57-600,0 0 1,1 0-1,0-1 0,1 1 0,-1-1 1,8 10-1,-10-14-84,1 1-1,0-1 1,0 0 0,1-1 0,-1 1 0,0 0 0,1-1 0,-1 1 0,1-1-1,-1 1 1,1-1 0,0 0 0,-1 0 0,6 0 0,-3 0-1,1 0 0,-1-1 0,0 0 0,0 0-1,1-1 1,-1 1 0,8-3 0,2-2 42,0 0-1,-1 0 1,0-2-1,21-11 1,-17 6-843,0 1 1,16-16 0,7-12-6048,-28 26 3805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5:39.8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115 803 3072,'0'0'37,"0"0"-1,0 0 1,0-1 0,0 1-1,0 0 1,0 0-1,-1 0 1,1-1 0,0 1-1,0 0 1,0 0 0,0 0-1,0-1 1,0 1 0,0 0-1,0 0 1,0 0 0,-1-1-1,1 1 1,0 0 0,0 0-1,0 0 1,0 0 0,-1 0-1,1 0 1,0-1 0,0 1-1,0 0 1,-1 0-1,1 0 1,0 0 0,0 0-1,0 0 1,-1 0 0,1 0-1,0 0 1,0 0 0,-1 0-1,-12 3 896,-13 12 568,20-9-1363,0 0 1,0 0-1,0 0 0,1 1 0,0 0 1,0 0-1,1 0 0,0 1 0,0 0 1,1-1-1,0 1 0,0 0 0,1 1 1,0-1-1,-2 14 0,3-16-70,1-1 1,0 1-1,0-1 0,0 1 1,0-1-1,1 1 0,0-1 1,0 0-1,1 1 0,-1-1 1,1 0-1,0 0 0,0 0 1,1 0-1,0 0 0,0 0 1,0-1-1,0 1 0,1-1 1,-1 0-1,1 0 0,0-1 1,1 1-1,-1-1 0,7 5 1,-7-6-5,0 0 0,0 0 0,0 0 0,1 0 0,-1-1 0,0 0 0,1 1 0,-1-2 0,1 1 0,-1 0 0,1-1 0,-1 0 0,1 0 0,-1-1 0,1 1 0,-1-1 0,1 0 0,-1 0 0,0 0 0,1-1 0,-1 1 0,0-1 0,0 0 0,0 0 0,0-1 0,0 1 0,-1-1 0,1 0 0,-1 0 0,1 0 0,-1 0 0,0-1 0,-1 1 0,1-1 0,0 0 0,-1 0 0,3-6 0,-1 0-44,0-1-1,-1 1 1,0-1-1,0 0 1,-1 0-1,-1 0 1,0 0-1,-1 0 1,0 0 0,0-1-1,-1 1 1,-1 0-1,0 0 1,0 0-1,-1 1 1,0-1-1,-1 1 1,-8-16-1,10 22-129,-1 0-1,0 0 0,-1 0 1,1 0-1,0 1 0,-1-1 1,0 1-1,0 0 0,0 0 1,0 1-1,-1-1 1,1 1-1,0 0 0,-9-3 1,13 5 111,0 0 1,0 0 0,0 0 0,0 0 0,0 0-1,0 0 1,0 0 0,0 0 0,0 0 0,0 0-1,0 0 1,0 0 0,0 0 0,0 0-1,0 0 1,1 0 0,-1 0 0,0 0 0,0 0-1,0 0 1,0 1 0,0-1 0,0 0 0,0 0-1,0 0 1,0 0 0,0 0 0,0 0 0,0 0-1,0 0 1,0 0 0,0 0 0,0 0-1,0 0 1,0 0 0,0 0 0,0 0 0,0 0-1,0 1 1,0-1 0,0 0 0,0 0 0,0 0-1,0 0 1,0 0 0,0 0 0,0 0 0,0 0-1,0 0 1,0 0 0,0 0 0,-1 0-1,1 0 1,0 0 0,0 0 0,0 0 0,0 0-1,0 0 1,0 0 0,0 0 0,0 0 0,0 0-1,5 5 79,4-2 21,1-1 0,-1 0 0,1 0 1,-1-1-1,1 0 0,-1-1 0,1 0 1,0 0-1,17-4 0,8-2 62,-1-2 0,0-1 0,0-1 0,-1-2 0,0-2 0,-1-1 0,-1-1 0,0-2 0,-1-1 0,32-26 0,-37 23-67,-2-1 0,0-1 1,-1-1-1,20-32 1,67-117 111,-94 148-273,36-77-1086,-50 103 1137,-1 0-1,0 0 0,0 0 1,0 0-1,0-1 1,0 1-1,0 0 0,0 0 1,0 0-1,0 0 1,0 0-1,0 0 1,0 0-1,0 0 0,0-1 1,0 1-1,0 0 1,0 0-1,0 0 0,0 0 1,0 0-1,0 0 1,0 0-1,0 0 0,0 0 1,0-1-1,0 1 1,0 0-1,0 0 0,-1 0 1,1 0-1,0 0 1,0 0-1,0 0 0,0 0 1,0 0-1,0 0 1,0 0-1,0 0 0,0-1 1,0 1-1,0 0 1,-1 0-1,1 0 0,0 0 1,0 0-1,0 0 1,0 0-1,0 0 1,0 0-1,0 0 0,0 0 1,-1 0-1,1 0 1,0 0-1,0 0 0,0 0 1,0 0-1,0 0 1,0 0-1,0 0 0,0 1 1,0-1-1,-1 0 1,1 0-1,0 0 0,0 0 1,0 0-1,0 0 1,-8 3-270,5-1 209,0 0 1,1 1-1,-1-1 0,0 0 0,1 1 1,0 0-1,0 0 0,0 0 0,0 0 0,-2 5 1,0-1 39,-94 181 129,54-100 1,36-72-72,-40 86 213,43-90-118,1 0 0,0 0 0,1 0 0,1 1 1,0 0-1,-1 17 0,3-27-47,0 0 0,0 0 0,0 0 0,1 0 0,-1 0 0,1 0 1,-1-1-1,1 1 0,0 0 0,0 0 0,1-1 0,-1 1 0,0-1 0,1 1 0,0-1 0,0 1 0,-1-1 1,1 0-1,0 0 0,1 0 0,-1 0 0,0 0 0,1-1 0,-1 1 0,1 0 0,-1-1 0,1 0 0,2 1 1,1 0 29,-1-1 1,1 0 0,0 0 0,0 0 0,-1-1 0,1 1 0,0-1 0,0-1 0,0 1 0,-1-1-1,1 0 1,0-1 0,6-2 0,-2 0-44,0 0 0,-1-1-1,1-1 1,-1 0 0,0 0-1,0-1 1,-1 0 0,0 0-1,0-1 1,12-15 0,3-9 72,31-57 0,-36 57-62,217-321 99,-194 292-432,-28 40-206,0 1 0,2 0-1,17-18 1,-41 53-301,-47 38 522,33-27 252,1 0 0,2 2 0,1 0 0,-17 34 0,-56 130 194,34-63-59,50-114-106,-9 19 234,2 0 0,-20 63 0,35-96-255,-4 21 447,4-21-431,0-1 0,0 0 1,0 1-1,0-1 0,0 1 0,0-1 0,0 1 0,0-1 1,0 0-1,0 1 0,0-1 0,0 1 0,0-1 0,1 0 1,-1 1-1,0-1 0,0 0 0,0 1 0,1-1 1,-1 0-1,0 1 0,0-1 0,1 0 0,-1 1 0,0-1 1,0 0-1,1 0 0,-1 1 0,0-1 0,1 0 0,-1 0 1,1 1-1,-1-1 0,0 0 0,1 0 0,-1 0 0,0 0 1,1 0-1,-1 0 0,1 0 0,-1 0 0,1 0 0,-1 0 1,0 0-1,1 0 0,-1 0 0,1 0 0,-1 0 0,0 0 1,1-1-1,16-5 344,-1-1 0,22-13 0,-21 10-393,1 1-1,25-9 0,-37 16-43,-1 1-1,1 0 1,-1-1-1,1 2 1,0-1 0,-1 1-1,1 0 1,0 0-1,-1 0 1,1 1 0,-1 0-1,11 3 1,-9-1 23,-1 0 0,1 0 1,-1 1-1,0 0 0,0 1 0,0 0 1,0-1-1,6 9 0,-8-8 33,1-1 1,0 1-1,0-1 0,0 0 0,0 0 0,1 0 1,-1-1-1,1 0 0,0 0 0,0 0 1,11 2-1,-7-3 80,1 0 1,-1-1 0,1-1-1,-1 0 1,1 0 0,-1-1-1,1 0 1,-1-1 0,1 0-1,-1-1 1,0 0 0,0-1-1,0 0 1,-1 0 0,1-1-1,-1 0 1,0-1 0,0 0-1,-1 0 1,0-1 0,0 0-1,-1 0 1,10-12 0,19-37-1669,-37 58 1602,0 0 0,0 0 1,0 0-1,1 0 0,-1 0 1,0 0-1,1 0 0,0 0 1,-1 0-1,1 0 0,0 0 1,0 1-1,0-1 0,1 0 1,-1 0-1,0 0 0,1 0 1,-1 0-1,1 0 0,0 0 0,0 0 1,0 0-1,0 0 0,0 0 1,0 0-1,0-1 0,0 1 1,1 0-1,-1-1 0,1 1 1,-1-1-1,1 0 0,0 1 1,0-1-1,-1 0 0,1 0 1,0 0-1,0 0 0,0 0 1,0-1-1,0 1 0,0 0 0,0-1 1,0 0-1,4 1 0,83 2 271,-58-4-372,45 6 0,-35 3 35,0 2 0,-1 1 0,0 3 0,0 1 0,48 26 0,-74-34-19,-3-1-12,0 0 1,0-1 0,1-1 0,20 6-1,-31-10-88,1 0 0,-1 0 0,0 0 0,0 0 0,0 0 0,1 0 0,-1 0 0,0-1 0,0 1 0,0 0 0,0-1 0,2 0-1,-3 1 89,1 0 0,-1 0 0,0-1 0,0 1 0,1-1-475,0 1 475,-1-1 0,0 1 0,0 0-1,0 0 1,0-1 0,0 1 0,0 0 0,0-1 0,0 1 0,0 0 0,0 0 0,1-1 0,-1 1 0,0 0 0,-1-1 0,1 1 0,0 0 0,0 0 0,0-1-1,0 1 1,0 0 0,0-1 0,0 1 0,0 0 0,0 0 0,-1-1 0,1 1 0,0 0 0,0 0 0,-1-1-476,0 0 476,1 1 0,0 0 0,0 0 0,-1 0 0,0 0 0,-13-8-4854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5:40.2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62 6720,'-23'0'3040,"59"5"-2624,-2-10 320,10 1-480,35-12-32,9-3-128,27-4-2208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07.7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2209 134 2144,'3'0'2693,"-16"11"955,4-3-3006,9-7-604,-1 0-1,0 0 0,0 0 0,0 0 0,0 0 0,0 0 0,-1 0 0,1-1 0,0 1 1,-3 1-1,-48 23 401,-38 17 238,51-26-614,-62 27 154,-2 15-5,-140 106 0,177-118-100,-114 62 246,-40-7 9,68-33-332,61-26 3,-191 100 321,182-82-223,1 4 0,-122 106 0,209-161-111,-25 16-1,-1 0 48,15-3-86,1-1 131,18-19 382,10-7-255,18-4-120,-16 6-95,-1 0 1,1-1-1,-1 0 0,0 0 0,0 0 0,13-11 0,35-35-24,31-27 186,118-83 0,22 26-152,-163 100-23,120-64 146,-165 89-136,212-118 163,-30-22-92,-17 18 117,-137 102-67,1 2-1,1 3 0,54-21 1,86-25 307,-160 57-395,-1-1-1,0-2 1,-1 0 0,27-23 0,-25 18-272,0 2 1,54-29-1,-46 33-239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5:42.8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106 261 5152,'-15'-30'1648,"15"30"-1609,0-1 1,0 1-1,0-1 0,-1 1 1,1-1-1,0 1 1,0 0-1,0-1 1,-1 1-1,1-1 0,0 1 1,-1 0-1,1-1 1,0 1-1,-1 0 0,1-1 1,0 1-1,-1 0 1,1 0-1,0-1 1,-1 1-1,1 0 0,-1 0 1,1 0-1,-1-1 1,-2 6 103,-11 187 1992,-15 1-530,13-99-625,13-72-583,3-17-168,0 1 0,-1-1 0,0 1 0,0-1 0,0 0 0,-1 0 0,0 0 0,-3 6 0,4-18 321,-1-1-1,2 0 0,-1-13 0,2-2-346,1-1 0,1 0-1,8-28 1,25-72-500,-27 95 231,9-27-70,3 1-1,36-69 0,-44 99 28,1 1 1,2 1-1,25-32 1,-32 45 23,0 0 0,1 0-1,1 1 1,-1 0 0,1 1 0,1 0 0,0 1 0,0 0 0,13-5 0,-19 10 29,0 0 1,0 1 0,0 0 0,1 0 0,-1 0 0,0 0 0,1 1 0,-1 0 0,0 1 0,11 1 0,-14-1 52,0-1 0,-1 1 0,1 0 0,0 0 0,-1 0-1,1 0 1,-1 0 0,1 0 0,-1 1 0,0-1 0,0 1 0,1 0-1,-1 0 1,0 0 0,0 0 0,-1 0 0,1 0 0,0 0 0,-1 1-1,1-1 1,-1 0 0,0 1 0,0-1 0,0 1 0,0 0-1,0-1 1,0 4 0,0 0 22,-1 0-1,0 0 1,0 0-1,-1 1 0,0-1 1,0 0-1,0 0 1,-5 10-1,0 1 33,-15 27-1,7-21 10,-1 0 1,-1-1 0,-31 33-1,32-38-41,-20 19 55,-52 41-1,46-41 90,39-35-138,0 1 1,0 0 0,0 0 0,0 0-1,0 0 1,1 0 0,-1 1 0,1-1-1,-1 0 1,1 1 0,-2 4 0,3-6-19,0-1-1,1 0 1,-1 1 0,0-1 0,0 1 0,0-1-1,0 1 1,0-1 0,0 1 0,1-1-1,-1 0 1,0 1 0,0-1 0,1 1 0,-1-1-1,0 0 1,1 1 0,-1-1 0,0 0-1,1 1 1,-1-1 0,0 0 0,1 0 0,-1 1-1,1-1 1,-1 0 0,1 0 0,-1 0-1,0 0 1,1 1 0,-1-1 0,1 0 0,-1 0-1,1 0 1,-1 0 0,1 0 0,-1 0-1,1 0 1,-1 0 0,1 0 0,-1-1 0,1 1-1,25-4 129,138-50-44,93-37-208,-217 72 169,0-1 1,-1-2-1,-1-1 0,37-31 0,-70 50-76,0 0-1,-1 0 1,1 0-1,-1 0 0,0-1 1,0 0-1,0 0 1,-1 0-1,5-8 1,-8 13 22,0 0 0,0 0 0,0 0 0,0 0-1,0 0 1,0 0 0,0 0 0,0 0 0,0 0 0,0 0 0,0 0 0,0 0 0,0 0 0,0 0 0,0 0 0,0 0 0,0 0 0,0 0 0,0 0-1,0 0 1,0 0 0,-1 0 0,1 0 0,0 0 0,0 0 0,0 0 0,0 0 0,0 0 0,0 0 0,0 0 0,0 0 0,0 0 0,0 0 0,0-1-1,0 1 1,0 0 0,0 0 0,0 0 0,0 0 0,0 0 0,0 0 0,0 0 0,0 0 0,0 0 0,0 0 0,0 0 0,0 0 0,0 0 0,0 0 0,0 0-1,0 0 1,0 0 0,0 0 0,0 0 0,-5 4-77,-10 14-37,5 0 34,-140 203-146,130-196 232,9-13 73,2 0 0,0 0 0,0 0 0,-11 24 0,20-35-38,-1 0-1,1 0 0,-1 0 0,1 0 0,-1 0 0,1 0 1,0 0-1,0 0 0,0 0 0,-1 0 0,1 0 0,0 0 0,0 0 1,1 0-1,-1 0 0,0 0 0,0 0 0,1 2 0,-1-3-3,1 1 0,-1-1-1,0 1 1,1-1 0,-1 0-1,1 1 1,-1-1 0,1 0-1,-1 1 1,1-1 0,-1 0 0,1 0-1,0 0 1,-1 1 0,1-1-1,-1 0 1,1 0 0,-1 0-1,1 0 1,0 0 0,-1 0-1,1 0 1,0 0 0,4-1 87,-1 0 1,1 0 0,-1 0-1,0-1 1,0 0 0,7-3-1,2-4-46,-1 1 0,0-1 0,0-1 0,-1 0 0,-1-1 0,0 0 0,15-21 0,52-94-137,-49 77 74,-25 43-12,73-113-194,-75 117 168,1-1-39,1 0-1,-1-1 1,1 1-1,5-4 1,-8 7 49,1-1 1,-1 1 0,1 0 0,-1 0-1,0-1 1,1 1 0,-1 0 0,1 0-1,-1 0 1,0 0 0,1 0 0,-1-1-1,1 1 1,-1 0 0,1 0 0,-1 0 0,0 0-1,1 0 1,-1 0 0,1 0 0,-1 1-1,1-1 1,-1 0 0,0 0 0,1 0-1,-1 0 1,1 0 0,-1 1 0,0-1 0,1 0-1,-1 0 1,0 1 0,1-1 0,-1 0-1,0 1 1,1-1 0,-1 0 0,0 1-1,0-1 1,1 0 0,-1 1 0,0-1 0,0 1-1,0-1 1,1 0 0,-1 1 0,0-1-1,0 1 1,2 6-34,0 0-1,-1 0 1,0-1-1,0 1 1,-1 0-1,0 0 1,0 0-1,0 0 1,-2 8-1,0 8 17,0 7 151,-2 46-221,5-66 136,-1-1 1,1 1-1,1 0 1,0-1-1,5 16 1,-6-22 2,0-1 0,0 0-1,1 0 1,-1 0 0,1 0 0,-1 0 0,1 0 0,0 0 0,0 0 0,0 0-1,0-1 1,0 1 0,0-1 0,0 1 0,0-1 0,1 0 0,-1 0 0,0 0-1,1 0 1,-1-1 0,1 1 0,-1-1 0,1 1 0,-1-1 0,1 0 0,4 0-1,2 0 42,0-1 0,0 0 0,0-1 0,-1 1 0,1-2 0,14-5 0,-6 1-32,-1-2 0,-1 0 0,1 0-1,-2-1 1,1-1 0,-1-1 0,20-21 0,77-104-68,-84 101 13,-2 1-300,-22 33 92,-2 3 60,-2 11-29,-6 21-17,-10 25-77,5-19 279,1 0 0,-8 72 0,18-106 28,1 1-1,0-1 0,0 0 0,1 1 0,-1-1 0,1 1 0,0-1 0,1 0 0,-1 1 1,1-1-1,3 6 0,-3-9 13,-1 0 0,0 0 0,1 0 1,0 0-1,-1 0 0,1 0 0,0 0 1,0 0-1,0-1 0,0 1 0,0-1 1,1 1-1,-1-1 0,0 0 0,1 0 0,-1 0 1,1 0-1,-1-1 0,1 1 0,-1-1 1,1 1-1,-1-1 0,1 0 0,0 0 0,2 0 1,6-1 25,0-1 0,-1 0 1,0 0-1,1-1 0,10-5 0,51-25-29,-55 24-5,41-22 77,69-49 0,50-50-138,-151 111-1,40-36-593,-207 199 512,89-91 115,-56 63-86,106-113 129,-1 0 0,1 1 0,-1-1 0,-2 7 0,4-9-31,1 0 0,0-1-1,0 1 1,-1-1 0,1 1 0,0 0-1,0-1 1,0 1 0,0 0 0,0-1-1,0 1 1,0-1 0,0 1 0,0 0-1,0-1 1,0 1 0,0 0 0,0-1-1,0 1 1,1 0 0,-1-1 0,0 1-1,0-1 1,1 1 0,-1-1 0,0 1-1,1-1 1,-1 1 0,1-1 0,-1 1-1,1-1 1,-1 1 0,1-1 0,-1 1-1,1-1 1,-1 0 0,1 1 0,0-1-1,2 1 41,0 0-1,0 0 0,0-1 0,0 0 0,0 1 0,0-1 0,0 0 1,0 0-1,0-1 0,0 1 0,0-1 0,5-1 0,37-14 132,-36 12-158,7-3 10,-1 0 0,0-2-1,0 0 1,-1 0 0,0-1 0,0-1 0,-1-1 0,-1 0 0,14-16 0,-3-2 6,-1-1 0,-2-1-1,19-38 1,13-37-817,-67 170-146,6-22 862,-10 28 46,10-37 34,1 1 0,-5 36 1,13-65 39,0 0 1,0 0 0,0-1-1,0 1 1,1 0 0,0 0-1,1 3 1,-2-6-47,0 0 0,0-1 0,0 1 0,1 0 0,-1 0 0,0-1 0,1 1 0,-1-1-1,0 1 1,1 0 0,-1-1 0,1 1 0,-1-1 0,1 1 0,-1-1 0,1 1 0,-1-1 0,1 1 0,0-1 0,-1 0 0,1 1 0,0-1 0,-1 0 0,1 0 0,0 1 0,-1-1 0,1 0 0,0 0 0,-1 0 0,1 0 0,0 0-1,0 0 1,-1 0 0,1 0 0,0 0 0,-1 0 0,1 0 0,0-1 0,0 1 0,-1 0 0,2-1 0,5-2 57,0-1 1,-1 0-1,0 0 0,1-1 0,5-5 1,31-32 31,-39 37-103,15-14-97,-2-1-14,25-18-1,-37 33 82,0 1 0,1 0 0,-1 1 0,1-1 0,0 1 0,0 0 0,0 1-1,1-1 1,11-2 0,-16 5 14,0 0 0,-1-1-1,1 1 1,0 0-1,0 0 1,0 0-1,0 0 1,0 1 0,0-1-1,0 1 1,0-1-1,0 1 1,0-1 0,0 1-1,-1 0 1,1 0-1,0 0 1,-1 0-1,1 0 1,0 1 0,-1-1-1,0 0 1,1 1-1,-1-1 1,0 1 0,1-1-1,-1 1 1,0 0-1,0-1 1,-1 1 0,1 0-1,0 0 1,0 0-1,-1-1 1,1 1-1,-1 3 1,2 3-19,-1 1 0,0 0 0,0 0 0,-1 0 0,0-1 0,-2 16 0,1-1 236,1-23-190,0 1 0,0-1-1,0 0 1,0 1 0,0-1 0,0 1-1,1-1 1,-1 1 0,0-1 0,0 1 0,0-1-1,0 0 1,1 1 0,-1-1 0,0 1-1,0-1 1,1 0 0,-1 1 0,0-1 0,1 0-1,-1 1 1,0-1 0,1 0 0,-1 0-1,0 1 1,1-1 0,-1 0 0,1 0-1,-1 0 1,0 1 0,1-1 0,-1 0 0,1 0-1,-1 0 1,1 0 0,-1 0 0,1 0-1,-1 0 1,1 0 0,-1 0 0,0 0 0,1 0-1,-1 0 1,1 0 0,0-1 0,7-2 68,-1-1 0,1 0 0,6-6 1,11-5-98,-19 12 13,15-9-133,33-12 0,-52 24 123,0-1-1,0 0 1,0 1-1,0-1 0,0 1 1,0-1-1,0 1 1,0 0-1,0 0 0,0 0 1,0 0-1,0 0 1,0 1-1,0-1 0,0 0 1,0 1-1,0 0 1,0-1-1,-1 1 0,1 0 1,0 0-1,0 0 1,-1 0-1,1 0 0,0 0 1,-1 1-1,3 2 1,0 1-20,0 1 1,-1 0 0,0 1 0,0-1 0,0 0-1,2 11 1,4 7-11,-8-22 57,-1 0 0,1-1 0,0 1 0,0 0 0,0-1 0,0 1 1,0-1-1,0 1 0,0-1 0,0 1 0,0-1 0,1 0 0,-1 0 0,0 1 0,1-1 0,-1 0 0,1 0 0,0-1 0,-1 1 0,1 0 1,0 0-1,-1-1 0,1 1 0,0-1 0,0 0 0,-1 1 0,1-1 0,0 0 0,0 0 0,0 0 0,0 0 0,-1 0 0,1-1 0,0 1 1,0 0-1,-1-1 0,1 0 0,0 1 0,2-2 0,7-4 71,-1 0 0,0 0 0,0-1 0,17-15 1,-15 13-113,-2 1 10,0 1 0,0 0 0,1 1 0,18-9 0,-25 13-20,-1 1 0,1-1-1,0 1 1,0 0 0,0 0 0,0 1 0,0-1 0,0 1 0,0 0-1,0 0 1,0 0 0,0 1 0,0-1 0,0 1 0,0 0 0,0 0-1,7 3 1,-7-2 50,0 0 0,0 0-1,0 0 1,0 0-1,0-1 1,1 0 0,-1 1-1,1-2 1,-1 1-1,1-1 1,-1 1 0,1-1-1,-1 0 1,1-1-1,-1 1 1,1-1 0,-1 0-1,1 0 1,5-2-1,6-4 64,0 0 1,-1-1-1,1-1 0,22-17 0,50-48 48,-47 38-102,57-52-55,-94 85-25,18-15-188,-21 17 216,1 1 0,-1-1-1,0 0 1,1 1 0,-1-1-1,0 1 1,1 0 0,-1-1-1,1 1 1,-1 0 0,0 0-1,1 0 1,-1 0 0,1 0-1,-1 0 1,3 1 0,-3-1 19,0 1-1,0-1 1,-1 1 0,1-1 0,0 1 0,0 0-1,-1-1 1,1 1 0,-1 0 0,1 0 0,-1-1 0,1 1-1,-1 0 1,1 0 0,-1 0 0,1 0 0,-1-1-1,0 1 1,0 0 0,1 0 0,-1 0 0,0 0 0,0 0-1,0 0 1,0 0 0,0 1 0,-3 29-31,3-30 37,-5 22-7,0 1 0,-2-1 1,-1 0-1,0-1 0,-2 1 1,-1-2-1,0 1 0,-2-2 1,0 0-1,-22 25 0,30-39 139,0 0 0,-1-1 0,1 0 0,-1 0 0,0 0 0,-1-1 0,-10 6 0,17-9-124,0-1 0,0 0 0,0 0 0,0 0 0,-1 0-1,1 1 1,0-1 0,0 0 0,0 0 0,0 0 0,0 0 0,-1 0-1,1 0 1,0 0 0,0 1 0,0-1 0,-1 0 0,1 0 0,0 0-1,0 0 1,0 0 0,-1 0 0,1 0 0,0 0 0,0 0-1,-1 0 1,1 0 0,0 0 0,0 0 0,0 0 0,-1 0 0,1 0-1,0-1 1,0 1 0,0 0 0,0 0 0,-1 0 0,1 0 0,0 0-1,0 0 1,0 0 0,0-1 0,-1 1 0,1 0 0,0 0-1,0 0 1,0 0 0,0-1 0,0 1 0,0 0 0,0 0 0,-1 0-1,1-1 1,0 1 0,0 0 0,0 0 0,0 0 0,0-1 0,0 1-1,0 0 1,0 0 0,0 0 0,0-1 0,0 1 0,6-13 17,3 3-350,0 1 0,1 1-1,17-13 1,-21 17-488,0-1 1,1 2-1,0-1 1,0 1-1,0 0 0,0 0 1,0 0-1,9-1 1,-10 3-148,0 1 0,0 0 0,0-1 0,-1 2 0,1-1 0,0 1 0,6 1 0,14 5-1985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5:43.2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6720,'15'11'3040,"-2"9"2240,-18-20-4544,5 3-416,-5 2-1632,2-2 736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5:47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5408,'7'-3'7763,"30"-1"-6119,7-1-1713,28-7 520,1 3 0,0 3-1,93 5 1,-112 2-346,-34-1 151,-1 0 1,38 7-1,-44-6-499,-9-3-1233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5:48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40 6048,'-5'-3'4922,"28"-2"-911,91-8-1428,-47 4-2621,132 0-1,-168 9-2483,0 0 677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5:51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2912,'-5'7'10192,"1"-3"-10438,-4-4 2737,44 9-2934,1-7 547,57-4 0,16 1 30,-13 2 158,11 1 322,-38-1 1002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6:53.16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574 1 2400,'-1'7'3781,"-9"3"-3302,0 0-1,-8 13 1,-10 10-107,-40 47-41,-21 21 90,3-16 142,17-18-68,-89 112-1,149-167-270,0 1 0,-8 14 0,17-27-208,0 0-1,0 0 1,-1 1-1,1-1 1,0 0-1,0 0 1,0 0-1,0 0 1,0 1-1,0-1 1,0 0 0,-1 0-1,1 0 1,0 1-1,0-1 1,0 0-1,0 0 1,0 0-1,0 1 1,0-1-1,0 0 1,0 0 0,0 0-1,0 1 1,0-1-1,0 0 1,0 0-1,0 0 1,0 1-1,0-1 1,1 0-1,-1 0 1,0 0 0,0 1-1,0-1 1,0 0-1,0 0 1,0 0-1,1 0 1,-1 1-1,11-5 297,19-16-65,46-36-1,6-6-269,0 12 390,123-56 0,-72 41-275,-118 57-98,124-60-169,-137 67 159,0 0 1,0 0-1,0 1 1,1-1-1,-1 0 0,0 1 1,0 0-1,1 0 1,-1 0-1,0 0 1,0 0-1,1 0 0,1 1 1,-3-1 12,-1 0 0,1 0 0,-1 0 0,1 0 0,-1 1 0,1-1 0,-1 0 0,1 1 0,-1-1 0,0 0 0,1 1 0,-1-1 0,1 0 0,-1 1 1,0-1-1,0 1 0,1-1 0,-1 0 0,0 1 0,0-1 0,1 1 0,-1 0 0,0 0 3,0 0 0,0 1-1,0-1 1,0 0 0,0 0 0,0 0 0,0 0 0,-1 0 0,1 0 0,0 0-1,-1 1 1,1-1 0,-1 0 0,0 1 0,-5 6 14,0-1-1,0 0 1,0 0 0,-1 0 0,0 0-1,0-1 1,-12 7 0,17-11-12,-22 15 17,-29 23-70,1 1 0,-47 51 1,-72 103 125,53-59 287,112-129-323,3-4 7,1-1-1,-1 1 1,1 0-1,0-1 1,-1 1 0,1 0-1,1 0 1,-1 0-1,0 1 1,1-1 0,-1 0-1,1 1 1,-1 6-1,1-10-37,1 1 0,0-1 0,0 1 0,0-1 0,0 0 0,0 1 0,0-1 0,0 0 0,0 1 0,0-1 0,0 0 1,0 1-1,0-1 0,0 1 0,0-1 0,0 0 0,1 1 0,-1-1 0,0 0 0,0 1 0,0-1 0,0 0 0,1 1 0,-1-1 0,0 0 0,0 0 0,1 1 0,-1-1 0,0 0 0,1 0 0,-1 0 0,0 1 0,0-1 0,1 0 0,-1 0 0,1 0 0,-1 0 0,0 0 0,1 1 0,-1-1 0,0 0 0,1 0 0,-1 0 0,0 0 0,1 0 0,-1 0 0,0 0 0,1 0 0,-1 0 0,1-1 0,-1 1 0,0 0 0,1 0 0,-1 0 0,0 0 0,1-1 1,3-1 60,0 0 1,-1 0-1,1-1 1,5-4 0,64-56 334,97-77-46,206-107-154,6 17-349,-237 149-95,-137 77 158,0 0 0,16-5 1,-23 9 72,0-1 0,0 1 0,0 0 1,0 0-1,0-1 0,0 1 1,0 0-1,0 0 0,0 0 1,0 0-1,0 0 0,0 0 1,0 1-1,0-1 0,0 0 0,0 0 1,0 1-1,0-1 0,0 0 1,0 1-1,1 0 0,-1 0 2,-1 0-1,0 0 1,1 0 0,-1 0-1,1 0 1,-1 0-1,0-1 1,0 1-1,1 0 1,-1 0-1,0 0 1,0 0-1,0 0 1,0 0 0,0 0-1,0 0 1,-1 0-1,1 0 1,0 0-1,0 0 1,-1 0-1,0 1 1,0 2-5,-2 1 1,1 0-1,0-1 0,-1 1 1,0-1-1,0 0 1,0 0-1,-1 0 1,-3 3-1,-44 35-14,46-38 24,-23 17 0,-133 109-87,45-23 91,-112 98 215,95-99-272,-39 33 233,146-114 168,23-18-193,3-7-148,0 0 1,0 0-1,0 0 0,0 1 1,0-1-1,0 0 1,0 0-1,0 0 0,0 0 1,1 0-1,-1 1 1,0-1-1,0 0 0,0 0 1,0 0-1,0 0 1,0 0-1,1 0 0,-1 0 1,0 1-1,0-1 1,0 0-1,0 0 0,1 0 1,-1 0-1,0 0 1,0 0-1,0 0 0,1 0 1,-1 0-1,0 0 1,4-1 54,0 1 1,-1-1 0,1 1-1,0-1 1,-1 0 0,1-1-1,6-2 1,9-6 44,0 0 0,0-1 1,20-17-1,50-46 91,-7 5-125,220-127-5,-162 112-58,63-45-29,168-102-139,-356 222 101,-2 1-47,1 1-1,0 0 1,21-8-1,-28 15-26,-6 4 5,-1-2 111,-1 0 1,0 0-1,0 0 1,0 0-1,-1 0 1,1 0-1,0-1 1,-1 1-1,1 0 1,-3 1-1,-35 35-63,-66 51-1,-58 28-92,-14 12 81,-116 129 513,290-253-191,8-7-50,17-11 167,10-8-173,262-160 31,-195 134-228,2 4 0,176-49-1,-257 86-54,-2 1-17,21-3 0,-33 7 55,-1 1 0,0-1 0,1 1 0,-1 0 0,1 1 0,-1-1-1,1 1 1,6 2 0,-11-2 34,-1-1 1,1 0-1,0 0 0,-1 0 0,1 0 0,0 1 0,-1-1 1,1 0-1,-1 1 0,1-1 0,-1 0 0,1 1 0,-1-1 1,1 1-1,-1-1 0,1 0 0,-1 1 0,1-1 0,-1 1 1,0 0-1,1-1 0,-1 1 0,0-1 0,1 1 0,-1 0 1,0-1-1,0 1 0,0-1 0,0 1 0,0 0 0,1-1 1,-1 1-1,0 0 0,0-1 0,-1 1 0,1 0 0,0-1 1,0 1-1,0-1 0,0 1 0,0 0 0,-1-1 0,1 1 1,0 0-1,-1-1 0,1 1 0,0-1 0,-1 1 0,0 0 1,-4 6-33,0-1 0,-1 1 0,-11 9 1,-20 18-20,-62 62-25,-168 201 114,257-285-2,-4 3 34,1 1 1,1 0-1,0 1 0,-15 29 1,27-46-61,-1 1 0,1 0 0,0 0 0,-1 0 1,1 1-1,0-1 0,-1 0 0,1 0 0,0 0 0,0 0 0,0 0 1,0 0-1,0 0 0,0 0 0,1 1 0,-1-1 3,0-1 0,0 1 0,1-1 0,-1 1-1,0-1 1,0 0 0,1 1 0,-1-1 0,0 0 0,1 1 0,-1-1-1,1 0 1,-1 1 0,0-1 0,1 0 0,-1 0 0,1 0-1,-1 1 1,1-1 0,-1 0 0,1 0 0,-1 0 0,1 0 0,3 0 39,-1 0 0,1 0 0,-1 0 0,0-1 0,1 1 0,-1-1 0,0 0 0,4-2 0,273-115 550,-47 17-899,-220 96 291,-5 1-31,0 1 0,0 0 0,1 0 0,-1 1 0,1 0 0,-1 0 0,1 1 0,17 0-1,-25 1 36,0 0-1,0 0 0,0 0 0,0 0 0,0 0 0,0 1 1,0-1-1,0 0 0,0 1 0,-1-1 0,1 1 0,0-1 0,0 1 1,0 0-1,0-1 0,-1 1 0,1 0 0,0-1 0,-1 1 1,1 0-1,0 0 0,0 1 0,0 0-6,-1 0 0,1-1 0,-1 1 0,0 0 0,1 0 0,-1-1 0,0 1 0,0 0 0,0 0 0,-1-1 0,1 1 0,-1 2 0,0 3-20,-2 0 0,1-1 0,-1 1 0,0-1 0,-7 12 1,0-4 30,-1 0 1,-1-1-1,0 0 1,-1-1-1,-26 19 1,-79 45-30,31-21 87,74-47-60,-35 27-54,42-31 85,1 1 0,-1 0 0,1 0 0,0 1 1,-5 8-1,9-13 133,4-1 20,54-12 323,192-38-229,-219 46-672,-39 12-218,-85 19 429,31-10 212,-115 43 49,-99 26 176,89-50-42,146-31 1,1-1 0,-67-3 0,96-2-156,-1-1 0,0 0 0,1 0 0,0-2 0,-1 1 0,1-2 0,0 1 0,1-2 0,-13-6-1,20 9-47,0 0-1,0 0 0,0 0 0,0-1 0,0 1 0,1-1 0,0 0 0,0 0 0,0 0 0,-5-9 0,7 9-16,-1 0 1,1 0-1,0 0 1,0 0-1,0 0 0,1 0 1,0 0-1,-1 0 1,1 0-1,1 0 0,-1 0 1,0-1-1,1 1 1,0 0-1,2-5 0,1 0-14,0 0-1,0-1 0,1 1 0,0 1 0,1-1 1,0 1-1,0 0 0,1 1 0,9-9 0,13-10-51,35-24 0,-27 22 43,91-76-17,27-22-24,-108 92 59,73-41-1,191-66-138,-181 87 98,-123 51 41,5-2 78,0-1 1,13-8-1,-22 13-38,0-1 0,0-1 0,0 1 0,-1 0 0,1-1 0,-1 1 0,0-1 0,0 0 0,0 0 0,0 1 0,0-1 0,2-6 0,-3 7-19,-1 0 0,1 0 0,-1 0 0,0-1 0,0 1-1,1 0 1,-2 0 0,1 0 0,0 0 0,0 0 0,-1 0 0,1 0 0,-1 0 0,1 0 0,-1 0 0,0 1 0,0-1 0,-2-3 0,-1-2-1,0 1 1,-1 0-1,-8-7 0,12 11-1,-7-5-204,0 0 0,0 1 0,-1 0-1,0 0 1,0 1 0,0 0-1,0 0 1,-1 1 0,0 0-1,0 1 1,0 0 0,0 1 0,0 0-1,-1 1 1,1 0 0,-1 0-1,1 1 1,-1 1 0,1-1-1,0 2 1,-1-1 0,1 2 0,0-1-1,0 1 1,-14 7 0,20-8-154,1-1-1,0 2 1,0-1 0,0 0 0,0 1 0,-4 2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6:59.13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800 155 3968,'4'-7'1152,"-3"5"-921,0 1-1,-1-1 1,1 0-1,-1 1 0,1-1 1,-1 0-1,0 0 1,0 1-1,0-1 1,0 0-1,0 0 1,-10-21 3226,7 19-3227,-18-22 1402,13 19-1387,0 1 1,0-1-1,1-1 0,1 0 1,-9-11-1,14 9-157,-1 2-229,2 8 127,0 0 0,0 0 0,-1-1-1,1 1 1,0 0 0,0 0 0,-1 0-1,1 0 1,0 0 0,0 0 0,-1 0-1,1 0 1,0 0 0,0 0 0,-1 0-1,1 0 1,0 0 0,0 1 0,-1-1-1,1 0 1,0 0 0,0 0 0,-1 0-1,1 0 1,0 0 0,0 1 0,0-1-1,-1 0 1,1 0 0,0 0 0,0 0 0,0 1-1,0-1 1,0 0 0,-1 1 0,-12 11-175,1 1 0,0 1 0,-19 29 0,5-6 97,-21 27 41,-132 165 203,-3-28-285,122-134 535,-77 113 1,136-178-358,-8 12 96,9-13-131,0-1 0,0 0 0,0 0 0,0 0 0,0 0 0,-1 0 0,1 1 0,0-1 0,0 0 0,0 0 0,0 0 0,0 0-1,0 1 1,0-1 0,0 0 0,0 0 0,0 0 0,0 1 0,0-1 0,0 0 0,0 0 0,0 0 0,0 0 0,0 1 0,0-1 0,0 0 0,0 0 0,0 0 0,1 0 0,-1 1 0,0-1 0,0 0 0,0 0 0,0 0 0,0 0 0,0 1 0,0-1 0,1 0 0,-1 0 0,0 0 0,0 0 0,0 0 0,0 0 0,1 0 0,-1 0 0,0 0 0,0 0 0,0 1 0,0-1 0,1 0 0,-1 0 0,0 0 0,0 0 0,0 0 0,1 0 0,-1 0 0,0 0 0,0 0 0,0-1 0,0 1 0,1 0 0,-1 0 0,0 0 0,0 0 0,0 0 0,0 0 0,1 0 0,-1 0 0,5-2 52,0 0 1,0 0 0,0-1 0,0 1-1,-1-1 1,1 0 0,-1 0 0,1-1 0,5-6-1,7-4 63,39-32 85,111-69 1,101-24-315,-246 129 48,4-3 8,-7 2-33,1 2 0,0 0 0,0 1 0,41-9 0,-59 16 56,0 1 0,0 0 0,0 0 0,0-1 0,0 1 0,0 1 0,0-1 0,0 0 0,0 0 0,0 1 1,0-1-1,0 1 0,0-1 0,0 1 0,2 1 0,-4-1 15,1-1 1,-1 0-1,0 1 0,1-1 1,-1 0-1,0 1 0,1-1 0,-1 1 1,0-1-1,0 1 0,1-1 1,-1 0-1,0 1 0,0-1 1,0 1-1,0-1 0,1 1 0,-1-1 1,0 1-1,0-1 0,0 1 1,0 0-1,-1 1-9,1-1 1,-1 1 0,1-1-1,-1 1 1,1-1-1,-1 0 1,0 1 0,0-1-1,0 0 1,0 0-1,-1 2 1,-8 7-37,-1 0-1,-23 17 1,-5 4 82,-16 22 27,2 2 0,-46 64 0,-68 72 19,101-132-23,41-38 76,1 0-1,-35 42 1,59-62-100,0-1 0,-1 0 0,1 1 0,-1-1 0,1 1 0,0-1 0,-1 1 0,1-1 0,0 1 0,0-1 0,0 1 0,-1 0 0,1-1 0,0 1 0,0-1 0,0 1 0,0 0 0,0-1 0,0 1 1,0-1-1,0 2 0,0-2-11,1 1 0,-1-1 0,1 0 0,-1 0 0,1 1 0,-1-1 0,1 0 1,-1 0-1,1 1 0,-1-1 0,1 0 0,-1 0 0,1 0 0,-1 0 0,1 0 1,-1 0-1,1 0 0,-1 0 0,1 0 0,-1 0 0,1 0 0,-1 0 0,1 0 0,-1-1 1,1 1-1,0 0 0,7-3 48,0-1 0,0 0 0,0 0 0,-1-1 1,1 1-1,-1-2 0,12-10 0,-5 5-24,387-280 236,-339 253-426,1 3 0,2 3 0,1 2 0,135-40 0,-197 69 106,1 0 0,-1 0 0,0 1 1,9-1-1,-13 1 38,1 0 0,-1 0 1,0 0-1,1 0 0,-1 0 0,1 0 0,-1 0 1,0 0-1,1 0 0,-1 0 0,0 1 0,1-1 1,-1 0-1,1 0 0,-1 0 0,0 1 1,0-1-1,1 0 0,-1 0 0,0 1 0,1-1 1,-1 0-1,0 1 0,0-1 0,0 0 1,1 0-1,-1 1 0,0-1 0,0 1 0,0-1 1,0 0-1,1 1 0,-1-1 0,0 0 0,0 1 1,0-1-1,0 1 0,0-1 0,0 0 1,0 1-1,0-1 0,0 1 0,0-1 0,-1 0 1,1 1-1,-10 20-65,8-17 56,-103 171-20,82-142 8,-1-1-1,-2-2 1,-35 34 0,-107 88-15,161-146 75,0 0 0,1 0 0,0 0 0,0 1 0,1 0 0,-7 10 0,12-16-22,0-1 0,-1 1 1,1-1-1,0 1 0,0-1 0,-1 1 1,1 0-1,0-1 0,0 1 0,0-1 1,-1 1-1,1 0 0,0-1 0,0 1 1,0-1-1,0 1 0,0 0 0,0-1 1,0 1-1,1-1 0,-1 1 0,0 0 1,0-1-1,0 1 0,1-1 0,-1 1 1,0-1-1,1 1 0,-1-1 0,0 1 1,1-1-1,-1 1 0,0-1 0,1 1 1,-1-1-1,1 0 0,-1 1 0,1-1 1,-1 0-1,1 1 0,-1-1 0,1 0 1,0 0-1,-1 1 0,1-1 0,-1 0 1,1 0-1,0 0 0,-1 0 0,1 0 1,0 0-1,6 1 82,-1-1-1,1 1 1,11-3 0,-15 2-64,17-2 93,0-1 0,37-11 0,41-21-32,-26 9-77,-50 19-10,146-45 23,-133 43-102,0 1 1,68-4-1,-99 12 66,-1 0-1,1 0 1,0 0 0,-1 0-1,1 1 1,0 0 0,-1 0-1,5 2 1,-7-3 4,0 0 0,0 1 0,0-1 0,-1 1 0,1-1 0,0 1 1,0-1-1,-1 1 0,1-1 0,0 1 0,-1 0 0,1-1 0,-1 1 0,1 0 0,-1 0 1,1 0-1,-1-1 0,0 1 0,1 0 0,-1 0 0,0 0 0,0 0 0,1-1 0,-1 1 1,0 0-1,0 0 0,0 0 0,0 0 0,0 0 0,0 0 0,0 0 0,-1 0 0,1-1 1,0 1-1,0 0 0,-1 2 0,-1 0-4,0 1 0,0 0 0,0 0 1,-1-1-1,1 1 0,-1-1 0,0 0 0,0 0 0,0 0 1,-5 4-1,-5 2 27,-21 12 0,15-10 7,-9 6-544,0 1 1,1 2-1,1 0 1,-41 43-1,46-32-2769,13-3 1002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8:44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84 1728,'-1'0'168,"1"-1"1,-1 1-1,0-1 1,0 1-1,0 0 1,-1 0-1,1 0 1,0 0-1,0 0 1,0 0-1,0 0 0,0 0 1,0 0-1,0 0 1,0 0-1,0 1 1,0-1-1,0 0 1,0 1-1,0-1 1,0 1-1,0-1 1,1 1-1,-1-1 0,0 1 1,0 0-1,0-1 1,1 1-1,-1 0 1,0 0-1,1-1 1,-1 1-1,1 0 1,-1 0-1,1 0 1,-1 0-1,0 1 0,-2 6-216,1-1 0,0 1 0,0-1 0,-1 11 0,-1-1 404,-3 18-154,1 0 0,-1 40 0,4 73 90,2-33-65,4 266 552,1-259 774,-4-112-1074,0-10-458,0 0 0,0 0 0,-1 0 0,1 0 0,0 0 1,0 0-1,0 0 0,0 0 0,0 0 0,0 0 0,-1 0 0,1 0 0,0 0 0,0 0 0,0 0 1,0 0-1,0 0 0,0 0 0,0-1 0,-1 1 0,1 0 0,0 0 0,0 0 0,0 0 0,0 0 1,0 0-1,0 0 0,0 0 0,0 0 0,0-1 0,0 1 0,0 0 0,0 0 0,-1 0 0,1 0 1,0 0-1,0 0 0,0-1 0,0 1 0,0 0 0,0 0 0,0 0 0,0 0 0,0 0 1,0-1-1,-13-38 349,1 0 1,-10-63-1,13 53-244,-3-18-151,3-1 0,0-108 0,9 146-56,2-1 0,1 1 0,1 0 0,1 1 0,12-36 0,-11 48 37,0-1-1,2 2 0,0-1 0,1 1 1,0 0-1,1 1 0,1 0 0,1 0 1,23-22-1,-16 20-9,0 1-1,1 1 1,0 1 0,1 0-1,1 2 1,0 0 0,35-12 0,-46 20 2,1 0 1,1 1 0,-1 1-1,0 0 1,1 0 0,-1 1-1,1 1 1,-1 0 0,1 0-1,-1 2 1,1-1 0,-1 2 0,0-1-1,0 2 1,0 0 0,19 9-1,-23-9 38,1 0-1,-2 1 1,1 0-1,0 1 1,-1 0-1,7 6 1,-12-9 10,1 0 0,-1 0 0,0 0 1,0 0-1,0 0 0,0 1 0,-1-1 0,1 0 0,-1 1 0,0 0 1,0-1-1,0 1 0,0 0 0,-1-1 0,1 1 0,-1 0 0,0 6 1,-2 2 52,0-1 1,-1 1 0,0 0 0,-1-1 0,0 1-1,-1-1 1,0 0 0,-1-1 0,0 1 0,0-1 0,-1 0-1,-1-1 1,-9 10 0,-2 1 110,-2-1 0,0-1 1,-1-1-1,-37 22 0,-50 19 99,10-7-152,80-39-158,0 0 1,-32 28-1,46-36-28,1 1 1,0-1 0,-1 1-1,2 1 1,-1-1 0,0 0-1,1 1 1,-4 8 0,6-11 62,0-1 0,1 0 0,-1 1 0,0-1 0,1 1 0,0-1 0,-1 1 0,1 0 0,0-1 0,0 1 0,0-1 0,1 1 0,-1-1 0,1 1 0,-1-1 0,1 1 0,0-1 0,0 0 0,0 1 0,0-1 0,0 0 1,1 0-1,1 4 0,9 5 76,1 0 1,0-1 0,0 0 0,1-1 0,0 0 0,17 7 0,16 10 211,-33-17-155,0 0 0,0 1-1,0 0 1,-2 1 0,1 1-1,-1 0 1,18 24 0,-11-8 190,0 1 1,20 42-1,-39-70-328,0 0 0,0 0-1,1 0 1,-1-1 0,0 1-1,0 0 1,0 0 0,0 0-1,0 0 1,0 0 0,0-1-1,0 1 1,0 0 0,0 0-1,-1 0 1,1 0 0,0-1-1,0 1 1,-1 0 0,1 0-1,-1 1 1,0-2-220,0 0 0,0 0 0,0 0-1,1 0 1,-1 0 0,0-1 0,0 1 0,0 0 0,1 0 0,-1 0 0,0-1-1,1 1 1,-1 0 0,0-1 0,0 1 0,0-2 0,-15-8-2593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8:48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13 389 1728,'0'2'560,"-1"-1"-907,-10 20 3273,11-20-2866,0-1 0,0 0-1,0 1 1,0-1 0,-1 0 0,1 1 0,0-1-1,0 1 1,0-1 0,0 0 0,0 1 0,0-1-1,0 0 1,0 1 0,0-1 0,0 0-1,0 1 1,1-1 0,-1 0 0,0 1 0,0-1-1,0 0 1,0 1 0,1-1 0,-1 0 0,0 1-1,0-1 1,0 0 0,1 0 0,-1 1-1,0-1 1,1 0 0,-1 0 0,0 1 0,0-1-1,1 0 1,-1 0 0,0 0 0,1 0 0,-1 1-1,0-1 1,1 0 0,-1 0 0,1 0-1,-1 0 1,0 0 0,1 0 0,-1 0 0,0 0-1,1 0 1,-1 0 0,0 0 0,1 0-1,-1-1 1,1 1 0,-1 0 0,0 0 0,1 0-1,2-1 67,-1 0 0,0 0-1,1 0 1,-1 0 0,0-1 0,1 1-1,-1-1 1,0 1 0,3-4-1,17-18 319,-21 22-433,40-50 305,-1-1 0,-3-3 0,40-77 0,-63 108-71,-10 20-230,-1-1 1,0 0 0,0 0-1,0 0 1,-1-1-1,0 1 1,0-1 0,0 1-1,-1-1 1,2-9-1,-3 15-20,0 0-1,0 0 1,0-1-1,0 1 1,0 0-1,0 0 1,0 0-1,0 0 1,0 0-1,0 0 1,0-1-1,0 1 1,0 0 0,0 0-1,0 0 1,0 0-1,0 0 1,0 0-1,-1 0 1,1 0-1,0-1 1,0 1-1,0 0 1,0 0-1,0 0 1,0 0-1,0 0 1,0 0-1,0 0 1,0 0-1,-1 0 1,1 0-1,0 0 1,0-1-1,0 1 1,0 0-1,0 0 1,0 0-1,0 0 1,0 0-1,-1 0 1,1 0-1,0 0 1,0 0-1,0 0 1,0 0-1,0 0 1,-1 0 0,-6 5-47,-5 7 90,7-3 3,0 0 0,1 1 0,0 0 0,0-1 0,1 1 0,0 1 0,1-1 0,-1 11 0,1 2 54,1 0 1,2 37 0,0-53-52,0 0 1,0 0-1,1 0 1,-1 0-1,2 0 0,-1 0 1,6 10-1,-7-15-9,-1 0 1,1-1-1,0 1 0,0-1 0,0 1 0,0-1 0,1 1 0,-1-1 0,0 0 0,1 0 0,-1 0 0,0 1 1,1-1-1,0 0 0,-1-1 0,1 1 0,-1 0 0,1 0 0,0-1 0,0 1 0,-1-1 0,1 1 0,0-1 1,0 0-1,0 0 0,-1 0 0,1 0 0,0 0 0,0 0 0,0 0 0,-1-1 0,1 1 0,0-1 0,3 0 1,3-3 58,0-1 0,-1 1 0,1-1 0,-1 0 0,0-1 0,-1 1 0,1-1 0,-1-1 0,0 1 0,5-8 0,7-13 4,21-40 1,-16 27 19,-14 18-110,-8 20-97,0-1 0,0 0 0,0 1 0,0-1 0,0 1 0,0 0-1,1-1 1,-1 1 0,1 0 0,-1 0 0,5-3 0,-6 4 67,0 1 1,0 0 0,0 0 0,0 0-1,0 0 1,0 0 0,0 0-1,1 0 1,-1 0 0,0 0 0,0 0-1,0 0 1,0 0 0,0 0 0,0 0-1,1 0 1,-1 0 0,0 0 0,0 0-1,0 0 1,0 0 0,0 0-1,0 0 1,1 0 0,-1 0 0,0 0-1,0 0 1,0 0 0,0 0 0,0 0-1,0 0 1,1 0 0,-1 1 0,0-1-1,0 0 1,0 0 0,0 0 0,0 0-1,0 0 1,3 8-230,-2 10 99,-1-18 131,-8 105 427,2-36-268,3-30 57,-10 53-1,12-91-152,1 0-1,0 1 1,0-1 0,0 0-1,0 0 1,0 0 0,0 0-1,0 0 1,0 0-1,0 0 1,1 2 0,-1-3-25,0 1 0,0-1 0,0 0 0,1 1 0,-1-1 0,0 0 1,0 0-1,1 1 0,-1-1 0,0 0 0,0 0 0,1 1 0,-1-1 0,0 0 1,1 0-1,-1 0 0,0 1 0,1-1 0,-1 0 0,0 0 0,1 0 0,-1 0 1,1 0-1,2 0 18,0 0 1,0-1 0,0 1 0,0-1 0,0 0 0,5-2-1,-5 3-65,102-39 299,-85 30-1316,0-1-1,0-1 1,19-14 0,-29 17-724,0-1 1,18-20-1,-9 6-1354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8:49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9 4736,'-53'-8'1760,"40"11"-1376,4 5-96,5-3-96,4 1-160,9 3-928,8 2 480,5 2-2944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14.83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7 1824,'-8'-7'4504,"8"14"-3360,1 17-728,0-1 0,2 1 0,1-1 0,1 0 0,8 27 0,-3-21-345,1 0 1,1 0-1,2-1 1,1-1-1,1 0 1,1-1-1,29 34 1,-15-26 89,1-1-1,2-2 1,0-2 0,57 37 0,159 91 583,-167-106-528,-39-24-134,55 46 1,-67-45-392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8:49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10 4160,'-2'-1'209,"1"0"-1,-1 0 1,0 0 0,1 0 0,-1 0-1,0 0 1,0 1 0,0-1-1,0 1 1,1-1 0,-1 1 0,0-1-1,0 1 1,0 0 0,0 0 0,0 0-1,0 0 1,0 1 0,0-1 0,0 0-1,0 1 1,-3 1 0,-4 1 112,-1 1-1,1 0 1,-8 5 0,16-8-288,-7 4 29,0 0-1,0 1 1,1 0 0,0 0-1,0 0 1,0 1-1,1 0 1,0 1 0,1-1-1,-1 1 1,1 0 0,1 0-1,0 1 1,0-1-1,1 1 1,-1 0 0,2 0-1,0 0 1,0 0 0,0 1-1,1-1 1,1 0-1,-1 1 1,2-1 0,-1 1-1,3 11 1,-2-18-29,-1-1-1,1 1 1,0 0-1,0 0 1,1-1 0,-1 1-1,1-1 1,-1 1 0,1-1-1,0 0 1,-1 1-1,1-1 1,0 0 0,1 0-1,-1 0 1,0-1 0,1 1-1,-1 0 1,1-1-1,-1 1 1,1-1 0,5 2-1,-5-3 13,0 1 0,1 0 0,-1-1-1,0 0 1,1 0 0,-1 0 0,0 0-1,1-1 1,-1 1 0,0-1 0,1 0 0,-1 0-1,0 0 1,0 0 0,0 0 0,0-1-1,0 0 1,0 1 0,0-1 0,3-3 0,0 0 44,-1-1 1,0 0-1,0 1 1,0-1-1,0-1 1,-1 1-1,0-1 1,-1 0-1,1 0 1,-1 0-1,-1 0 1,1 0 0,2-14-1,-1-5-234,-2 0 1,0-45-1,-2 58-61,0 13 181,0-1 1,0 1 0,0 0-1,0 0 1,0-1-1,0 1 1,0 0-1,0-1 1,0 1-1,0 0 1,0 0 0,0-1-1,0 1 1,0 0-1,0 0 1,0-1-1,0 1 1,0 0-1,-1 0 1,1-1-1,0 1 1,0 0 0,0 0-1,0 0 1,-1-1-1,1 1 1,0 0-1,0 0 1,0 0-1,-1-1 1,1 1 0,-1 0 13,1 1 1,0-1-1,-1 0 1,1 1-1,0-1 1,-1 0-1,1 1 1,0-1-1,-1 0 1,1 1-1,0-1 1,0 1-1,-1-1 1,1 0-1,0 1 1,0-1-1,0 1 1,0-1-1,-1 1 1,-1 10 105,1 0 0,-1 0 0,2 0 0,0 22 0,1-10 155,-1-13-104,0 1 1,1-1-1,4 18 0,-4-24-85,0 0 0,1 0 0,-1 0 0,1 0 0,0 0 0,0-1 0,0 1 0,0-1 0,0 0 0,1 1 0,5 4 1,-6-6-56,1-1 0,-1 0 0,0 0 0,0 0 0,0 0 0,1 0 0,-1 0 0,0-1 0,1 1 0,-1-1 0,1 0 0,-1 1 0,1-1 0,-1 0 0,0-1 0,1 1 0,-1 0 0,1-1 0,-1 1 0,3-2 1,2 0-733,1-1 1,-1 0 0,0 0 0,0 0 0,8-6 0,-8 4-260,1-1 0,9-10 0,15-18-3516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8:52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468 297 2656,'-18'-8'4725,"9"4"-4470,0 0 0,-1 1 0,1 1 0,-1 0 0,1 0 0,-1 1 0,0 0 0,0 0 0,0 1 0,-12 2 0,2 0-113,0 1 0,0 1 0,1 1 0,-20 7 0,22-6-36,1 1 1,0 1-1,0 0 1,1 1-1,-20 15 1,27-17-64,-1 0-1,1 1 1,1 0 0,-1 0 0,1 1-1,1 0 1,0 0 0,0 1 0,-7 17-1,9-19-14,0 2-1,1-1 1,1 0-1,-1 1 1,2-1-1,-1 1 1,1 0-1,0 12 1,2-17-9,-1 1 0,1-1 0,0 0 0,1 1 0,-1-1 0,1 0 0,0 0 0,0 0 0,1 0 0,-1 0 0,1 0 0,0-1 0,0 1 0,1-1 0,-1 0 0,7 5 0,-5-4 17,0-1 1,0 0 0,1-1-1,0 1 1,-1-1-1,1 0 1,0-1-1,1 1 1,8 1-1,-5-2 20,1 0 1,0-1-1,-1 0 0,1 0 0,14-2 0,-5-2 56,0 0-1,1-1 0,-2-1 1,1-1-1,30-13 1,-34 12-69,0-1 1,-1-1 0,1 0 0,-2-1-1,1-1 1,-1 0 0,-1-1-1,0-1 1,17-21 0,-9 10 17,-15 19-51,-2 0 0,1 0-1,-1 0 1,0-1 0,0 1-1,0-1 1,5-12 0,21-47-74,-29 58-5,1 0 1,-1 1 0,-1-1 0,1-10-1,-7 30-684,-1 11 600,4-4 136,1 1 1,1 0-1,0-1 1,2 1-1,4 31 1,-4-41 13,0-5 27,1 1 0,-1-1 0,1 0 0,0 0 0,0 0 0,5 9 0,-6-13-3,0 0 0,1 0 0,-1 0 1,1 0-1,-1 0 0,1 0 1,0-1-1,0 1 0,2 1 0,-3-3-3,0 1 0,0-1 0,0 1 0,0-1-1,0 1 1,0-1 0,0 0 0,0 1 0,0-1-1,0 0 1,0 0 0,0 0 0,1 0-1,-1 0 1,0 0 0,0 0 0,0-1 0,0 1-1,2-1 1,4-2 99,0 0-1,0-1 0,0 0 1,-1 0-1,1-1 1,6-6-1,33-35 82,-43 43-176,54-67 256,-21 26-199,-26 32-63,-1-1-1,0 1 0,9-17 1,-16 25-34,0 0 0,0 0 0,-1 0 0,1 0 0,-1-1 1,0 1-1,0 0 0,0-1 0,-1 1 0,1-1 0,-1 1 1,0-1-1,0 1 0,-1-1 0,-1-6 0,1 9-31,0 0 1,0 0-1,0 0 0,0 1 0,-1-1 0,1 0 0,0 0 0,-1 1 1,0-1-1,1 1 0,-1-1 0,0 1 0,0 0 0,0 0 0,0-1 1,0 1-1,0 1 0,0-1 0,0 0 0,0 0 0,0 1 0,-1-1 1,1 1-1,-4 0 0,28 8-42,16-1 76,-20-4 8,0 0-1,0 1 0,-1 1 1,18 8-1,-32-11 2,0-1-1,1 1 1,-1 0 0,0 0 0,-1 1 0,1-1-1,0 1 1,-1-1 0,1 1 0,-1 0-1,0-1 1,0 1 0,0 1 0,0-1 0,-1 0-1,1 0 1,-1 1 0,0-1 0,0 0-1,0 1 1,0 0 0,0-1 0,-1 7-1,0 6 5,0-1 0,-2 0 0,0 0-1,-5 21 1,0-4 104,6-26-79,0 1-1,1 0 1,-1-1 0,1 1-1,0-1 1,1 1-1,0 0 1,0-1 0,0 1-1,1-1 1,0 0-1,0 1 1,0-1-1,1 0 1,0 0 0,5 6-1,-7-10-9,0-1 0,1 1 0,-1-1-1,1 0 1,-1 0 0,1 0 0,-1 1 0,1-2-1,0 1 1,-1 0 0,1 0 0,0 0-1,0-1 1,0 1 0,0-1 0,-1 0 0,1 1-1,0-1 1,0 0 0,4 0 0,1-1 73,0 1 0,1-2 0,-1 1 0,8-3 0,-5 1-62,-1-1 0,-1 0 0,1-1 0,0 1 0,-1-2 0,0 1 0,0-1 0,-1 0 0,0-1 0,0 0 0,8-10 0,17-16 97,-2 3-157,-9 7 143,15-19-107,-29 32-30,1 1 0,0 0 0,1 0 0,16-13 1,-22 21-6,0-1 0,-1 1 0,1 0 0,0 0 0,0 0 0,0 0 0,0 0 0,0 1 1,0-1-1,5 1 0,11-3-72,-11 0 6,-15 1 145,-15 0 152,4 2-233,-20 2 0,31-1 18,1 1-1,0-1 1,0 1 0,0 0 0,0 0 0,-10 6 0,11-5 35,1-1 1,0 0 0,1 1 0,-1 0 0,0 0 0,1 0 0,0 0 0,-1 0 0,1 1-1,1 0 1,-4 4 0,1 1-99,-1 0 54,0 0-1,1 1 1,1 0-1,-1 0 1,2 0 0,-1 0-1,-2 16 1,3-8 19,0-2-86,-1 23 0,4-35 93,0 1 0,0-1 0,0 0 1,1 0-1,0 0 0,0 0 0,0 0 1,0 0-1,0 0 0,4 6 0,-1-2 49,1-1 0,-1 0 0,13 13 0,-14-18-26,0 1-1,0 0 0,0-1 0,1 0 1,-1 1-1,1-1 0,0-1 0,-1 1 0,1 0 1,6 1-1,-3-2 44,0 0 0,0 0 1,0-1-1,1 0 0,-1 0 0,0-1 1,0 1-1,10-4 0,0 0-11,0-1-1,19-8 1,-16 4 39,0-2-1,-1 0 1,0-1 0,0 0-1,-2-2 1,0 0 0,31-33-1,-9 1-103,55-84 0,-90 123-193,-2 5-493,-3 10 312,1-6 395,-22 82-217,13-50 144,3-13 50,-13 57-15,17-66 89,0 0 0,1 1 0,0-1-1,2 19 1,-1-30-45,0-1 0,0 1-1,0 0 1,1 0 0,-1 0-1,0 0 1,0 0 0,0 0-1,1-1 1,-1 1 0,1 0-1,-1 0 1,0 0 0,1-1-1,-1 1 1,1 0 0,0-1-1,-1 1 1,2 1 0,-2-2 1,1 0 0,0 0 0,-1 0 0,1 0 1,0 1-1,-1-1 0,1 0 0,0 0 0,-1 0 0,1 0 0,0 0 1,-1-1-1,1 1 0,-1 0 0,1 0 0,0 0 0,-1 0 1,1-1-1,-1 1 0,2-1 0,1-1 38,1 0 1,0-1-1,-1 0 0,0 0 1,0 0-1,4-4 1,8-13 23,0-1 0,-1-1 1,12-25-1,17-27-39,-23 42-749,-20 47 588,-11 140-54,11-149 218,0-1 1,0 1 0,1 0-1,0 0 1,0 0 0,0-1-1,3 9 1,-4-14-25,1 1-1,-1-1 1,0 0 0,0 1-1,0-1 1,0 0 0,0 1 0,1-1-1,-1 1 1,0-1 0,0 0-1,1 1 1,-1-1 0,0 0 0,0 0-1,1 1 1,-1-1 0,0 0-1,1 0 1,-1 1 0,0-1 0,1 0-1,-1 0 1,1 0 0,-1 0-1,0 1 1,1-1 0,-1 0-1,1 0 1,0 0 0,0 0 11,0-1-1,0 1 1,0 0-1,0-1 1,0 1 0,0-1-1,0 1 1,0-1 0,0 1-1,0-1 1,1-1 0,22-24 225,-23 24-249,25-36 101,-17 24-282,1 1 0,19-21 1,-24 45-247,-2-2 382,-1 0-1,0 1 0,0 9 1,-1-11 46,0 0 1,1 0 0,-1 0-1,1 0 1,5 10 0,-6-16-1,2 6 107,0-1 0,1 0 0,0 0 1,0-1-1,6 7 0,-9-11-94,1-1 1,-1 1-1,1-1 0,0 1 1,0-1-1,-1 0 0,1 0 1,0 0-1,0 0 0,0 0 1,0 0-1,0-1 1,0 1-1,1-1 0,-1 1 1,0-1-1,0 0 0,0 0 1,0 0-1,1 0 0,-1 0 1,4-1-1,4-1 9,1-1-1,-1 0 1,0-1 0,0 0-1,0 0 1,-1-1 0,18-12-1,-14 7 1,0 0-1,-1-2 0,0 1 1,15-20-1,1-8 55,-2-2 1,32-64-1,-55 98-68,17-31-31,-3-1 0,-1-1 1,-2 0-1,-1-1 0,-2 0 0,8-74 0,-19 113 12,1-4-31,0-1 0,-1 0-1,0 0 1,-2-7 0,2 14 28,0 0 0,0 0 0,0 0 1,0-1-1,0 1 0,0 0 0,0 0 0,0 0 1,0 0-1,0 0 0,0-1 0,0 1 0,0 0 1,0 0-1,0 0 0,0 0 0,0 0 1,0 0-1,0-1 0,0 1 0,0 0 0,0 0 1,0 0-1,0 0 0,0 0 0,-1 0 0,1 0 1,0 0-1,0 0 0,0-1 0,0 1 0,0 0 1,0 0-1,0 0 0,-1 0 0,1 0 0,0 0 1,0 0-1,0 0 0,0 0 0,0 0 0,0 0 1,-1 0-1,1 0 0,0 0 0,0 0 0,0 0 1,0 0-1,-5 7-159,-3 14 108,-4 30 149,-8 69 1,15-47 66,9 142 0,2-58 308,-3-120-927,-2-24-1376,-10-33-5748,-13-28 4639,-36-50 801,54 92 2069,-51-72 1731,33 48 887,-21-37 0,42 65-2490,-1 0 1,1 0-1,0 0 0,0 0 1,0-1-1,1 1 0,-1 0 1,0 0-1,1-1 0,0 1 1,-1 0-1,1-1 0,0 1 0,0 0 1,0-1-1,1 1 0,-1 0 1,0-1-1,1 1 0,0 0 1,-1 0-1,1 0 0,0-1 1,0 1-1,0 0 0,0 0 1,1 0-1,-1 0 0,1 1 0,-1-1 1,1 0-1,-1 0 0,1 1 1,0-1-1,0 1 0,3-2 1,7-3-170,1 0 1,0 1 0,0 1-1,1 0 1,-1 0 0,1 1-1,18-1 1,-14 5-1376,-4 6-2875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8:53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1373 112 4576,'-13'-26'2048,"13"13"-1760,0-1-4992,0 3 3328</inkml:trace>
  <inkml:trace contextRef="#ctx0" brushRef="#br0" timeOffset="1">52 82 4736,'-48'-31'1760,"48"28"-1376,-4-2-96,12 1 32,5-4-224,10-3-1856,21 3 928,8-3-1984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8:57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115 144 2560,'0'-16'2667,"0"18"-2129,-1 13 308,-5 27 0,0-2-218,-5 83 758,-4 41-502,9-124-556,-2 0 0,-13 42-1,-5-15 1241,26-67-1539,0 0 1,0 0-1,0 0 0,0 0 0,0 0 0,0 1 0,0-1 0,0 0 0,0 0 0,0 0 1,0 0-1,0 0 0,0 0 0,0 0 0,-1 0 0,1 0 0,0 0 0,0 1 1,0-1-1,0 0 0,0 0 0,0 0 0,0 0 0,0 0 0,0 0 0,0 0 1,-1 0-1,1 0 0,0 0 0,0 0 0,0 0 0,0 0 0,0 0 0,0 0 1,0 0-1,0 0 0,-1 0 0,1 0 0,0 0 0,0 0 0,0 0 0,0 0 1,0 0-1,0 0 0,0 0 0,0 0 0,-5-6 360,0-10-173,3-11-145,2 0 0,4-34 1,-3 36-62,11-58-6,-5 38-35,4-19-88,4 1 0,32-90 0,-44 145 77,1-1 1,0 1 0,0-1 0,1 1 0,0 1 0,0-1 0,1 1-1,0 0 1,0 0 0,0 0 0,1 1 0,0 0 0,9-6 0,-15 12 33,1-1 1,-1 0-1,0 1 1,1-1 0,-1 1-1,1-1 1,-1 1-1,1 0 1,-1 0-1,1 0 1,-1 0 0,1 0-1,-1 0 1,1 0-1,-1 0 1,1 0 0,-1 1-1,0-1 1,1 0-1,-1 1 1,1 0-1,-1-1 1,0 1 0,1 0-1,-1 0 1,0-1-1,0 1 1,0 0 0,0 0-1,0 0 1,0 0-1,0 1 1,2 1 0,0 1 9,-1-1 0,1 1 0,-1 0 0,0 0 0,0 0 0,0 0 0,0 1 0,-1-1 0,0 0 0,1 6 0,-1-1 4,-1 0-1,-1 0 0,1 0 0,-2 0 1,1 0-1,-1 0 0,0 0 1,-1 0-1,0-1 0,-5 10 1,1-4 60,0-1 1,-1 0 0,0 0-1,-1-1 1,-13 14 0,13-18-17,-1 1 0,1-2-1,-15 9 1,14-9-36,4-3-3,1-1 0,-1 0 0,-10 3 0,13-5 26,1 0 1,-1 0 0,1 0-1,-1-1 1,1 1 0,-1-1-1,1 0 1,-1 0 0,0 0 0,1 0-1,-1 0 1,-3-1 0,6 1-38,0 0 1,0 0-1,0 0 1,0-1-1,0 1 1,-1 0-1,1 0 1,0 0-1,0 0 1,0 0-1,0 0 1,0 0 0,-1 0-1,1-1 1,0 1-1,0 0 1,0 0-1,0 0 1,0 0-1,0 0 1,0-1-1,0 1 1,0 0-1,0 0 1,0 0 0,0 0-1,0-1 1,-1 1-1,1 0 1,0 0-1,0 0 1,0 0-1,1-1 1,-1 1-1,0 0 1,0 0-1,0 0 1,0 0 0,0-1-1,0 1 1,0 0-1,0 0 1,0 0-1,0 0 1,0-1-1,0 1 1,1 0-1,-1 0 1,0 0-1,0 0 1,0 0 0,0 0-1,0 0 1,0 0-1,1-1 1,-1 1-1,0 0 1,0 0-1,0 0 1,0 0-1,1 0 1,11-7-69,-11 6 65,489-217 569,-470 210-606,1 0 0,-1-2 0,27-17 0,-46 26 29,0 0 1,0 1-1,0-1 0,0 0 1,0 1-1,0-1 1,-1 0-1,1 0 1,0 0-1,-1 1 1,1-1-1,0 0 1,-1 0-1,1 0 1,-1 0-1,1-1 1,-1 1 6,0 1 1,0 0-1,0 0 1,0 0-1,0 0 1,0 0-1,0-1 1,-1 1-1,1 0 0,0 0 1,0 0-1,0 0 1,0 0-1,0 0 1,0-1-1,0 1 1,0 0-1,0 0 1,-1 0-1,1 0 1,0 0-1,0 0 1,0 0-1,0 0 0,0 0 1,0 0-1,-1-1 1,1 1-1,0 0 1,0 0-1,0 0 1,0 0-1,0 0 1,-1 0-1,1 0 1,-11 3-65,-2 2 59,0 1-1,1 1 0,0 0 1,0 1-1,1 0 0,0 1 0,0 0 1,-13 15-1,5-3 56,1 1 0,1 1-1,-16 29 1,29-46-14,0 1 0,0 0 0,1 0 0,0 0 0,0 0 0,1 1 0,-1-1 0,2 1 0,-2 9 0,3-16-16,0 0 0,0 0 0,0 0 0,0 0 0,0 0 0,0 0-1,0 0 1,1 0 0,-1 0 0,0 0 0,1 0 0,-1-1 0,0 1 0,1 0 0,-1 0-1,1 0 1,0-1 0,-1 1 0,1 0 0,-1 0 0,1-1 0,0 1 0,0-1 0,-1 1-1,1-1 1,0 1 0,0-1 0,0 1 0,0-1 0,0 0 0,-1 1 0,1-1 0,0 0-1,0 0 1,0 0 0,0 1 0,0-1 0,0 0 0,0 0 0,1-1 0,2 1 28,0-1 0,0 1 1,0-1-1,0 0 0,0-1 1,-1 1-1,1 0 0,5-4 1,3-3 8,1-1 0,-2 0 0,1-1 0,-1-1 0,-1 0 0,13-15 0,0-6 41,23-41 1,-31 47-150,-2 0 0,13-38-1,-24 55-140,-5 7-79,3 2 253,-1 1 1,0-1-1,1 1 1,-1-1-1,0 1 1,1-1-1,-1 1 1,0-1-1,1 1 1,-1 0-1,1-1 0,-1 1 1,1 0-1,-1 1 1,-4 11 8,0 0 0,1 1 0,0-1 0,1 1 0,1 0 1,0 0-1,1 0 0,0 0 0,1 0 0,1 0 0,4 25 0,-4-35 44,0 0 1,0 1-1,0-1 0,1 0 0,-1 0 0,1 0 1,0 0-1,0 0 0,5 6 0,-6-9-8,0 0-1,0 1 1,1-1 0,-1 0-1,0 0 1,0 0 0,0 0-1,1-1 1,-1 1-1,0 0 1,1 0 0,-1-1-1,1 1 1,-1-1 0,1 0-1,-1 1 1,1-1-1,-1 0 1,1 0 0,-1 0-1,1 0 1,0 0 0,-1 0-1,1 0 1,-1 0-1,1-1 1,-1 1 0,1-1-1,-1 1 1,2-2-1,6-3 26,0-1 0,0 0 0,-1-1 0,0 0 0,0 0-1,-1-1 1,11-14 0,0 2-57,46-46 0,24-28 119,-85 91-131,0-1-1,0 0 1,-1 0 0,0 0-1,1 0 1,-1 0 0,-1-1-1,1 1 1,-1-1 0,1 1-1,-1-1 1,-1 0 0,1 1-1,0-8 1,-1 12 16,0 0-1,0 0 1,0 0 0,0-1-1,0 1 1,0 0 0,0 0-1,0-1 1,0 1 0,0 0-1,-1 0 1,1 0 0,0-1-1,0 1 1,0 0 0,0 0-1,0 0 1,0-1 0,0 1-1,-1 0 1,1 0 0,0 0-1,0 0 1,0-1 0,0 1-1,-1 0 1,1 0 0,0 0-1,0 0 0,-1 0 1,1 0-1,0 0 0,0 0 0,0 0 0,0 0 1,0 0-1,0 1 0,-1-1 0,1 0 0,0 0 1,0 0-1,0 0 0,0 0 0,0 0 0,0 0 1,0 1-1,0-1 0,0 0 0,0 0 0,0 0 1,0 0-1,0 0 0,0 1 0,0-1 0,0 0 1,0 0-1,0 0 0,0 0 0,0 0 0,0 1 1,0-1-1,0 0 0,0 0 0,0 0 0,0 0 1,0 0-1,0 1 0,0-1 0,0 0 0,0 0 1,0 0-1,0 0 0,1 0 0,2 11 24,-1-1-1,0 0 1,0 1 0,-1 20-1,-4 46-204,0-12 361,3-55-131,0 0 0,0 0-1,2 0 1,-1 0 0,1 0 0,1 0 0,5 14 0,-7-21-26,0 0 0,1-1-1,-1 1 1,1-1 0,0 1 0,0-1 0,0 1 0,0-1-1,0 0 1,0 0 0,0 0 0,1-1 0,-1 1 0,1 0-1,0-1 1,-1 0 0,1 1 0,0-1 0,0 0 0,-1 0-1,1-1 1,0 1 0,0-1 0,0 1 0,0-1-1,0 0 1,0 0 0,0 0 0,6-1 0,1-1 48,0-1 0,1 0 1,-1 0-1,-1-1 0,1 0 1,0-1-1,-1 0 0,0 0 1,9-8-1,14-12 63,30-31 0,-27 24-200,100-91-120,-122 108-229,-16 15 149,-7 8 170,-3 5 108,0 2 0,0 0 0,2 0 0,0 1 0,-14 27-1,7-7 167,-21 62 0,36-90-111,-8 33 173,10-39-211,1 0 1,-1 0-1,1 0 1,0 0-1,0 1 0,0-1 1,0 0-1,0 0 1,1 0-1,-1 0 1,1 0-1,-1 0 1,1 0-1,0 0 1,0 0-1,1 2 0,-2-3-9,1 0-1,0-1 0,-1 1 0,1-1 0,0 1 0,-1-1 0,1 1 0,0-1 1,0 0-1,0 1 0,-1-1 0,1 0 0,0 0 0,0 0 0,0 1 1,0-1-1,-1 0 0,1 0 0,0 0 0,0 0 0,0 0 0,0-1 0,0 1 1,-1 0-1,1 0 0,0-1 0,0 1 0,0 0 0,-1-1 0,1 1 1,0 0-1,0-1 0,-1 1 0,1-1 0,0 0 0,-1 1 0,1-1 0,4-3 34,-1 0-1,0 0 0,0 0 1,6-8-1,5-10-37,-1-1-1,-2-1 1,13-30-1,23-78 54,-35 93-318,-13 39 249,0 0 1,0 0-1,0 0 1,0 0-1,0 0 0,-1 0 1,1 0-1,0 0 0,0 0 1,0 0-1,0 0 1,0 0-1,0 0 0,0 0 1,0 0-1,0 0 0,0 0 1,0 0-1,-1 0 1,1 0-1,0 0 0,0-1 1,0 1-1,0 0 0,0 0 1,0 0-1,0 0 1,0 0-1,0 0 0,0 0 1,0 0-1,0 0 0,0 0 1,0 0-1,0 0 1,0 0-1,0 0 0,0 0 1,-1 0-1,1-1 0,0 1 1,0 0-1,0 0 1,0 0-1,0 0 0,0 0 1,0 0-1,0 0 0,0 0 1,0 0-1,0 0 1,0 0-1,1-1 0,-8 9-120,-1 21 131,1 0 1,1 1-1,1 0 1,2 0-1,1 54 0,2-81 9,0 3 39,0-1 1,0 1-1,1-1 1,2 10 0,-3-15-42,0 1 0,0 0 0,1-1 0,-1 1 0,0 0 0,0-1 0,1 1 0,-1-1 0,1 1 0,-1 0 0,0-1 0,1 1 0,-1-1 0,1 0 0,-1 1 0,1-1-1,0 1 1,0 0 0,0-1 2,0 0-1,0 0 0,0 0 0,-1 0 0,1 0 0,0 0 0,0 0 0,0 0 0,0-1 0,-1 1 0,1 0 0,0 0 0,0-1 0,-1 1 0,1 0 0,0-1 1,0 1-1,-1-1 0,2 0 0,76-63 382,10-7-255,-54 47-196,1 2 0,47-22 0,-77 42 40,1 0-1,-1 0 0,0 1 1,1 0-1,-1-1 0,1 2 0,-1-1 1,10 1-1,-13 0 14,-1 0 0,0 0 0,1 0 0,-1 1 0,0-1 0,1 0 0,-1 1 0,0-1 0,0 1 0,1-1 0,-1 1 0,0 0 0,0 0 0,0-1 0,0 1 0,0 0 0,0 0 0,0 0 0,0 0 0,0 0 0,0 0 0,-1 0 0,1 1 0,0-1 0,-1 0 0,1 0 0,-1 1 0,1-1 0,-1 0 0,0 1 0,1-1 0,-1 0 0,0 1 0,0-1-1,0 0 1,0 1 0,0-1 0,0 0 0,-1 2 0,0 7 22,-1-1 0,0 0-1,0 0 1,-1 1 0,-6 11-1,-23 42 389,1-15 288,32-49-691,0 1 0,-1-1-1,1 0 1,0 1 0,0-1 0,0 0 0,0 1 0,0-1 0,0 1 0,0 0 0,0-1 0,0 1 0,1 0 0,-1 0 0,0-1 0,0 1-1,0 0 1,2 0 0,-2 1-9,0-1-1,0 0 1,0 1-1,-1-1 1,1 1-1,0-1 1,0 1-1,-1-1 1,1 1-1,0-1 1,0 1-1,-1 0 1,1-1-1,-1 1 1,1 0 0,-1 0-1,2 1 1,-1 2-13,1 0 0,-1 0 0,1 1 1,-1-1-1,-1 0 0,1 1 1,-1-1-1,1 5 0,-1 0 25,0-6 5,0 0 0,0-1 0,0 1 1,0 0-1,0 0 0,-1-1 0,1 1 0,-1 0 1,-1 4-1,1-5 69,1-4-50,0 1-1,0-1 1,1 0 0,-1 1 0,1-1 0,-1 1 0,1-1 0,-1 1 0,2-3-1,46-95 153,-43 91-196,1-4-8,1 1 0,0-1 1,0 1-1,2 1 1,-1-1-1,1 1 1,16-13-1,-24 22 13,-1 1 0,1-1 0,0 0 0,0 1 0,-1-1 0,1 1-1,0 0 1,0-1 0,0 1 0,-1 0 0,1-1 0,0 1 0,0 0 0,0 0 0,0-1 0,0 1 0,0 0-1,-1 0 1,1 0 0,0 0 0,0 1 0,0-1 0,0 0 0,0 0 0,0 0 0,0 1 0,-1-1 0,1 0 0,0 1-1,0-1 1,0 1 0,-1-1 0,1 1 0,0-1 0,-1 1 0,2 0 0,-1 1-5,0 0 1,0-1 0,0 1 0,0 0-1,0 0 1,0 0 0,-1 0-1,1 0 1,-1 0 0,1 0-1,-1 0 1,0 0 0,0 0-1,0 0 1,0 4 0,-5 31 48,-2 0 1,-11 39-1,16-69 270,2-7-125,7-16-73,5-13-107,-7 21 1,0 1 1,10-12-1,-13 16-4,0 1-1,0 0 1,0 0 0,1 0 0,-1 0 0,1 0 0,-1 1 0,1-1 0,0 1-1,-1-1 1,1 1 0,4-1 0,-6 2-5,-1 0 1,1 0-1,0 0 0,-1 0 0,1 0 0,-1 0 1,1 0-1,0 0 0,-1 0 0,1 0 1,0 1-1,-1-1 0,1 0 0,0 0 1,-1 1-1,1-1 0,-1 0 0,1 1 1,-1-1-1,1 0 0,-1 1 0,1-1 1,-1 1-1,1 0 0,1 1-2,-1 0 0,0 0 0,0 0 0,0 0 0,-1 0 1,1 0-1,0 4 0,1 3-34,-1 0 0,0 15 0,-1-20 50,0 0 1,-1-1-1,0 1 1,0-1 0,0 1-1,0-1 1,-3 6-1,-2 8-37,6-16 3,0-1-1,-1 1 0,1 0 1,0-1-1,0 1 1,-1-1-1,1 1 1,-1 0-1,1-1 1,0 1-1,-1-1 1,1 1-1,-1-1 1,1 0-1,-1 1 1,1-1-1,-1 1 1,0-1-1,1 0 1,-1 0-1,1 1 1,-1-1-1,0 0 1,1 0-1,-1 0 1,0 0-1,1 1 1,-1-1-1,-1 0 0,2 0 33,-1-1-1,1 1 1,-1 0-1,1 0 0,0 0 1,-1 0-1,1 0 1,-1-1-1,1 1 0,0 0 1,-1 0-1,1 0 1,-1-1-1,1 1 0,0 0 1,-1-1-1,1 1 1,0 0-1,0-1 0,-1 1 1,1-1-1,0 1 1,0 0-1,-1-1 1,1 1-1,0-1 0,0 1 1,0 0-1,0-1 1,0 1-1,0-1 0,0 1 1,0-1-1,0 1 1,0-1-1,0 1 0,0-1 1,0 1-1,0 0 1,0-1-1,0 1 0,0-1 1,6-19-29,0 1-1,1 0 1,0 0 0,2 0 0,0 1 0,17-23 0,-23 36 16,0 1 1,1 0 0,0 0 0,0 0-1,7-5 1,-10 8 1,0 0 0,0 1 0,-1-1 0,1 0 0,0 1 0,0-1 0,0 1 0,0-1 0,0 1 0,0 0 0,0-1 0,0 1 0,0 0 0,0 0 0,0 0 0,0 0 0,0 0 0,0 0-1,0 0 1,0 0 0,0 0 0,0 0 0,0 0 0,0 1 0,0-1 0,0 0 0,0 1 0,0-1 0,0 1 0,0-1 0,-1 1 0,1-1 0,0 1 0,0 0 0,0-1 0,-1 1 0,1 0 0,0 0 0,0 0 0,1 3-14,0-1 0,0 1 0,-1 0 0,1-1 0,-1 1 0,0 0 0,0 0 0,0 0 1,-1 0-1,1 0 0,-1 4 0,0 6-35,-5 26 1,1 7 246,2-24-832,1-19 22,0-1 0,1 1 0,0-1 0,0 1 0,0 0 0,0-1 0,0 1 0,1-1 0,-1 1 0,1-1 0,1 4 0,-2-6 494,1-1 0,-1 1 0,0-1 0,0 1 0,0-1 0,1 1 0,-1-1 0,0 0 0,1 1 0,-1-1 0,0 0 0,1 1 0,-1-1 0,0 0 0,1 1 0,-1-1 0,1 0 0,-1 1 0,0-1 0,1 0 0,-1 0 0,1 0 0,-1 0 0,1 1 0,1-2-375,0 1 0,-1-1 0,1 1 0,-1-1-1,1 0 1,-1 1 0,1-1 0,2-2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6:08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33 3136,'-1'-10'588,"1"9"-33,0-1-1,0 0 1,-1 0-1,1 0 1,0 0-1,-1 1 1,0-1-1,1 0 1,-1 0-1,-1-1 1,2 2-497,-1 1 0,1 0 0,0 0 1,-1 0-1,1 0 0,0 0 0,-1 0 0,1 0 1,0-1-1,-1 1 0,1 0 0,0 0 0,-1 0 1,1 0-1,0 0 0,-1 1 0,1-1 0,0 0 1,-1 0-1,1 0 0,0 0 0,-1 0 0,1 0 1,0 1-1,0-1 0,-1 0 0,1 0 0,0 0 1,-1 1-1,1-1 0,0 0 0,0 0 0,0 1 1,-1-1-1,1 0 0,0 0 0,0 1 0,-10 13 842,9-12-843,-4 6-6,0 1 0,1-1 0,1 1 1,0-1-1,0 1 0,-2 10 0,-8 57 296,12-66-306,-3 24 173,1 1-1,3 41 0,1 117 199,-2-107-125,3-66-300,-2 7 709,0-25-638,0-1 1,0 1-1,-1-1 0,1 1 1,-1-1-1,0 1 0,1-1 0,-1 0 1,0 1-1,0-1 0,1 0 1,-1 1-1,0-1 0,0 0 1,-2 1-1,-3 3-56,-1 0 0,0-1 1,0 0-1,-1 0 0,-13 4 1,12-4-10,0-1 0,0 2 0,1-1 0,-9 7-1,-14 11-103,-22 17-65,42-30 159,6-4 609,21-3-170,4-4-238,-1 0 1,1-1 0,34-10 0,4-2-162,129-25 201,-153 34 160,-24 5-423,1-1 1,-1 0-1,13-5 1,-21 6-290,1 0 0,-1 0 0,0 0-1,0 0 1,1-1 0,-1 1 0,0 0 0,0-1 0,-1 0 0,1 0-1,0 1 1,0-1 0,-1 0 0,1-1 0,-1 1 0,0 0 0,1 0-1,0-3 1,3-16-3256,4 5 1174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6:09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23 114 3232,'-1'0'111,"-20"1"6339,21-1-6397,0 1 1,0-1 0,1 1 0,-1-1 0,0 0 0,0 1-1,0-1 1,1 0 0,-1 1 0,0-1 0,1 0 0,-1 1-1,0-1 1,0 0 0,1 0 0,-1 1 0,1-1 0,-1 0-1,0 0 1,1 0 0,-1 0 0,0 1 0,1-1 0,-1 0-1,1 0 1,-1 0 0,0 0 0,1 0 0,0 0 0,12 3 429,-1 0 0,1-1 0,1 0 0,-1-1 0,0 0 0,20-2 0,78-16 722,-45 5-874,110-16 277,-163 26-407,-1-1 0,0 0 0,19-7 0,-26 7-537,0 1 0,-1 0 0,1-1 0,-1 0 1,1 0-1,-1 0 0,0 0 0,0-1 0,-1 0 0,1 0 0,4-6 0,1-4-1626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6:10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21 3232,'2'-10'950,"-1"0"3630,-1 13-3861,-1 0 0,0 0 0,0 0 0,0 0 1,0 0-1,-1-1 0,-1 5 0,0-1-560,0-1 0,0 1 0,-2 9 1,-36 163 1621,39-169-1429,6-28-6400,3 3 3899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6:11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20 2912,'-6'4'6223,"-14"18"-3790,-1 3-1441,14-18-864,0 0 0,0 0 0,1 1 0,0 0 0,0 0 0,1 1 0,0 0 0,1 0 0,0 0 0,-5 15 0,5-8-38,0 0 0,1 0 0,1 0 0,0 0 0,1 1 0,1 19 0,1-30-57,0 1-1,0 0 0,0-1 0,1 1 0,-1-1 1,2 0-1,-1 1 0,1-1 0,0 0 0,0 0 1,0-1-1,1 1 0,0-1 0,0 0 1,1 0-1,-1 0 0,10 8 0,-10-11 12,0 1 0,1-1 0,-1 0-1,0 0 1,1 0 0,0-1 0,-1 0 0,1 1-1,0-2 1,-1 1 0,1 0 0,0-1 0,0 0 0,-1 0-1,1 0 1,0-1 0,7-1 0,0-1 71,1-1 1,-1 0 0,0-1-1,0 0 1,12-7 0,-5-1 42,-1 0 1,0-1 0,0-1-1,-2 0 1,0-1 0,-1-1-1,14-19 1,-22 27-20,-1 1 1,0-2-1,0 1 0,-1-1 0,8-19 1,-12 25-115,0 0-1,0 0 1,0 0 0,0 0 0,-1 0 0,0 0 0,1 0 0,-2 0 0,1 0 0,0 0-1,-1 0 1,1 0 0,-1 0 0,-1 0 0,1 0 0,0 1 0,-1-1 0,0 0 0,-3-5-1,0 3-56,-1-1 0,0 1-1,0 1 1,0-1 0,-1 1-1,1 0 1,-2 0-1,1 1 1,0 0 0,-11-4-1,-9-3-298,-50-13 0,61 20 235,-25-2 1,34 5-67,0 1-1,0-1 1,0 2-1,0-1 1,0 1-1,-10 2 1,16-3 30,0 1 1,1-1-1,-1 0 0,0 0 1,0 1-1,1-1 0,-1 1 1,0-1-1,1 0 0,-1 1 1,1-1-1,-1 1 0,1 0 1,-1-1-1,1 1 0,-1-1 1,0 2-1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6:11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24 4224,'-22'-20'1365,"22"19"-1353,0 1 1,0 0-1,0 0 0,0 0 0,0-1 1,-1 1-1,1 0 0,0 0 0,0 0 1,0 0-1,0-1 0,-1 1 0,1 0 1,0 0-1,0 0 0,0 0 0,0 0 1,-1 0-1,1 0 0,0 0 0,0-1 0,0 1 1,-1 0-1,1 0 0,0 0 0,0 0 1,-1 0-1,1 0 0,0 0 0,0 0 1,0 0-1,-1 0 0,1 0 0,0 1 1,0-1-1,0 0 0,-1 0 0,1 0 1,0 0-1,0 0 0,0 0 0,-1 0 1,1 1-1,-2 0-19,-4 2 330,0 1 0,0 0 0,0 0 0,1 1 0,-6 5-1,-15 19 1473,-43 61-1,-12 45-593,59-95-982,1 1 0,2 1 0,2 0 0,-13 54 0,22-64-201,2 0 0,1 0 0,2 1 0,1 0 0,1-1 0,7 55 0,-4-73 70,1 0 1,0-1-1,1 1 0,0-1 1,1 0-1,1 0 0,11 18 1,-11-21-95,1-1-1,0 1 1,0-1 0,1 0 0,0-1 0,1 0 0,-1 0 0,2-1-1,12 8 1,-8-6-1061,1-2-1,0 0 1,1-1 0,-1 0-1,1-1 1,22 4-1,6-1-1566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6:12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6400,'11'-35'2058,"-9"29"-1534,0 7-248,7 9 42,-2-1-203,-1-1-1,10 15 1,153 313 4508,-163-324-4532,4 9 130,-2 0 0,-1 0-1,0 1 1,-2 0 0,0 0-1,-1 1 1,-2-1 0,1 27 0,-4-19-36,-1 0 0,-2 0 1,0 0-1,-2 0 0,-16 45 1,11-44-222,-1 0 0,-1-2 0,-23 37 0,12-23-530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15.75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46 65 3232,'0'-3'4229,"-4"8"-3205,-7 40 134,-6 51 0,10-56-759,2 30 379,3-61-38,4-13-92,4-22 254,-3 10-690,13-43-155,-7 29-119,-1-1 1,-1 0-1,-2 0 1,1-42-1,-4 57 106,-2 16-43,0-1 0,0 1-1,0 0 1,0-1 0,0 1 0,0 0 0,0-1-1,0 1 1,0 0 0,0 0 0,1-1-1,-1 1 1,0 0 0,0-1 0,0 1 0,0 0-1,0-1 1,0 1 0,1 0 0,-1 0 0,0-1-1,0 1 1,0 0 0,1 0 0,-1-1-1,0 1 1,0 0 0,1 0 0,-1 0 0,0 0-1,1-1 1,-1 1 0,0 0 0,1 0-1,-1 0 1,0 0 0,0 0 0,1 0 0,1 14-224,-2-5 163,6 17 36,2 0 1,1-1 0,23 48-1,-18-44 182,-2 0-1,12 42 1,-23-66-21,0-1 0,0 1 0,0 0 0,-1 0 0,0 0 0,0 0 1,0 0-1,-1 0 0,-1 8 0,1-12-83,1 0 0,-1 1 1,1-1-1,-1 0 0,0 0 0,1 1 0,-1-1 0,0 0 0,0 0 1,0 0-1,0 0 0,0 0 0,0 0 0,0 0 0,0 0 1,-2 0-1,2 0-33,-1-1 0,0 1 1,1-1-1,-1 1 1,0-1-1,0 0 0,1 0 1,-1 0-1,0 0 1,0 0-1,1 0 0,-1 0 1,0-1-1,0 1 1,1 0-1,-3-2 0,-6-3-236,-1 0 0,1-1 0,0 0 0,0 0 0,1-1-1,0-1 1,-13-13 0,1 2-4549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6:20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14 197 2144,'-2'-3'172,"1"1"-1,-1 0 1,1-1 0,0 1 0,0 0-1,0-1 1,0 0 0,0 1 0,0-1-1,1 1 1,-1-1 0,1 0 0,0-4-1,0-18 3889,29 508-1021,-18-356-2377,-4-64-347,2 41 1525,-10-98-898,-2-19 57,-2-31-396,-7-71-246,8 54-332,-1-101-274,5 130 66,-1-5-24,1 0-1,3 0 0,10-55 1,-7 67 96,1 0 1,1 0-1,20-43 1,-21 56 88,-1 1-1,2 0 1,-1 0-1,2 1 0,-1 0 1,1 0-1,1 1 1,-1 0-1,18-11 1,-21 16 0,0 0 1,0 1-1,0 0 0,1 0 1,-1 1-1,1-1 0,-1 1 1,1 1-1,0-1 1,0 1-1,0 1 0,0-1 1,0 1-1,0 0 0,0 1 1,13 2-1,-8 0 20,1 1 0,0 0 0,-1 2 0,0-1 0,0 1 0,-1 1 0,21 15 0,-24-16 6,-1 1 0,0-1 0,0 1 0,-1 1 0,0-1-1,-1 1 1,1 1 0,5 11 0,-8-13 17,1 0 0,-1 1 0,0 0 0,-1 0 0,0 0 0,0 0 0,-1 0 0,0 0 0,0 0 1,-1 10-1,-1-14 10,1 0 0,-1 0 0,0 0 1,0 0-1,0 0 0,-1 0 0,1-1 1,-1 1-1,0-1 0,0 1 1,0-1-1,-4 4 0,2-2 14,-1-1 0,1 1 1,-1-1-1,-1 0 0,1 0 0,-11 5 0,-4 0 47,0 0 1,-1-2-1,-30 7 0,41-12-74,-21 6 50,-66 20-87,86-24-61,0 0 0,0 1 0,1 1-1,0 0 1,0 0 0,-12 10 0,20-14 69,0-1 0,0 1-1,0 0 1,0 1 0,1-1 0,-1 0 0,1 0 0,-1 1 0,1-1-1,0 1 1,0-1 0,0 1 0,0-1 0,1 1 0,-1-1 0,0 5 0,1-3-18,0 0 1,0 1 0,1-1 0,-1 1 0,1-1 0,0 0 0,0 0-1,1 1 1,2 4 0,3 5-45,1 1 0,1-1-1,1-1 1,12 15 0,170 178 718,-133-141-314,-27-28 95,-17-17-639,-12-17-400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6:21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311 469 3232,'0'0'1035,"-11"3"1210,8-3-1958,-1 1 0,1 0 0,-1-1-1,0 1 1,-4-1 0,-9 1 200,-3 2-173,-1 2 1,1 0 0,0 1-1,1 2 1,-1 0 0,2 0-1,-1 2 1,1 0 0,-21 17-1,35-24-315,0 1-1,0-1 1,0 1-1,1 0 1,-1 0-1,1 0 1,0 0 0,0 1-1,1 0 1,-4 6-1,5-9 15,1 0-1,-1-1 1,1 1 0,0 0-1,-1 0 1,1 0 0,0 0-1,0 0 1,0 0-1,0 0 1,1 0 0,-1 0-1,0 0 1,1 0 0,-1-1-1,1 1 1,0 0-1,0 0 1,0 0 0,0-1-1,0 1 1,0 0 0,0-1-1,0 1 1,0-1-1,1 0 1,-1 1 0,1-1-1,2 2 1,-2-2 42,0 0-1,0 0 1,1 0-1,-1 0 1,0 0-1,1-1 1,-1 1-1,0-1 1,1 1 0,-1-1-1,1 0 1,-1 0-1,0 0 1,1-1-1,-1 1 1,1 0 0,-1-1-1,0 1 1,1-1-1,-1 0 1,3-2-1,5-1 153,0-1-1,-1 0 1,14-10 0,-3 0 207,30-27 0,-44 36-372,0 0 0,0-1 0,-1 1 0,0-1 0,-1 0 0,1 0 0,-1-1 0,-1 1 0,4-9 0,1-11 106,-2-1 1,-1 0-1,3-48 1,-8-85-381,-1 137 156,0-19-329,-10-57 1,6 82-2,1 14-158,0 11-50,0 13 732,1 0-1,0 36 1,5 44 160,-2-97-274,1 25 124,1 1 1,2-1 0,0 0-1,2 0 1,2 0 0,0-1-1,19 42 1,-23-62 35,0 0 1,0 0 0,8 10-1,9 4-3297,-4-9 1043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5:56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40 134 1728,'-14'8'6810,"14"-8"-6763,-1 0 0,1 0 0,-1 0 0,1 0 0,-1 0 0,1 0 0,-1 0 0,1 0 0,-1 0 0,1 0 0,-1 0 0,1 0 0,-1 0 0,1 0 0,0 0 0,-1-1 0,1 1 0,-1 0 0,1 0 0,-1-1 0,1 1 0,0 0 0,-1-1 0,1 1 0,0 0 0,-1-1 0,1 0-28,0 0-1,0 1 0,0-1 0,0 1 0,0-1 0,1 1 1,-1-1-1,0 1 0,0-1 0,1 1 0,-1-1 0,0 1 0,1-1 1,-1 1-1,0-1 0,1 1 0,-1-1 0,1 1 0,24-19-144,13-3 280,0 1-1,53-18 1,-76 33-116,0 1 0,1 1 0,0 0 1,0 1-1,-1 1 0,2 0 0,-1 2 1,0 0-1,27 3 0,-39-2 15,1 0 1,0 0-1,0 1 0,-1 0 0,1 0 0,7 4 1,-10-4-6,1-1 0,-1 1 1,0-1-1,0 1 1,-1-1-1,1 1 0,0 0 1,-1 0-1,1 0 0,-1 0 1,1 0-1,-1 1 1,0-1-1,0 0 0,1 4 1,0 1 59,-1 0-1,-1 0 1,1 0 0,-1 1 0,-1-1 0,1 0 0,-1 0 0,0 0-1,-1-1 1,-4 14 0,-2 1 208,-23 40 0,23-46-310,-22 39 195,-2-1 0,-3-2 1,-40 48-1,-59 47 315,79-87-253,45-49-438,0 0 1,-18 12 0,28-21-10,4 0 29,6-1 51,60-8 942,126 0-1,-145 9-827,-28-1 31,-1 0 1,1 2-1,38 8 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5:57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45 297 3808,'21'2'4939,"15"-5"-3393,40-7-602,-51 4-708,0-2 1,-1 0-1,28-14 1,-40 16-110,0 0 1,-1-1 0,0 0 0,-1 0 0,1-2-1,-2 1 1,1-1 0,9-12 0,-16 17-69,0-1-1,0 1 1,0-1-1,-1 0 1,0 1 0,0-1-1,0 0 1,0 0 0,-1-1-1,0 1 1,0 0-1,0 0 1,0-9 0,-2 10-55,1 1 1,0 0-1,-1-1 0,1 1 1,-1 0-1,0-1 1,0 1-1,0 0 1,-1 0-1,1 0 0,-1 0 1,1 0-1,-1 0 1,0 1-1,0-1 1,0 0-1,-1 1 0,1 0 1,-1-1-1,1 1 1,-1 0-1,-3-1 1,1 0-34,0 0 0,0 1 0,-1 0 0,1 0 0,-1 1 0,1 0 0,-1-1 0,1 2 0,-1-1 0,0 1 1,0 0-1,1 0 0,-1 0 0,0 1 0,1 0 0,-1 0 0,-7 3 0,-2 1 111,0 1 1,0 1-1,1 0 0,0 1 1,-14 11-1,11-6 36,0 0 0,1 2 0,1-1 0,0 2 0,1 0 0,-15 23 0,20-26-84,1 0 1,0 0-1,1 1 0,1 0 0,0 0 0,1 1 0,1-1 1,0 1-1,-3 25 0,6-35-6,1 0 1,0 0 0,0 1-1,0-1 1,1 0 0,-1 1-1,1-1 1,1 0-1,-1 0 1,1 0 0,0 0-1,0 0 1,0 0 0,0-1-1,1 1 1,0-1-1,0 1 1,0-1 0,1 0-1,-1 0 1,1-1 0,0 1-1,0-1 1,1 0-1,-1 0 1,0 0 0,1 0-1,0-1 1,7 3 0,20 5 126,1-2 1,0-1 0,0-2-1,58 2 1,-73-6-268,-6 0-63,0 0 0,0-1 0,0 0 0,-1-1 0,23-4 0,-33 4-238,1 0 0,0 0 0,-1 1 0,1-1 1,0 0-1,-1 0 0,1-1 0,-1 1 1,3-3-1,-1 1-723,10-5-1152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5:58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70 3072,'-19'-3'1134,"18"3"-1082,1 0 1,0 0 0,-1 0 0,1 0 0,0 0-1,-1 0 1,1 0 0,0 0 0,-1 0 0,1 0-1,0-1 1,-1 1 0,1 0 0,0 0 0,0 0-1,-1 0 1,1 0 0,0-1 0,-1 1-1,1 0 1,0 0 0,0 0 0,0-1 0,-1 1-1,1 0 1,0-1 0,0 1 0,0 0 0,-1 0-1,1-1 1,0 1 0,0 0 0,0-1-1,0 1 1,0 0 0,0-1 0,0 1 0,0 0-1,0-1 1,0 1 0,0 0 0,0-1 0,0 1-1,0-7 2920,0 6-2839,0 1-69,-1-1-1,1 1 1,0-1-1,0 1 1,0 0-1,0-1 1,0 1-1,0-1 1,-1 1-1,1-1 1,0 1 0,0-1-1,0 1 1,1-1-1,-1 1 1,0-1-1,0 1 1,0-1-1,0 1 1,0 0-1,1-1 1,-1 1-1,0-1 1,0 1-1,1-1 1,2-2-2,-1-1-1,1 1 1,0 1 0,1-1 0,-1 0-1,0 1 1,1-1 0,-1 1 0,1 0-1,0 1 1,0-1 0,0 0 0,0 1-1,0 0 1,0 0 0,0 0 0,0 1-1,0-1 1,0 1 0,1 0 0,-1 0-1,0 0 1,0 1 0,0-1 0,5 2-1,-7-1-47,0 0-1,0 0 0,0 1 1,0-1-1,0 0 1,-1 1-1,1-1 0,0 1 1,-1-1-1,1 1 0,-1 0 1,1 0-1,-1 0 1,0-1-1,0 1 0,0 1 1,0-1-1,0 0 0,0 0 1,0 0-1,0 4 1,0 1 107,0-1 0,0 0 0,0 1 0,-1-1 0,0 1 0,-2 10 0,-3 6 320,-1-1 0,-1 0 0,-15 33-1,15-37-27,3-4-434,4-13 29,0-1 1,0 0-1,0 1 0,0-1 1,0 0-1,0 1 0,0-1 1,0 0-1,0 1 0,0-1 1,1 0-1,-1 1 0,0-1 1,0 0-1,0 1 0,1-1 1,-1 0-1,0 0 0,0 1 1,1-1-1,-1 0 0,2 1 20,-1-1 0,1 1 0,-1-1-1,1 0 1,0 0 0,-1 1 0,1-1-1,-1 0 1,1-1 0,0 1 0,2-1-1,17 0 106,19-5 353,-32 4-744,1 1 0,0 0 0,0 0 0,0 1 1,11 1-1,4 0-4248,-10 0-70,3 6 1467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5:59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0 3072,'0'0'58,"0"0"0,-1 1 1,1-1-1,-1 0 0,1 0 0,0 0 1,-1 0-1,1 0 0,0 0 0,-1 1 1,1-1-1,-1 0 0,1 0 0,0 0 1,0 1-1,-1-1 0,1 0 0,0 1 1,-1-1-1,1 0 0,0 0 0,0 1 1,0-1-1,-1 1 0,1-1 0,0 0 1,0 1-1,0-1 0,0 0 0,0 1 1,0-1-1,-1 1 0,1-1 0,0 0 1,0 1-1,0-1 0,1 1 0,1 20 1751,-1-9-839,-1 428 4772,0-375-5223,-6 30-7,1-3 523,5-87-924,1 11 474,-2-12 58,-1-6 348,-2-11-875,2 0-1,-1 0 1,2 0-1,-1 0 1,3-26 0,-1 29-101,-2-77 0,1 18-104,7-72 0,-3 117-51,1 1-1,1-1 1,1 1-1,1 0 1,0 1-1,21-41 1,-24 55 112,5-8-158,-1 1 0,2-1 0,0 1 1,21-23-1,-28 35 168,-1 0 1,1 0 0,0 1-1,0-1 1,1 1-1,-1 0 1,0 0 0,1 0-1,-1 0 1,1 1 0,-1-1-1,1 1 1,0 0-1,0 0 1,0 0 0,-1 1-1,1 0 1,0-1-1,0 1 1,0 0 0,0 1-1,0-1 1,0 1-1,-1 0 1,1 0 0,0 0-1,0 0 1,5 3-1,-5-2 38,0 0 0,0 0 0,-1 0 0,1 1-1,0-1 1,-1 1 0,0 0 0,0 0-1,0 0 1,0 0 0,0 1 0,-1-1-1,1 1 1,-1 0 0,0-1 0,0 1-1,0 0 1,-1 0 0,1 0 0,-1 1-1,1 4 1,-2-2 18,1 0 0,-1 0 0,-1 0 0,1 0 0,-1 0 0,-1 0 0,1 0 0,-1-1 0,0 1 0,0-1 0,-1 1 0,-7 11-1,1-2 278,-1 0-1,-1 0 0,-18 19 0,21-26-222,0-2-1,0 1 1,-1-1-1,1-1 1,-2 1 0,1-1-1,-14 6 1,-39 19-722,61-30 559,-1 0 0,1 0-1,-1 0 1,1 0 0,0 1-1,0-1 1,0 1 0,0-1-1,0 1 1,0-1-1,0 1 1,0 0 0,0-1-1,1 1 1,-1 0 0,1 0-1,-1-1 1,1 1 0,0 0-1,0 0 1,-1 0-1,1 0 1,1-1 0,-1 1-1,0 0 1,0 0 0,1 0-1,0 2 1,2 7 42,0-1-1,1 0 1,6 14 0,-10-24 34,11 21 413,0-1 1,1 0-1,1-1 0,1 0 0,19 18 0,-8-11-88,1-2 0,48 34 0,-73-57-446,0 0 0,1 0 1,-1 0-1,1 0 0,-1-1 1,1 1-1,-1 0 0,1-1 1,0 1-1,-1-1 0,1 0 0,3 1 1,0-1-883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6:23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0 124 3136,'1'-5'1680,"0"9"242,1 14 2470,1-18-4338,0 0-1,0 1 1,0 0 0,1 0-1,4 2 1,9 2-8,7-2 75,1 0 0,0-2 0,0-1-1,48-6 1,-29 2 27,284-11 512,-187 10-344,421-3 351,-546 8-604,13 1 31,34-3 1,-54 1 111,-1 0 0,1-1 0,-1 0 0,1 0 0,-1-1 0,0 0 0,0 0 0,11-7 1,-17 8-279,1 0 0,-1 0 0,0 0 1,0-1-1,0 1 0,0-1 1,0 1-1,-1-1 0,1 1 1,-1-1-1,0 0 0,0 0 1,0 0-1,0 0 0,0 0 1,-1 0-1,1 0 0,-1-4 1,1 4-621,-1 1 0,0-1 1,0 0-1,-1 1 0,1-1 1,0 1-1,-1-1 0,0 1 1,1-1-1,-1 1 0,0-1 1,0 1-1,-3-4 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6:24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2240,'1'-3'299,"0"1"0,1-1 0,-1 0 0,1 1 0,-1-1 0,1 1 0,0-1 1,0 1-1,0 0 0,9-9 2635,-3 32-1670,-7-8-915,0 1-1,-2 25 1,1-7 66,0 453 2615,0-485-2993,0 1-1,0-1 1,0 0 0,1 0 0,-1 0 0,0 0 0,0 0 0,0 0 0,1 0 0,-1 1 0,0-1 0,0 0 0,1 0 0,-1 0 0,0 0 0,0 0 0,1 0 0,-1 0-1,0 0 1,0 0 0,0 0 0,1 0 0,-1 0 0,0-1 0,0 1 0,1 0 0,-1 0 0,0 0 0,0 0 0,0 0 0,1 0 0,-1-1 0,0 1 0,0 0 0,0 0-1,1 0 1,-1 0 0,0-1 0,0 1 0,0 0 0,0 0 0,15-11 395,-11 8-255,19-14 8,30-30 0,6-5-577,-44 39 349,-7 7-255,-1-1-1,1 1 0,12-6 0,-18 11 248,0 0 0,-1 0 0,1 0 0,1 0 0,-1 1 0,0-1 0,0 1 0,0-1 0,0 1 0,0 0 0,0 0 0,1-1 0,-1 2 0,0-1 0,0 0 0,0 0 0,0 1 0,1-1 0,-1 1 0,3 1 0,-3 0 84,0 0 0,0-1 0,0 1 1,0 1-1,0-1 0,-1 0 0,1 0 0,0 1 0,-1-1 1,0 1-1,0-1 0,0 1 0,0 0 0,2 5 0,7 39 358,-10-45-372,1 3 41,0 1 1,-1-1-1,1 1 1,-1-1-1,0 1 1,-1-1 0,1 1-1,-1-1 1,0 1-1,-1-1 1,1 0-1,-1 1 1,-3 4 0,-10 22 179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6:24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424 7 2656,'-15'-7'837,"14"8"-639,0-1 1,-1 0-1,1 0 0,0 1 0,0-1 1,0 1-1,-1-1 0,1 1 0,0-1 1,0 1-1,-1 1 0,1-2 26,-8 6 763,1 1 0,-9 8 1,-8 6-57,-42 36 1432,-55 41-644,104-86-1571,0 0 0,-1-2 0,0 0 0,0-1 0,-24 8 1,35-16-674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6:25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59 4480,'-2'1'309,"0"-1"-1,-1 1 1,1 0 0,0 0-1,-1 0 1,1 0 0,0 0-1,0 0 1,0 1 0,0-1-1,0 1 1,0-1 0,1 1-1,-1 0 1,0 0-1,1-1 1,-1 1 0,-1 4-1,-5 7 317,-12 25 0,5-4-264,2 1-1,1 1 1,2 0-1,-9 62 1,18-87-342,-1 1 0,2-1-1,0 0 1,0 1 0,3 15 0,-3-25 30,0 0 1,0-1-1,1 1 0,-1 0 1,1 0-1,-1-1 0,1 1 1,0 0-1,0-1 0,0 1 1,0-1-1,0 1 0,0-1 1,0 1-1,0-1 0,0 0 1,1 1-1,-1-1 0,0 0 1,1 0-1,-1 0 0,1 0 1,0 0-1,-1-1 0,1 1 1,0 0-1,-1-1 0,1 1 1,0-1-1,0 0 0,-1 1 1,1-1-1,0 0 0,0 0 1,0 0-1,-1 0 0,1-1 1,0 1-1,0 0 1,-1-1-1,1 1 0,2-2 1,1 0 77,1 0 0,-1-1 1,0 1-1,0-1 1,0-1-1,0 1 1,0-1-1,-1 1 1,0-2-1,7-6 1,4-8 39,17-24 0,-23 29-165,9-16-94,-14 22-97,0 1 1,1 0 0,-1 0 0,2 0 0,6-7 0,-11 26-1519,-4 10 1168,-1-4 458,2-1 0,0 1 0,1-1 0,3 36 0,-1-50 133,-1 1 0,1 0-1,0-1 1,0 1 0,0 0 0,0-1 0,1 1 0,0-1 0,-1 0 0,1 1 0,0-1 0,1 0 0,-1 0 0,0 0 0,1-1 0,0 1-1,0-1 1,-1 1 0,1-1 0,1 0 0,-1 0 0,0 0 0,0 0 0,1-1 0,-1 1 0,1-1 0,0 0 0,-1 0 0,7 0 0,-2 0 51,1 0 1,-1-1-1,0 0 1,0-1 0,0 0-1,1 0 1,-1-1 0,0 0-1,0 0 1,-1-1 0,1 0-1,-1 0 1,1-1 0,-1 0-1,0 0 1,0-1 0,-1 0-1,1 0 1,-1 0 0,0-1-1,0 0 1,9-13-1,-6 5-15,0-1 0,0-1-1,-2 1 1,1-1 0,-2 0-1,7-28 1,-9 25 17,-1 0 1,-1-1-1,-1 1 1,0 0-1,-2-1 1,0 1-1,-1 0 1,-5-21-1,5 29-214,-1 1-1,-1-1 1,1 1-1,-2 0 1,-5-10-1,8 15-343,0 1 0,-1 0-1,0 0 1,0 1 0,0-1 0,0 0-1,0 1 1,-1 0 0,0 0 0,0 0-1,1 0 1,-2 0 0,-4-2 0,8 5 323,1 0 0,0 0 0,-1 0 1,1-1-1,-1 1 0,1 0 1,0 0-1,-1 0 0,1 0 0,0 0 1,-1 0-1,1 0 0,-1 0 0,1 0 1,0 0-1,-1 0 0,1 0 1,0 0-1,-1 0 0,1 0 0,0 0 1,-1 1-1,1-1 0,-1 0 0,1 0 1,0 0-1,0 1 0,-3 3-1427,2 6-389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16.94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289 12 2976,'-3'-11'1696,"-30"39"2949,-53 55-2928,51-47-1610,29-30-100,2-3-7,0 1 0,0 0 0,1 0 0,-1 0 1,1 1-1,-3 5 0,5-8-1,1-1 1,-1 0 0,1 0-1,0 1 1,-1-1-1,1 0 1,0 0 0,0 1-1,0-1 1,0 0-1,0 1 1,0-1-1,1 0 1,-1 0 0,0 1-1,1-1 1,-1 0-1,1 0 1,-1 1 0,1-1-1,-1 0 1,1 0-1,0 0 1,0 0 0,-1 0-1,1 0 1,0 0-1,0 0 1,0 0-1,0-1 1,2 2 0,7 5-44,-1-1 1,1-1 0,0 0 0,1 0-1,14 4 1,-14-5 31,0 0 0,-1 0 1,0 1-1,0 0 0,10 7 0,-20-11 65,1-1 0,-1 1 0,1-1 0,0 1-1,-1-1 1,1 1 0,-1-1 0,1 1 0,-1-1 0,0 1 0,1 0 0,-1-1 0,1 1-1,-1 0 1,0-1 0,0 1 0,1 0 0,-1-1 0,0 1 0,0 0 0,0 0 0,0-1-1,0 3 1,0-2 12,-1 0-1,1 0 0,-1 0 0,1 0 0,-1 0 0,1 0 0,-1 0 0,0 0 1,1 0-1,-1 0 0,0 0 0,0 0 0,-1 1 0,-3 2 91,0-1-1,0 0 0,-1 0 1,1 0-1,-7 2 0,-2 0-19,0 0 0,-1-1 0,0-1-1,1-1 1,-1 0 0,0 0 0,-1-2 0,1 0-1,0-1 1,-26-4 0,39 5-360,0-1 0,-1 0 1,1 1-1,0-1 0,0 0 1,0 0-1,-4-3 0,4 3-132,-2 0-837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15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202 733 2912,'-1'-3'491,"0"1"1,0-1-1,0 1 0,0-1 1,0 1-1,0-1 0,0-5 0,1 27 283,-3 40-72,-3-1 1,-14 65 0,6-46-294,3-16 220,-2-1 1,-42 112-1,53-168-578,-12 29 288,13-31-250,0 0-1,0 0 0,0 0 0,0 0 0,-1 0 0,1 0 0,-1-1 1,0 1-1,1 0 0,-5 2 0,6-4-74,0 0-1,-1 1 1,1-1 0,-1 0-1,1 0 1,-1 0 0,1 0 0,0 0-1,-1 0 1,1 0 0,-1 0-1,1 0 1,-1 0 0,1 0 0,-1 0-1,1 0 1,-1 0 0,1 0-1,0-1 1,-1 1 0,1 0-1,-1 0 1,1 0 0,-1-1 0,1 1-1,-1-1 1,-8-12 118,0-16 65,5-14-176,2-1 0,3-51 1,1 53 0,5-91-133,-3 108 41,0 0 1,1 0-1,12-31 0,-2 16 55,1 1 1,27-46 0,-32 65-30,2 1 0,0 1 0,2 0 0,-1 1 0,2 0 0,0 1 0,22-15 0,-34 27 39,0 2 0,1-1 0,-1 0 0,0 1 0,1 0 0,0 0 0,-1 0 0,1 1 0,0-1 0,0 1 0,0 0 0,0 1 0,0-1 0,0 1 0,0 0 0,0 0 0,0 1 0,0-1 0,0 1 0,0 0 0,0 0 0,0 1 0,-1 0 0,1 0 0,0 0 0,-1 0 0,1 0 0,-1 1 0,0 0 0,0 0 0,4 4 0,-1 0 61,0 0 0,-1 0 0,1 0 0,-1 1 0,-1-1 0,0 1 0,0 1 1,-1-1-1,1 1 0,-2 0 0,1 0 0,1 11 0,-3-14 2,-1 1 0,-1-1 0,1 0 1,-1 1-1,0-1 0,0 1 0,-1-1 0,0 1 1,0-1-1,0 0 0,-1 0 0,0 1 0,0-1 1,-1 0-1,0-1 0,0 1 0,0 0 0,-7 8 1,4-8 22,1 0 1,-1-1 0,0 0 0,0 0 0,-1-1-1,1 0 1,-1 0 0,0 0 0,0-1 0,0 0 0,-1 0-1,-8 2 1,2-2 12,0 0 0,0-1 0,0 0 0,0-1-1,-27-2 1,24 0 82,0-1-862,37-3-25,106-10 418,-87 12 334,1-1-1,66-17 1,-9-12 135,121-59 0,-191 80-74,33-22-1,-69 35-517,-3 3 328,1 1 1,-1 1 0,1 0-1,-19 13 1,-38 34 188,50-38-58,1 2 1,0-1-1,2 2 1,0 0-1,1 1 1,0 1-1,2 0 1,0 1-1,2 0 1,0 0-1,1 1 1,-7 29-1,15-48-23,0 1 0,1-1-1,-1 1 1,1 0 0,0-1 0,0 1-1,0 6 1,1-9-10,-1-1-1,0 1 1,0-1-1,0 1 1,0-1-1,0 0 1,1 1-1,-1-1 1,0 1-1,0-1 1,1 0 0,-1 1-1,0-1 1,1 0-1,-1 1 1,0-1-1,1 0 1,-1 1-1,0-1 1,1 0-1,-1 0 1,1 1 0,-1-1-1,1 0 1,0 0 3,0 0-1,0 0 1,0 0 0,0 0 0,0 0 0,0-1 0,1 1 0,-1 0 0,0-1 0,0 1-1,0 0 1,-1-1 0,1 1 0,0-1 0,1 0 0,15-12 125,0-1-1,-2 0 1,1-1 0,17-23-1,-13 16 28,132-150 235,-137 152-459,15-23-1,-18 25-24,-9 10-418,-6 7 128,2 1 339,0 1-1,0-1 0,0 1 0,0-1 0,0 1 0,0 0 0,0-1 0,0 1 0,0 0 1,0 0-1,-1 1 0,-3 4 67,1 1 0,0 0 0,0 0 0,0 1 0,1-1 0,0 1 0,0-1 0,1 1 0,0 0 0,0 0 0,1 0 0,0 0 0,0 13 0,1-14-11,1 0 0,-1 1 0,1-1 0,0 0-1,1 0 1,0 0 0,0 0 0,1 0 0,-1 0 0,1 0 0,1-1-1,-1 0 1,1 1 0,0-1 0,9 9 0,-11-13-6,0 0 1,0-1-1,0 1 1,0 0-1,1-1 1,-1 0-1,0 1 1,1-1-1,-1 0 1,1 0-1,0 0 1,-1-1-1,1 1 0,5 0 1,-4-1 8,0 0-1,1 0 1,-1-1 0,1 0-1,-1 0 1,0 0 0,0 0-1,6-3 1,4-2 42,-1-1 0,0-1 0,-1 0 0,17-15 0,41-41 411,-57 51-317,-3 2-190,0 1 0,-1-2 0,-1 1 0,0-1 0,0-1 1,-2 0-1,1 1 0,-1-2 0,5-19 0,-10 27-19,-2 6 35,1-1 1,0 1 0,0-1 0,0 1 0,0-1 0,0 1-1,0-1 1,0 1 0,0-1 0,0 1 0,0-1 0,0 1 0,0-1-1,1 1 1,-1-1 0,0 1 0,0-1 0,0 1 0,1 0 0,-1-1-1,0 1 1,1-1 0,-1 1 0,0 0 0,1-1 0,-1 1 0,0 0-1,1-1 1,0 1 0,-1 10-2,9 20 81,-7-24-46,0 1 0,0-1 0,-1 0 0,1 8 0,7 145-131,-9-154 115,1 0 0,0 0 0,0 0 0,1 0 0,1 5 0,-2-8 20,-1-1 0,1 0 0,0 0 0,-1 1 0,1-1 0,0 0 1,0 0-1,-1 0 0,1 0 0,0 0 0,0 0 0,0 0 0,0 0 0,0-1 0,1 1 1,-1 0-1,0-1 0,0 1 0,0 0 0,1-1 0,-1 0 0,0 1 0,0-1 1,1 0-1,1 1 0,1-2 38,1 1 0,0-1 0,-1 0 0,1 0-1,-1-1 1,1 1 0,-1-1 0,6-3 0,37-24 83,-23 14-186,110-58-86,-75 43 69,106-73 1,-77 34 111,-83 67 73,-5 4-55,-5 10-44,-12 18-128,4-15 26,0 0 0,-29 26 1,-13 13 74,54-53 1,-14 17 56,-17 24 0,29-37-66,0 0 0,0 0 0,0 0 0,1 1 0,0-1 0,0 1 0,0 0 0,0-1 0,1 1 0,-1 10 0,2-15 22,0 0-1,0 0 0,0 0 1,0 0-1,0 0 1,0 0-1,0 0 1,0 0-1,0 0 0,1 0 1,-1 0-1,0 0 1,1 0-1,-1-1 1,1 1-1,-1 0 0,1 0 1,-1 0-1,1 0 1,-1-1-1,1 1 1,0 0-1,-1-1 1,1 1-1,0 0 0,1 0 1,-1-1 6,1 1-1,-1-1 1,1 0 0,-1 0-1,1 0 1,-1 0 0,1 0 0,-1 0-1,1-1 1,-1 1 0,1 0-1,-1-1 1,0 1 0,1-1 0,1 0-1,5-3-19,-1-1 0,1 0 0,-1 0 0,10-8-1,-3 0 21,0 0-1,0-1 0,-1-1 0,-1 0 0,0-1 0,-1 0 0,-1-1 0,-1 0 1,12-30-1,5-38-194,-33 146-406,-3 21 690,9-74-60,1 1-1,0 0 1,1-1 0,0 1 0,1-1 0,-1 1 0,6 11 0,-7-19-36,0 0 0,0 0 0,1 0 0,-1 0 0,1 0 0,-1 0-1,1 0 1,-1 0 0,1-1 0,-1 1 0,1 0 0,0 0 0,-1-1 0,1 1 0,0 0 0,0-1 0,0 1-1,-1-1 1,1 1 0,0-1 0,0 1 0,0-1 0,0 0 0,0 1 0,0-1 0,0 0 0,0 0 0,0 0 0,0 0-1,0 0 1,0 0 0,0 0 0,0 0 0,0 0 0,1 0 0,3-2 30,0 0 1,0 0-1,0-1 1,0 0-1,7-5 1,1 0 25,214-111-9,-216 114-46,0 0-1,21-6 1,-28 10-13,0 0 0,0 1 0,0-1 0,0 0 0,0 1 0,0 0 0,0 0-1,1 1 1,-1-1 0,0 1 0,7 2 0,-11-3-1,1 0 0,0 1 0,-1-1 0,1 1 0,-1-1 0,1 1 0,0-1 1,-1 1-1,1-1 0,-1 1 0,0 0 0,1-1 0,-1 1 0,1-1 0,-1 1 0,0 0 0,0 0 0,1-1 0,-1 1 0,0 0 0,0 0 0,0-1 0,0 1 0,0 0 0,0 0 1,0-1-1,0 1 0,0 0 0,0-1 0,0 1 0,-1 0 0,1 0 0,-1 1 0,0 2-4,-1 1-1,0 0 1,0-1 0,-3 6-1,-43 69 374,74-102-200,28-20 0,-21 17-251,-25 17 41,1 2 0,1-1 0,0 1 0,0 1-1,19-10 1,-28 16 32,0 0-1,0-1 1,0 1-1,0 0 0,0-1 1,0 1-1,0 0 1,0 0-1,0 0 0,0 0 1,0 0-1,0 0 0,0 0 1,0 1-1,2-1 1,-3 1 7,1-1 0,-1 0 1,1 1-1,-1-1 0,1 0 0,-1 1 1,1-1-1,-1 1 0,1-1 1,-1 1-1,0-1 0,1 1 1,-1-1-1,0 1 0,0-1 1,1 1-1,-1 0 0,0-1 1,0 2-1,1 1 10,-1 0 0,0 0 0,0 0 0,0 0 0,-1 0 0,1 0 0,-1 0 0,-1 5 0,-2 2 30,1 1-1,-2-1 0,0 0 0,-8 13 1,12-22 37,2-1-77,1 0 0,-1 0 0,0 1 0,0-1 0,0 0 0,1 1 0,-1-1 0,0 0 0,0 1 0,0 0 0,0-1 0,0 1 0,0 0 0,0-1 0,0 1 0,0 0 0,0 0 0,0 0 0,0 0 0,1 2 0,10 22-86,-10-18-20,-1-6 397,4-12-144,-5 10-143,0 0-1,0 0 1,0 0-1,0 0 1,0 0 0,1 0-1,-1 0 1,0 1-1,1-1 1,-1 0 0,1 0-1,-1 0 1,1 0-1,0 0 1,-1 0-9,1 0 1,-1 1-1,1-1 0,-1 0 1,1 0-1,-1 1 0,0-1 0,1 0 1,-1 0-1,0 0 0,0 1 1,0-1-1,0 0 0,1-1 0,2-6 124,0 3-70,-5 5-90,3-3 37,-1 2 10,0 1 1,0-1-1,0 0 1,0 1-1,0-1 1,0 1 0,1-1-1,-1 0 1,0 1-1,0-1 1,1 1-1,-1-1 1,0 1-1,1-1 1,-1 1 0,1-1-1,-1 1 1,1-1-1,-1 1 1,1-1-1,-1 1 1,1-1-1,6-5-19,-1 0 0,0 0-1,0-1 1,-1 0-1,6-9 1,-4 7-51,-7 9 64,0-1 0,1 1 0,-1-1 0,0 1 0,1-1 0,-1 1 0,1 0 1,-1-1-1,0 1 0,1-1 0,-1 1 0,1 0 0,-1 0 0,1-1 0,-1 1 0,1 0 0,-1 0 0,1 0 0,0-1 0,-1 1 0,1 0 0,-1 0 0,1 0 1,-1 0-1,1 0 0,0 0 0,-1 0 0,1 0 0,-1 0 0,1 0 0,-1 1 0,1-1 0,-1 0 0,1 0 0,-1 1 0,1-1 0,-1 0 0,1 0 0,-1 1 1,1-1-1,0 1 0,2 2-25,0 0 1,0 1-1,0-1 1,4 6-1,-2-1 12,6 3 44,-9-9-19,0 0-1,0 0 1,0 1 0,0-1 0,0 1-1,0-1 1,-1 1 0,2 3-1,0 0-10,-2-4 17,0 0 0,0 1 0,0-1 0,0 1 0,-1-1 0,1 1 0,0 4 0,-1-2-18,0 0 1,1-1 0,0 1-1,-1-1 1,4 7 0,-4-10-3,0 1 1,1 0-1,0-1 0,-1 1 1,1-1-1,0 1 1,0-1-1,0 0 1,0 1-1,0-1 1,0 0-1,1 0 0,-1 0 1,0 0-1,0 0 1,1 0-1,2 2 1,-1-2 33,0 0-14,1 1-1,0-1 0,0 1 1,0-1-1,0 0 1,0-1-1,0 1 0,0-1 1,0 0-1,0 0 1,0 0-1,0 0 0,0-1 1,5 0-1,-2-1 2,5-1 30,0 0 0,-1-1-1,1 0 1,-1 0 0,0-1-1,21-14 1,-15 9-33,-9 4-1,1 0 1,14-12-1,-21 16-7,-1 1-1,1 0 0,-1-1 0,0 1 0,0-1 1,1 0-1,-1 1 0,0-1 0,0 0 0,-1 0 1,1 0-1,0 0 0,-1 1 0,1-1 0,-1 0 1,1 0-1,-1 0 0,0 0 0,0 0 0,0-3 1,0 3-4,0 1-1,-1 0 1,1 0 0,0 0 0,-1 0 0,1 0 0,-1 0 0,1 0 0,-1 0 0,1 0 0,-1 0-1,0 0 1,0 0 0,1 0 0,-1 0 0,0 0 0,0 1 0,0-1 0,0 0 0,0 1 0,0-1-1,0 0 1,0 1 0,0-1 0,0 1 0,0 0 0,0-1 0,0 1 0,-1 0 0,1 0 0,0 0-1,0 0 1,0 0 0,-2 0 0,-2 0-19,1 1-1,0-1 0,0 1 1,-1 0-1,1 1 1,0-1-1,-6 4 0,2-1-44,0 0 0,0 1 0,0 0-1,1 0 1,-1 0 0,-10 12 0,16-15 52,0 1 1,0-1 0,1 1 0,-1-1-1,1 1 1,-1-1 0,1 1 0,0 0-1,0-1 1,0 1 0,0 0 0,1 0-1,-1 0 1,1 0 0,0 0 0,-1 0-1,1 0 1,1 0 0,-1 0 0,0 0-1,1-1 1,-1 1 0,1 0 0,0 0-1,2 4 1,-2-4 5,1 0 0,-1 1 0,1-1 1,0 0-1,0 0 0,0 0 0,0-1 0,1 1 0,-1 0 0,1-1 0,-1 1 1,1-1-1,0 0 0,0 0 0,0 0 0,5 2 0,-3-2 21,0-1 0,0 0 0,0 0 0,0 0-1,0 0 1,0-1 0,0 0 0,0 0 0,0 0 0,8-2 0,4-2 47,0-1 1,0 0 0,0-1 0,-1-1 0,24-14 0,43-29-159,-71 42 87,-1 0 0,-1-1 1,1 0-1,16-22 0,-9 7 9,-1-2-1,-2 1 0,0-2 0,12-33 0,35-117-60,-33 87-14,-25 80 48,39-123-5,-34 100-82,10-69 0,-19 100 74,0 1-1,0-1 0,0 0 0,0 0 1,0 0-1,0 0 0,0 0 1,-1 0-1,1 0 0,-1 0 0,1 1 1,-1-1-1,-1-2 0,2 3 31,0 1 0,0 0 0,-1 0-1,1-1 1,0 1 0,0 0 0,-1 0 0,1-1-1,0 1 1,-1 0 0,1 0 0,0 0 0,-1 0-1,1 0 1,0-1 0,-1 1 0,1 0-1,0 0 1,-1 0 0,1 0 0,0 0 0,-1 0-1,1 0 1,-1 0 0,0 1 1,0-1 0,0 0-1,0 1 1,0-1 0,0 1 0,0-1-1,0 1 1,0 0 0,1-1 0,-1 1-1,-1 2 1,-8 8-25,1 0-1,0 1 1,1 0-1,1 1 1,0 0-1,0 0 1,2 0-1,-7 21 1,0 11 62,-8 60 1,12-53-108,-15 99 29,21-120 14,0 0 0,6 59-1,-2-71 62,0-3-8,0 0 0,0-1-1,10 30 1,-11-41-9,1-1-1,-1 0 1,1 1-1,-1-1 1,1 0-1,0 0 1,0 0-1,1 0 1,-1-1 0,0 1-1,1 0 1,0-1-1,-1 0 1,1 0-1,0 0 1,0 0-1,1 0 1,-1 0 0,0-1-1,0 1 1,1-1-1,5 1 1,-4-1 19,0-1 1,0 0-1,0 0 1,0-1-1,0 1 1,0-1-1,0 0 1,0 0 0,0-1-1,0 0 1,-1 1-1,8-5 1,4-3-28,30-22 0,-34 23-24,0-1 1,-1-1-1,0 0 0,0 0 0,-1-1 0,0-1 1,-1 1-1,-1-2 0,0 1 0,8-17 0,-13 23-67,4-9-1,-6 15 71,-1-1 0,0 1 0,0 0 0,0-1 0,0 1 0,0-1 0,0 1 0,1 0 0,-1-1 0,0 1 0,0 0 0,0-1 0,0 1 0,0 0 0,0-1 0,0 1 0,-1-1 0,1 1 0,0 0 0,0-1 0,0 1 0,0 0 0,0-1 0,-1 1 0,1 0 0,0-1 0,0 1 0,0 0 0,-1 0 0,1-1 0,-1 1 0,1 0-6,-1 0 0,0 0 1,0 0-1,1 0 0,-1 0 0,0 1 0,0-1 0,1 0 0,-1 1 0,0-1 1,0 0-1,1 1 0,-1-1 0,1 1 0,-1-1 0,0 1 0,1-1 0,-1 1 1,1-1-1,-1 1 0,1 0 0,-1-1 0,1 2 0,-2 0-68,-8 8 92,2 0 0,0 0-1,0 1 1,0 0 0,2 0-1,-1 1 1,2-1 0,-8 22-1,12-29 26,0 0 0,1-1 0,0 1 0,0 0 0,0-1 0,0 1 0,1 0 0,-1-1 1,1 1-1,0 0 0,0-1 0,0 1 0,1-1 0,1 4 0,-2-4-3,1-1 0,-1 1 0,1-1 0,0 0 0,0 1 0,0-1 0,0 0 0,0 0 0,0 0 0,0-1 0,1 1 0,-1 0 0,1-1 0,-1 0 0,1 1 0,-1-1-1,1 0 1,3 0 0,2 1 15,-1-1-1,1-1 0,0 0 0,0 0 0,-1 0 0,1-1 0,0 0 0,11-4 1,5-2 68,29-13 1,-33 11-85,11-5 51,-26 10-105,0 1-1,1 1 0,0-1 1,-1 1-1,1 0 0,0 0 0,0 1 1,11-2-1,-16 3 25,0 0-1,0 0 1,0 0-1,0 1 0,0-1 1,0 0-1,0 0 1,0 1-1,0-1 1,0 1-1,0-1 1,0 1-1,0-1 1,0 1-1,0 0 1,0-1-1,0 1 0,-1 0 1,1 0-1,0-1 1,0 1-1,-1 0 1,1 0-1,-1 0 1,1 0-1,-1 0 1,1 0-1,-1 0 1,0 0-1,1 0 1,-1 2-1,1 4 39,0-1 1,0 1-1,-1-1 1,-1 9 0,1-3 22,0-6-45,1 0 1,-1 0 0,2-1-1,-1 1 1,0 0 0,4 6-1,-4-9 17,0 0-1,0-1 0,1 1 0,-1 0 0,1-1 0,-1 1 1,1-1-1,0 0 0,0 1 0,0-1 0,0 0 0,1 0 1,3 3-1,-4-5 2,0 1 1,-1-1 0,1 1 0,0-1-1,0 0 1,-1 0 0,1 1 0,0-1-1,0-1 1,0 1 0,-1 0-1,1 0 1,0-1 0,0 1 0,-1-1-1,1 1 1,0-1 0,0 0-1,-1 1 1,1-1 0,2-2 0,4-3 92,0 0 1,13-13-1,-5 6-134,153-119 82,-116 93-80,-52 38-6,-1 0 0,1 1 0,0-1 0,0 1-1,-1-1 1,1 1 0,0-1 0,0 1 0,0-1 0,0 1 0,0-1-1,-1 1 1,1 0 0,0 0 0,0 0 0,0-1 0,0 1 0,0 0 0,2 0-1,-9 12 210,-12 16-34,-1 0 1,-2-2-1,-25 27 0,45-52-139,1-1-1,0 1 0,0-1 0,-1 0 0,1 1 0,0-1 0,-1 1 0,1-1 0,0 0 1,-1 1-1,1-1 0,-1 0 0,1 1 0,0-1 0,-1 0 0,1 0 0,-1 0 1,1 1-1,-1-1 0,1 0 0,-1 0 0,0 0 0,1-1-4,1 1 0,-1-1-1,1 0 1,-1 0 0,1 1-1,0-1 1,-1 0 0,1 1-1,0-1 1,0 1 0,-1-1-1,1 1 1,0-1 0,1 0-1,12-6-14,0 1 0,1 0 0,0 1 0,0 1 0,24-5 0,81-4-614,-76 11-960,-27 3-501,0-2 0,17-2 0,-24-1 225,-1 0-864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16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83 7552,'-5'-44'2816,"5"41"-2208,13 3-160,4 0-576,6-5-32,6 2 544,12-5-192,11 0 352,14 1-288,14 2-288,7 5 0,-4 5-4288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17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23 834 3968,'-1'0'85,"-14"1"1113,15-1-1168,0 1-1,-1-1 1,1 0 0,-1 0-1,1 0 1,0 1-1,-1-1 1,1 0-1,0 0 1,-1 1 0,1-1-1,0 0 1,-1 1-1,1-1 1,0 0-1,0 1 1,0-1 0,-1 0-1,1 1 1,0-1-1,0 0 1,0 1-1,0-1 1,-1 1 0,1-1-1,0 1 1,0-1-1,0 0 1,0 3 741,95-55 4690,-3 2-5002,9-6 88,-85 45-444,0 0 0,-1-1 0,27-28 1,5-16 127,50-80 1,-25 34-151,-20 29 199,56-104 0,-94 145-163,-13 30-97,-1 1 1,0-1-1,1 0 0,-1 1 1,0-1-1,0 1 1,0-1-1,0 0 0,0 1 1,0-1-1,-1 0 1,1 1-1,-1-1 0,1 1 1,-1-1-1,0-1 1,1 2-15,-1 1 1,1-1 0,-1 0 0,1 1 0,-1-1 0,1 1 0,-1-1 0,1 1 0,-1-1 0,1 1-1,-1-1 1,0 1 0,1 0 0,-1-1 0,1 1 0,-1 0 0,0-1 0,0 1 0,1 0 0,-1 0-1,0 0 1,1 0 0,-2 0 0,0 0-4,0 0 0,0 0-1,0 1 1,0-1 0,0 1 0,0 0-1,0-1 1,1 1 0,-3 1 0,-2 2 2,0 0 0,0 0 0,0 1 0,-5 5 0,-1 3 4,1 1-1,1-1 1,0 2-1,0 0 1,-10 23 0,-31 86 136,44-105-96,-15 37 49,-2 6 189,-22 84 0,43-131-229,0 1 0,-1 26 0,4-38-42,0 0 0,0 1 0,0-1 0,0 0 1,1 0-1,0 1 0,0-1 0,0 0 0,1 0 0,-1 0 0,1 0 0,0 0 0,0-1 0,3 6 0,-3-7-7,0 0 0,0 0-1,1-1 1,-1 1-1,0-1 1,1 1-1,-1-1 1,1 0-1,-1 0 1,1 0-1,-1 0 1,1-1 0,0 1-1,-1-1 1,1 1-1,0-1 1,0 0-1,-1 0 1,1 0-1,0 0 1,0-1-1,4 0 1,6-3 117,0 1 0,0-2 0,17-7 0,-16 6 16,119-60 381,-126 61-550,0 1 0,13-11 0,-17 12-116,-8 7-220,-6 5 15,-18 19-1,26-24 353,0 0 0,0 0-1,0 0 1,0 0 0,1 0-1,-1 1 1,1-1 0,0 1 0,0 0-1,-1 8 1,3-11 6,-1 0-1,1 0 0,0 0 1,0 0-1,1 0 0,-1 0 1,0 0-1,1 0 0,-1 0 1,1 0-1,0 0 0,-1 0 1,1 0-1,0 0 0,0 0 1,0-1-1,1 1 0,-1 0 1,0-1-1,1 1 0,-1-1 1,1 1-1,-1-1 1,1 0-1,0 0 0,-1 1 1,1-1-1,0 0 0,0-1 1,0 1-1,0 0 0,0 0 1,3 0-1,-2 0 42,0-1-1,0 1 1,0-1 0,0 1-1,0-1 1,0 0-1,0 0 1,0 0 0,0-1-1,0 1 1,1-1 0,-1 1-1,0-1 1,-1 0 0,1 0-1,0-1 1,0 1 0,0 0-1,-1-1 1,1 0-1,0 0 1,2-2 0,-4 2-12,1 1 0,-1-1-1,0 0 1,0 1 0,0-1 0,0 0 0,0 0 0,-1 1 0,1-1-1,-1 0 1,1 0 0,-1 0 0,1 0 0,-1 0 0,0 0 0,0 0 0,0 0-1,0 0 1,0 0 0,-1 0 0,1 0 0,-1-2 0,0 1-83,-1-1 0,1 1 0,-1-1 0,0 1 1,1 0-1,-1 0 0,-1 0 0,1 0 0,0 0 0,-1 1 1,-3-4-1,5 5 34,1 1 1,0 0-1,0 0 0,0 0 1,0 0-1,0 0 1,0 0-1,0 0 0,-1 0 1,1 0-1,0 0 1,0 0-1,0 0 1,0 0-1,0-1 0,0 1 1,0 0-1,0 0 1,0 0-1,0 0 0,0 0 1,0 0-1,-1 0 1,1-1-1,0 1 1,0 0-1,0 0 0,0 0 1,0 0-1,0 0 1,0 0-1,0-1 0,0 1 1,0 0-1,0 0 1,1 0-1,-1 0 1,0 0-1,0 0 0,0 0 1,0-1-1,0 1 1,0 0-1,0 0 0,0 0 1,8-2-85,18 2 289,-18 0-207,111 2 284,88-2-2603,-201 0 1717,0-1 0,-1 0 0,1 0 0,6-3 0,-10 4 212,0-1 0,0 1 0,-1-1 0,1 0 0,0 0 0,-1 0 0,1 0 0,-1 0 0,1 0 0,-1 0 0,1-1 0,-1 1 0,0-1 0,0 1 0,0 0 0,2-3 0,-3 3 312,0 1 0,0 0 0,0-1 0,0 1 0,0-1 0,0 1 0,0-1 0,0 1 0,0-1 0,0 1 0,0-1 0,0 1 0,0-1 0,0 1 0,0-1 0,0 1 0,0 0 0,-1-1 0,1 1-1,0-1 1,0 1 0,-1-1 0,1 1 0,0 0 0,-1-1 0,-21-17-2347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17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36 117 7456,'-36'-35'3392,"46"35"-2944,-2 0-512,15 0-64,8-4 832,3-4-384,19-3 160,30-5-288,14 0 256,4 4-256,-6 4-1600,-2 5 768,-9 0-4256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23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1030 2144,'2'-6'515,"1"8"-65,-3-2-415,0 0 1,0 0 0,0 0 0,0 1-1,0-1 1,1 0 0,-1 0 0,0 0-1,0 0 1,0 0 0,0 1 0,1-1-1,-1 0 1,0 0 0,0 0 0,0 0-1,0 0 1,1 0 0,-1 0 0,0 0-1,0 0 1,0 0 0,1 0 0,-1 0-1,0 0 1,0 0 0,0 0 0,1 0 0,-1 0-1,0 0 1,0 0 0,0 0 0,1 0-1,-1 0 1,0 0 0,0 0 0,0 0-1,1 0 1,-1-1 0,0 1 0,0 0-1,0 0 1,0 0 0,1 0 0,-1 0-1,0-1 1,0 0 137,1 0-1,-1 0 1,0 0-1,0 0 1,1 0-1,-1 0 1,0 0-1,0 0 1,0 0-1,0 0 1,0 0-1,-1 0 1,1 0-1,0 0 1,0 0-1,-1 0 1,1 0-1,0 0 0,-1 0 1,1 0-1,-1 0 1,1 0-1,-1 1 1,0-1-1,1 0 1,-1 0-1,0 1 1,0-1-1,1 0 1,-1 1-1,0-1 1,0 0-1,0 1 1,-1-1-1,-5-1-7,1 0-1,-1 1 0,0 0 1,0 0-1,0 1 0,0 0 0,0 0 1,0 1-1,1-1 0,-1 1 1,0 1-1,-9 2 0,1 1-62,0 1 0,1 0 0,0 1 0,-18 11 0,18-9-63,1 0-1,-1 1 1,2 1 0,-1 0 0,1 0 0,1 1 0,0 1 0,1 0 0,-10 16 0,18-27-41,1 0 0,0 1-1,0-1 1,0 0 0,0 0 0,1 0-1,-1 1 1,1-1 0,-1 0 0,1 1 0,0-1-1,0 0 1,0 1 0,0-1 0,0 0 0,0 1-1,1-1 1,-1 0 0,1 1 0,-1-1 0,1 0-1,0 0 1,2 4 0,-1-4 17,-1 1-1,2-1 1,-1 1 0,0-1 0,0 0-1,1 0 1,-1 0 0,1 0 0,0 0-1,-1-1 1,1 1 0,0-1-1,0 0 1,0 0 0,0 0 0,6 1-1,26 3 274,0-2 0,69-3 0,-69-2-186,0-2 0,0-1 0,0-2 0,-1-1 0,0-2 0,-1-1 0,57-28 0,88-39-19,-38 18 37,-40 21-211,-187 78 307,-117 69 0,186-97-182,1 2 0,-23 19 0,40-31-34,-2 1-10,-1-1 1,1 1 0,0 0-1,1 0 1,-1 0 0,0 0-1,1 1 1,-1-1 0,1 0-1,-1 1 1,1-1 0,0 1-1,0-1 1,0 1 0,0 4-1,1-7 6,-1 0 0,1 1 0,0-1 0,0 0 0,0 1-1,0-1 1,0 0 0,0 1 0,0-1 0,0 0 0,0 1 0,1-1 0,-1 0-1,0 1 1,0-1 0,0 0 0,0 1 0,0-1 0,1 0 0,-1 0 0,0 1-1,0-1 1,0 0 0,1 0 0,-1 1 0,0-1 0,0 0 0,1 0 0,-1 0 0,0 1-1,0-1 1,1 0 0,-1 0 0,1 0 0,16 3 161,17-7 225,-16-1-228,0-1 1,-1 0 0,0-1-1,-1 0 1,1-2 0,-2 0-1,1-1 1,23-19 0,-31 22-94,-1 0 0,-1 0 0,0-1 0,9-12 0,-8 10-148,-5 5-325,-4 5-93,-5 9-124,4-3 506,0 1 1,1 0-1,0 0 1,0 1-1,-1 7 0,3-13 122,0 0 0,0 0 0,0 0 0,0 0 0,0 0-1,1 1 1,-1-1 0,0 0 0,1 0 0,0 0-1,0 0 1,-1 0 0,1 0 0,0 0 0,1-1-1,-1 1 1,0 0 0,0 0 0,1-1 0,-1 1 0,1-1-1,2 3 1,1-1 53,-1-1 0,1 1 0,0-1 1,-1 0-1,1 0 0,1 0 0,-1-1 0,0 0 0,0 0 0,0 0 0,1-1 0,-1 1 0,0-1 0,8-1 0,-1-1 52,-1 1 0,0-2 0,0 1 0,0-2 0,0 1 0,10-6 0,-11 3-72,1 1 0,-2-2 0,1 1 0,-1-1 0,0-1 0,0 0 0,-1 0 0,9-11 0,6-12 43,23-39-1,-18 26-63,163-242 608,-174 259-629,0-1 0,-2 0 0,-1-1 0,-1-1 0,-1 0 0,-2-1 0,-2 0 0,9-55-1,-16 82-46,0 0 0,-1 0-1,1 0 1,-1 0-1,0 0 1,0 0-1,-1 0 1,1 0 0,-1 0-1,0 0 1,0 0-1,-2-5 1,3 8 30,-1 0 1,1 1 0,-1-1-1,1 0 1,-1 1 0,1-1-1,-1 0 1,1 1 0,-1-1-1,1 1 1,-1-1 0,0 1-1,1-1 1,-1 1 0,0-1-1,1 1 1,-1-1 0,0 1-1,0 0 1,1 0 0,-1-1-1,0 1 1,0 0 0,0 0-1,1 0 1,-1 0 0,0 0-1,0 0 1,0 0 0,0 0-1,1 0 1,-1 0 0,0 1-1,0-1 1,-1 1 0,-2 0-56,0 2 0,0-1 0,0 0 0,0 1 0,-5 5 0,-11 11 40,1 1-1,-32 45 1,47-59 41,-14 20 32,2 0 0,0 2 0,2 0 0,1 0 0,-17 54 0,13-22 111,-15 117-1,26-136-58,1 49-1,5-76-59,0-1 1,1 1-1,1 0 0,0-1 1,1 1-1,1-1 1,7 19-1,-9-29-9,-1 0 0,1-1 0,0 1-1,0 0 1,0 0 0,1-1 0,-1 1 0,1-1 0,-1 0-1,1 0 1,0 0 0,0 0 0,0 0 0,0-1-1,0 1 1,0-1 0,0 0 0,1 0 0,-1 0 0,0 0-1,5 0 1,5 0 65,1 0 0,-1 0 0,0-2 0,15-1 0,-3-2-43,0 0 0,0-2 1,-1-1-1,30-12 0,-32 9 14,0 0 0,-2-2 1,1 0-1,-1-1 0,-1-1 0,0-1 0,-2-1 0,1 0 0,14-20 0,-24 27-68,9-11-202,-16 19 172,0 0 0,0 0 0,0 0 0,0 0 0,0 0 0,0 1 0,1-1-1,-1 0 1,0 1 0,0-1 0,1 1 0,-1 0 0,0-1 0,3 1-1,1 16 220,-5-16-159,0 1-1,0-1 1,-1 1-1,1-1 1,0 1 0,0 0-1,0-1 1,0 1-1,-1-1 1,1 1-1,0-1 1,-1 1 0,1-1-1,0 1 1,-1-1-1,1 1 1,-1-1 0,1 0-1,-1 1 1,1-1-1,0 1 1,-1-1-1,0 0 1,1 0 0,-1 1-1,-19 5 393,5-2-453,3 1-32,1 2-1,-1-1 1,1 1-1,0 1 1,-11 11-1,-44 48-236,57-57 245,6-7 68,0 0 1,0 1-1,1 0 0,-1 0 1,1-1-1,0 2 0,0-1 1,0 0-1,1 0 0,-1 0 1,1 1-1,0-1 0,0 1 0,0 5 1,1-7 1,0-1 1,1 1 0,-1-1-1,0 0 1,1 1 0,0-1-1,-1 0 1,1 1 0,0-1-1,0 0 1,0 0 0,1 0-1,-1 0 1,0 0-1,1 0 1,0 0 0,-1 0-1,1-1 1,0 1 0,0 0-1,0-1 1,0 0 0,0 1-1,0-1 1,0 0 0,0 0-1,1 0 1,3 1-1,6 2 45,-1-1 0,1 0-1,0 0 1,0-1-1,0-1 1,0 0 0,0 0-1,0-1 1,0-1-1,0 0 1,0-1 0,0 0-1,-1-1 1,20-6-1,37-22 140,0-4 0,83-56-1,-141 85-194,21-14 4,48-42-1,-76 59-26,-1 1-1,1 0 1,-1 0 0,1 0-1,5-2 1,-8 16-219,-5 0 218,0 1 0,-1-1 1,0-1-1,-1 1 0,-13 16 0,-3 7 116,11-18 28,8-12-98,1 0 0,-1 0-1,1 0 1,1 0 0,-1 1 0,1-1-1,0 1 1,-3 8 0,5-13 0,0 0 0,0-1 1,0 1-1,0 0 0,0 0 1,0-1-1,1 1 0,-1 0 1,0 0-1,0-1 0,0 1 1,1 0-1,-1-1 0,0 1 1,1 0-1,-1-1 0,1 1 1,-1 0-1,0-1 0,1 1 1,0-1-1,-1 1 0,1-1 1,-1 1-1,1-1 0,0 1 1,-1-1-1,1 0 0,0 1 1,-1-1-1,1 0 0,0 1 0,-1-1 1,1 0-1,0 0 0,0 0 1,-1 0-1,1 0 0,0 0 1,0 0-1,0 0 0,0 0 1,7 0 53,-1-1 1,0 0 0,12-3 0,-11 2 32,5-1-33,-1 0 1,1-1 0,-1-1-1,0 0 1,-1-1 0,1 0-1,14-11 1,68-61-260,-77 62-11,8-2-75,-25 18 282,1 0 0,-1 0 0,0 0 0,0 0 0,1 0 0,-1 0 0,0 0 0,0 0 0,1 0-1,-1 0 1,0 0 0,0 0 0,1 1 0,-1-1 0,0 0 0,0 0 0,0 0 0,1 0 0,-1 1 0,0-1 0,0 0 0,0 0 0,0 0 0,1 1-1,-1-1 1,0 0 0,0 0 0,0 1 0,0-1 0,0 0 0,0 0 0,0 1 0,0-1 0,0 0 0,0 0 0,0 1 0,0-1 0,0 1-2,2 10-33,-1 0-1,0 0 0,-2 21 1,0-23 10,0 1 0,1-1 1,0 1-1,1 0 0,0-1 1,1 0-1,2 10 0,-3-17 44,0 0-1,-1 0 0,1 0 0,0 0 0,0 0 0,0 0 1,0 0-1,1 0 0,-1-1 0,0 1 0,1-1 1,-1 1-1,1-1 0,0 1 0,-1-1 0,1 0 0,0 0 1,3 2-1,-2-2 12,0-1 0,0 1 0,0-1 0,0 0 0,0 1 0,0-1 0,0-1 0,0 1 0,0 0 0,0-1 0,0 0 0,5-1 0,-1-1 20,1 0 0,-1 0 0,0-1 0,0 1 0,-1-2 0,9-5 0,36-35 39,-41 35-39,25-24 251,55-70 0,19-49-156,-80 111-66,0 0-248,-1-2 1,-3-1 0,24-57-1,38-151-182,-73 201 252,-5 25-217,-2 0 1,7-51-1,-14 77 291,0 0-1,0 0 1,0 0 0,0 0 0,0 0 0,0 0 0,0 0 0,0 0-1,0 0 1,0 0 0,0 0 0,-1 0 0,1 0 0,0 1-1,-1-1 1,1 0 0,0 0 0,-1 0 0,1 0 0,-2-1 0,2 2 13,-1 0 1,1 0 0,0 0 0,0 0 0,-1 0 0,1 0-1,0 0 1,-1 0 0,1 0 0,0 0 0,-1 0 0,1 0-1,0 0 1,0 0 0,-1 1 0,1-1 0,0 0 0,0 0 0,-1 0-1,1 0 1,0 0 0,0 1 0,-1-1 0,1 0 0,-10 13-117,-10 24-1,-18 45 0,-17 32 118,24-63-45,10-18 88,3-1-1,0 2 0,-15 44 1,-19 98 254,48-152-241,0-1 0,1 1 0,1-1 0,1 1 0,4 43 0,-2-59-33,0 0 1,1 0-1,0 0 1,0 0-1,1 0 1,6 12-1,-7-17 9,0 0 0,0 0 0,0 0 1,0 0-1,1-1 0,-1 1 0,1-1 0,0 1 0,0-1 0,0 0 1,0 0-1,0-1 0,0 1 0,0-1 0,1 1 0,-1-1 0,6 1 0,-3 0 10,0-1-1,0 0 0,1-1 0,-1 0 0,0 0 1,0 0-1,0 0 0,0-1 0,1 0 0,5-2 1,-3 0 33,0-1 0,0 0 1,0 0-1,-1 0 0,15-11 1,0-5-11,0 0 1,-1-1 0,21-27 0,-28 31-165,49-60-257,-72 88 196,0 1 1,1 1-1,-9 20 1,-9 17 238,-1-10 272,-60 70 1,49-66-283,37-43-55,-1 0 0,1-1 0,-1 1 0,1-1 0,-1 1 0,1 0 0,-1-1 0,1 1 0,-1 0 0,1-1 0,0 1 0,-1 0 1,1 0-1,0-1 0,0 1 0,-1 0 0,1 0 0,0 0 0,0-1 0,0 1 0,0 0 0,0 0 0,0 0 0,1 1 0,-1-2 6,1 1 0,-1-1-1,1 1 1,0-1 0,-1 1 0,1-1 0,0 0 0,-1 1-1,1-1 1,0 0 0,-1 0 0,1 1 0,0-1 0,0 0-1,0 0 1,-1 0 0,1 0 0,0 0 0,1 0 0,4 0 36,-1-1 1,0 1-1,1-1 1,-1 0-1,11-4 1,-5-1 7,-1-1 0,0 1 0,0-2 0,-1 1-1,16-17 1,5-3-54,-26 23-34,18-13-454,-21 17 477,-1 0 1,0-1 0,1 1 0,-1 0 0,0 0-1,1 0 1,-1-1 0,0 1 0,1 0 0,-1 0-1,1 0 1,-1 0 0,0 0 0,1 0 0,-1 0-1,0 0 1,1 0 0,-1 0 0,1 0 0,-1 0-1,0 0 1,1 0 0,-1 0 0,0 0 0,1 1-1,-1-1 1,1 0 0,-1 0 0,0 0 0,0 0-1,1 1 1,-1-1 0,0 0 0,1 0 0,-1 1-1,0-1 1,0 0 0,1 1 0,-1-1 0,0 0-1,0 1 1,0-1 0,1 0 0,-1 1 0,0-1-1,0 0 1,0 1 0,0-1 0,0 1 0,0-1-1,0 0 1,0 1 0,0-1 0,0 1 0,0-1-1,0 0 1,0 1 0,0-1 0,-1 1-1,-2 35-147,2-28 186,0 0 0,0 0 0,1 1 0,0-1-1,2 14 1,-1-20-22,-1-1-1,1 0 1,-1 0 0,1 0-1,0 0 1,-1 0-1,1 0 1,0 0 0,0 0-1,0 0 1,0 0 0,0 0-1,0 0 1,0-1-1,0 1 1,0 0 0,0-1-1,0 1 1,0-1 0,0 1-1,1-1 1,-1 1-1,0-1 1,0 0 0,1 0-1,-1 0 1,2 0-1,5 1 41,-1-1 0,0 0 0,12-2 0,4-2 12,0-1 0,-1 0-1,0-2 1,0 0 0,0-2-1,-1 0 1,0-2 0,-1 0-1,0-1 1,-1-1 0,0-1-1,-1-1 1,-1 0 0,0-1-1,18-23 1,6-18 202,-2-1-1,35-73 1,49-131-146,52-140-1098,-149 338 420,-24 51 379,-2 12 178,0 1 0,0 0 1,0 0-1,0-1 0,0 1 0,0 0 0,0 0 1,0 0-1,0-1 0,0 1 0,-1 0 1,1 0-1,0 0 0,0-1 0,0 1 0,0 0 1,0 0-1,0 0 0,-1 0 0,1 0 1,0-1-1,0 1 0,0 0 0,0 0 0,-1 0 1,1 0-1,0 0 0,0 0 0,-1 0 1,0 0-11,0 0 1,-1 0 0,1 1 0,0-1 0,-1 1 0,1-1-1,0 1 1,0 0 0,0-1 0,0 1 0,-1 0 0,1 0 0,0 0-1,0 0 1,-1 1 0,-6 8 7,0 0 1,0 1-1,1 0 0,0 0 1,1 0-1,-6 15 0,-77 218 315,82-223-293,-13 49 121,-18 115 0,13 74 303,22-224-393,0 97 140,4-101-82,-1-22-11,0 0 0,0 1-1,1-1 1,1 0 0,-1 0 0,2 0 0,2 9-1,-4-16-45,4-11-736,-3 2 410,0 0 0,0 0 1,-1 0-1,0 0 0,0 0 1,-1-8-1,-3-46-1003,1 39 935,1 8 9,-1-27-483,-2-1 0,-16-71 0,17 102 811,-1-1 0,0 1 0,0 0 0,-1 1 1,-1-1-1,1 1 0,-2 0 0,1 0 1,-1 1-1,-1-1 0,0 2 0,0-1 1,-1 1-1,-15-11 0,16 14 458,-1 0-1,0 0 1,0 1 0,-13-5 0,40 16 270,-8-3-438,0-1 0,1 0 0,14 3 0,6-4 114,1-1 0,41-4 0,-12 0-83,324-1-893,-387 5 230,0-1 1,1 1 0,-1-1-1,1 1 1,-1 0-1,1 0 1,-1 0-1,1 0 1,-1 0 0,-1 2-1,-9 5 21,-10 2 99,15-7 187,-1-1 0,2 2 0,-1-1-1,0 1 1,1 0 0,-1 0 0,-9 9-1,16-12 75,-1-1 0,1 0 0,-1 0 0,1 1 0,-1-1-1,1 1 1,0-1 0,-1 0 0,1 1 0,0-1 0,-1 1 0,1-1-1,0 1 1,0-1 0,0 0 0,-1 1 0,1-1 0,0 1-1,0-1 1,0 1 0,0 0 0,0-1 0,0 1 0,0-1 0,0 1-1,0-1 1,0 1 0,0-1 0,0 1 0,0-1 0,0 1 0,0-1-1,1 1 1,-1-1 0,0 1 0,0-1 0,1 1 0,-1-1 0,0 0-1,1 1 1,-1-1 0,0 1 0,1-1 0,-1 0 0,0 1 0,1-1-1,-1 0 1,1 0 0,-1 1 0,1-1 0,-1 0 0,1 0-1,-1 1 1,1-1 0,0 0 0,3 1 135,-1 0 0,1-1 0,-1 1 0,1-1 0,-1 0 0,7 0 0,-5 0-35,0-1-1,0 1 0,0-1 0,0-1 1,0 1-1,0 0 0,-1-1 1,1 0-1,-1 0 0,1-1 1,-1 1-1,8-7 0,-12 9-109,1-1 1,-1 1-1,1-1 0,-1 1 0,1-1 1,-1 1-1,1-1 0,-1 0 0,0 1 1,1-1-1,-1 0 0,0 1 0,0-1 1,1 0-1,-1 1 0,0-1 0,0 0 1,0 0-1,0 1 0,0-1 0,0 0 1,0 1-1,0-1 0,0 0 1,0 0-1,-1 1 0,1-1 0,0 0 1,0 1-1,-1-1 0,1 0 0,0 1 1,-1-1-1,1 0 0,-1 1 0,1-1 1,-1 1-1,1-1 0,-1 1 0,1-1 1,-1 1-1,1-1 0,-2 1 0,-1-2-13,0 0-1,0 0 1,0 1-1,-1 0 1,1-1-1,0 1 0,-7-1 1,1 1 37,-1 1 1,1-1-1,-1 1 1,1 1-1,-1 0 1,1 0-1,0 1 1,-1 0-1,1 1 1,-17 7-1,16-6 38,0 1 0,1 1 0,-1-1 0,1 1 1,0 1-1,1 0 0,0 0 0,0 1 0,-9 10 0,14-14-9,0 0-1,1 0 1,-1 0 0,1 0-1,0 0 1,0 1 0,0-1-1,0 1 1,1-1 0,0 1-1,0 0 1,0-1 0,0 1-1,1 0 1,0 0 0,0-1-1,0 1 1,1 0 0,-1 0-1,1 0 1,0-1 0,0 1-1,1-1 1,0 1-1,0-1 1,0 1 0,0-1-1,0 0 1,1 0 0,0 0-1,0 0 1,0-1 0,0 1-1,7 5 1,-1-3 29,0 0 0,1 0 1,0-1-1,0-1 0,0 1 0,1-2 0,12 4 0,0-2 90,0 0 1,33 1-1,-39-6-320,0 0 1,0-1-1,0-1 1,0-1-1,0 0 1,-1-2-1,31-11 1,32-20-3921,-7-6-3613,-32 15 2472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25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354 136 2656,'8'-7'297,"-5"5"77,0-1-1,0 1 1,0-1-1,0 0 1,0 0-1,3-5 1,-6 7-283,1 0 0,-1 1 1,0-1-1,1 0 0,-1 0 0,0 0 0,0 1 1,0-1-1,0 0 0,0 0 0,0 0 0,0 0 1,0 1-1,0-1 0,0 0 0,0 0 0,0 0 1,-1 0-1,1 1 0,0-1 0,-1 0 1,1 0-1,0 1 0,-1-1 0,1 0 0,-1 1 1,1-1-1,-1 0 0,1 1 0,-1-1 0,0 1 1,1-1-1,-1 1 0,0-1 0,1 1 0,-1-1 1,0 1-1,-1-1 0,-2-1 129,-1 0 0,0 0 0,0 0 0,0 1 0,-1 0 0,1 0 0,0 0 0,0 1 0,-1-1 0,1 1 0,-10 1 0,-2 1 41,0 1 1,-22 6-1,28-5-202,-1 0 0,1 1-1,0 0 1,0 1 0,1 0 0,0 1-1,0 0 1,0 1 0,1 0 0,0 0 0,1 1-1,-14 18 1,9-9 46,1 0 0,1 1 0,0 0 0,2 1 0,0 0 0,-8 29 0,16-44-107,0-1 0,0 1 0,1-1 0,-1 1 0,1 0 1,0-1-1,0 1 0,1 6 0,-1-9 16,1-1 1,-1 1-1,0 0 1,1-1-1,0 1 0,-1-1 1,1 1-1,0 0 0,0-1 1,0 0-1,0 1 1,0-1-1,0 0 0,0 1 1,0-1-1,1 0 0,-1 0 1,0 0-1,1 0 1,-1 0-1,1 0 0,-1 0 1,1-1-1,-1 1 1,3 0-1,4 1 71,0-1-1,0-1 1,0 1 0,0-2 0,-1 1 0,1-1-1,0 0 1,0 0 0,-1-1 0,1 0-1,0 0 1,9-5 0,1-1 75,-1-1 1,0 0-1,29-22 1,-25 13-103,0 0 0,-2-1 1,0-1-1,-1-1 0,-1 0 0,-1-2 1,-1 1-1,-1-2 0,-2 0 0,0-1 1,-1 0-1,9-33 0,-15 38-264,-5 19 176,0 0 0,0 0 0,0 0 0,0 0 0,0 0 0,0 0 0,0 0 0,0 0 0,0 0 0,0 0 0,-1 0 0,1 0 0,0 0 0,-1 0 0,1 1 0,-1-1 0,0-1 0,1 2 28,-1 0 1,1-1 0,-1 1 0,1 0 0,0 0 0,-1 0-1,1 0 1,-1 0 0,1 0 0,-1 0 0,1 0 0,0 0-1,-1 1 1,1-1 0,-1 0 0,1 0 0,-1 0 0,1 0-1,0 1 1,-1-1 0,1 0 0,0 0 0,-1 1 0,1-1-1,0 0 1,-1 0 0,1 1 0,0-1 0,-1 1 0,1-1-1,0 0 1,0 1 0,0-1 0,-1 0 0,1 1 0,-9 15 122,3-3-58,1 0 0,0 0-1,1 1 1,0 0 0,1-1-1,-1 22 1,3-27-24,1 0 0,0 0 1,0-1-1,1 1 0,0 0 1,1 0-1,-1 0 0,2-1 1,-1 1-1,1-1 0,0 1 0,8 12 1,-10-17-20,1-1 1,-1 0-1,1 0 1,0 0-1,0 0 1,0 0-1,0 0 0,0 0 1,0-1-1,1 1 1,-1-1-1,1 1 1,-1-1-1,1 0 1,-1 0-1,1 0 1,4 1-1,-3-2 1,0 0-1,0 0 1,0 0 0,-1 0 0,1-1 0,0 0-1,0 1 1,-1-1 0,1-1 0,-1 1-1,6-3 1,4-3 48,0-2-1,-1 1 1,0-1 0,0-1-1,13-14 1,-9 8-96,53-50 66,-59 58-117,0 1-1,0 0 1,0 0-1,1 1 1,19-8-1,-29 14 96,-1 0-1,1-1 0,0 1 0,-1 0 0,1-1 0,0 1 0,-1 0 0,1 0 0,0 0 0,0 0 0,0 0 0,-1-1 0,1 1 1,0 1-1,0-1 0,-1 0 0,1 0 0,0 0 0,0 0 0,-1 0 0,1 1 0,0-1 0,-1 0 0,1 1 0,0-1 0,-1 1 1,1-1-1,0 0 0,-1 1 0,1-1 0,-1 1 0,1 0 0,-1-1 0,1 1 0,-1-1 0,1 1 0,-1 0 0,0-1 0,1 1 0,-1 0 1,0 0-1,0-1 0,0 1 0,1 0 0,-1 0 0,0-1 0,0 1 0,0 0 0,0 0 0,0 4 23,0 0 0,0 1 0,-1-1 1,1 0-1,-1 0 0,-2 7 0,-35 83 478,32-78-377,-1 7 174,-15 28 0,22-51-181,5-8 369,5-4-599,2 1 1,-1 0 0,14-7 0,-13 8 81,1-1-13,0 2-1,1 0 1,0 0 0,0 1 0,0 1 0,21-6-1,-34 11 25,0 1 0,0-1 0,1 1 0,-1 0 0,0 0-1,0 0 1,0 0 0,1 0 0,-1 0 0,0 0-1,0 0 1,0 0 0,1 0 0,-1 1 0,0-1 0,0 0-1,0 1 1,0-1 0,0 1 0,0 0 0,0-1 0,0 1-1,0 0 1,2 1 0,-2-1-12,0 1-1,0 0 1,0 0 0,1 0-1,-2 0 1,1 1 0,0-1-1,0 0 1,-1 0 0,1 0-1,-1 1 1,0 2 0,1 8 39,-2 0-1,1 0 1,-5 20 0,4-30 37,1-2-50,0 1 1,0-1-1,0 0 1,0 0-1,0 0 0,-1 1 1,1-1-1,-1 0 1,1 0-1,-1 0 0,1 0 1,-1 0-1,1 0 0,-1 0 1,0 0-1,0 0 1,1 0-1,-1 0 0,0 0 1,0-1-1,0 1 1,0 0-1,0-1 0,0 1 1,0 0-1,0-1 0,0 1 1,0-1-1,0 0 1,-1 1-1,1-1 0,0 0 1,0 0-1,0 0 1,-1 0-1,1 0 0,-2 0 1,3 0-2,0-1 0,-1 1 0,1-1 0,0 0 0,-1 1 0,1-1 0,0 1 0,0-1 0,-1 0 0,1 1 0,0-1 0,0 0 0,0 1 0,0-1 0,0 0 0,0 0 0,0 1 0,0-2 0,1-16-106,1 11 136,0 0-1,0 0 0,0 0 1,1 0-1,0 0 1,7-11-1,0 3-127,18-23 0,-14 24 54,1 0 1,0 1-1,1 0 0,1 1 1,19-10-1,-28 17-8,-3 2 17,-1 0 0,1 1 0,0 0-1,0 0 1,0 0 0,0 1 0,1-1-1,9 0 1,-13 2 18,0 0 0,-1-1 0,1 1-1,-1 1 1,1-1 0,-1 0 0,1 0 0,-1 0-1,1 1 1,-1-1 0,1 1 0,-1 0 0,1-1 0,-1 1-1,1 0 1,-1 0 0,0-1 0,0 1 0,1 0-1,-1 1 1,0-1 0,0 0 0,0 0 0,0 0 0,0 1-1,0-1 1,-1 0 0,1 1 0,0-1 0,-1 0-1,1 1 1,-1-1 0,1 1 0,-1 2 0,3 8-33,-1-6-27,-1 0 0,1 0 0,-2-1 0,1 1 0,0 0 0,-1 0 0,0 0 0,-1 0 0,1 0-1,-2 8 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26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197 444 3552,'0'0'5,"-4"0"459,-1-1 0,0 1 0,1 1 0,-1-1 0,1 1 0,-1-1 0,1 1 0,-1 1 0,1-1 0,-1 1 0,1-1 0,0 1 0,-7 5 0,1 0-239,1 0-1,0 1 1,0 0 0,1 1 0,0 0-1,1 0 1,0 1 0,0-1-1,-10 22 1,10-16-112,1-1 1,1 1-1,0 0 0,1 1 0,0-1 1,-2 31-1,6-38-97,0-1 1,1 1-1,-1-1 1,1 1-1,1-1 1,-1 0-1,6 14 1,-5-17 34,-1 1 0,1-1 0,1 0 0,-1 0 1,1 0-1,0 0 0,-1 0 0,2-1 0,-1 1 0,0-1 0,1 0 1,-1 0-1,7 3 0,-9-5-13,1 0-1,-1 0 1,1 0 0,0-1-1,0 1 1,-1-1 0,1 1-1,0-1 1,0 0 0,0 0-1,0 0 1,-1 0 0,1 0-1,0 0 1,0 0 0,0-1 0,0 1-1,-1 0 1,1-1 0,0 0-1,0 1 1,-1-1 0,1 0-1,-1 0 1,1 0 0,0 0-1,-1 0 1,0 0 0,1-1-1,-1 1 1,0 0 0,0-1-1,2-2 1,4-5 120,-2 0-1,1 0 0,-1-1 1,5-13-1,-8 19-118,38-99 502,30-121 0,-48 140-745,-4-1-1,11-128 1,-29 211 204,0-21-23,0 22 16,0 0 0,0 0 0,0 0 0,-1 0 0,1 0 0,0 0 0,0 0 0,-1 0 0,1 0 0,-1 0 0,1 0 0,-1 0 0,1 0 0,-1 1 0,0-1 0,1 0 0,-2-1-1,1 2 7,1 0 0,-1-1 0,1 1-1,0 0 1,-1 0 0,1 0-1,-1 0 1,1 0 0,-1 0-1,1-1 1,-1 1 0,1 0-1,-1 0 1,1 0 0,-1 1-1,1-1 1,-1 0 0,1 0 0,-1 0-1,1 0 1,-1 0 0,1 1-1,0-1 1,-1 0 0,1 0-1,-1 0 1,1 1 0,0-1-1,-1 0 1,1 1 0,0-1-1,-1 0 1,1 1 0,0-1-1,-1 1 1,-10 19 59,0 7 11,1 0 0,-12 54 0,-4 64 97,26-140-160,-5 26 62,2 0 1,0 48 0,4-66-46,0-1 1,0 0 0,2 0-1,-1 0 1,1 0 0,1 0-1,0 0 1,1-1 0,9 16-1,-11-21-1,1-1 0,0 1 0,1-1-1,-1 0 1,1 0 0,0-1 0,0 1-1,1-1 1,-1 0 0,10 5 0,-6-5-15,0 0 1,0-1 0,1 0 0,-1 0 0,1-1 0,15 2 0,-3-3-248,-1 0 0,1-2-1,0-1 1,-1 0 0,40-10 0,30-14-3461,14-1 1013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28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13 479 2656,'-13'-16'2938,"18"4"289,9-8-1201,30-35 0,-5 8-1385,-3-1-70,72-74 0,-67 79-471,24-21 134,-56 55-230,1 2 1,0-1 0,0 1 0,1 1-1,12-6 1,-22 12-1,-1-1 1,1 1-1,-1 0 0,1 0 0,-1-1 1,1 1-1,-1 0 0,1 0 0,0 0 0,-1 0 1,1 0-1,-1 0 0,1 0 0,0 0 1,-1 0-1,1 0 0,-1 0 0,1 0 0,0 0 1,-1 0-1,1 0 0,-1 1 0,1-1 1,0 0-1,-1 0 0,1 1 0,-1-1 0,1 0 1,-1 1-1,1-1 0,-1 1 0,0-1 1,1 0-1,-1 1 0,1-1 0,-1 1 1,0-1-1,1 1 0,-1 0 0,0-1 0,0 1 1,0-1-1,1 1 0,-1-1 0,0 1 1,0 0-1,0-1 0,0 1 0,0-1 0,0 1 1,0 0-1,0 0 0,0 5 33,0 0 1,0 0-1,-1-1 1,-2 9-1,-31 156 560,30-154-448,-9 25 0,9-31-78,0 0 0,1 1 1,1-1-1,0 1 0,-2 16 0,14-35 297,3-9-122,20-37 0,-20 32-276,18-25 0,-13 26-52,1-1 0,2 2-1,0 1 1,1 0 0,0 2-1,2 0 1,0 2 0,51-24-1,-73 38 76,0 0 0,0 0 0,0 0 0,0 0-1,0 1 1,0-1 0,0 1 0,0-1 0,1 1 0,-1 0 0,0 0 0,4 0-1,-6 0 8,1 0-1,-1 1 0,0-1 1,1 0-1,-1 0 0,1 0 1,-1 1-1,0-1 0,1 0 1,-1 0-1,0 1 0,0-1 1,1 0-1,-1 1 0,0-1 1,0 1-1,1-1 0,-1 0 1,0 1-1,0-1 0,0 0 1,0 1-1,1 0 0,-1 1 14,0 0 0,0-1-1,0 1 1,0 0 0,-1 0-1,1 0 1,0-1 0,-1 4-1,-7 18 80,-1 0 0,-18 33 0,14-31 186,-13 35 0,39-70 234,23-29-361,-20 22-127,0 0-1,0 2 1,22-17 0,-31 27 8,-3 2-132,0 0 1,1 0-1,-1 1 1,0-1-1,1 1 1,6-3 0,-10 5 76,0 0 1,-1 0 0,1 0-1,0 0 1,0 0 0,-1 0-1,1 0 1,0 0 0,0 0-1,-1 0 1,1 0 0,0 0-1,0 0 1,-1 1 0,1-1-1,0 0 1,-1 1 0,1-1-1,1 1 1,-1 0 9,0 0-1,0 1 1,-1-1 0,1 0 0,0 0 0,0 1-1,-1-1 1,1 0 0,-1 1 0,1-1-1,-1 0 1,0 1 0,1 2 0,0 14 4,0 0 1,-2-1 0,0 1-1,-5 26 1,1 2-30,1 65 85,4-108-41,0 1 8,0 1-1,1-1 1,-1 0-1,1 0 0,0 0 1,0 1-1,0-1 1,0 0-1,5 7 1,-5-9 14,0 0 0,1 0 1,-1 0-1,1 0 0,0 0 0,-1-1 1,1 1-1,0 0 0,0-1 1,0 0-1,0 1 0,0-1 0,1 0 1,-1 0-1,0 0 0,1 0 1,-1 0-1,5 0 0,-2-1-6,1 1 0,0-1-1,-1 0 1,1-1 0,-1 0-1,1 0 1,-1 0 0,1 0 0,-1-1-1,7-3 1,4-2-45,0-1 1,16-10-1,72-61 157,-60 43-60,214-158 406,-253 191-476,4-3 23,-1 0 0,1-1 0,-1 0-1,-1 0 1,13-16 0,-19 23-26,-1-1 1,1 0-1,-1 1 0,1-1 1,-1 0-1,1 0 1,-1 0-1,0 1 0,1-1 1,-1 0-1,0 0 0,0 0 1,0 0-1,0 0 0,0 1 1,0-1-1,0-1 0,0 1-5,0 1-1,0-1 1,-1 1-1,1-1 0,0 1 1,-1-1-1,1 1 0,0-1 1,-1 1-1,1-1 1,-1 1-1,1-1 0,0 1 1,-1 0-1,1-1 1,-1 1-1,1 0 0,-1 0 1,0-1-1,-2 0-16,0 1 0,0-1 0,1 0 0,-1 1 0,0 0 1,0 0-1,0 0 0,1 0 0,-5 1 0,-5 1-2,1 1-1,0 1 1,0 0 0,0 0 0,0 1 0,1 1 0,-1-1 0,1 2-1,1 0 1,-1 0 0,1 0 0,0 1 0,-12 15 0,-6 9-26,2 2-1,-30 51 1,53-81 46,-5 7-19,-6 10-15,-11 24 0,21-38 35,0 0 1,1 0 0,-1 0 0,2 1-1,-1-1 1,1 0 0,-1 14-1,2-19 8,0-1-1,0 0 1,0 1 0,0-1-1,0 1 1,1-1-1,-1 0 1,0 1-1,1-1 1,-1 0-1,1 1 1,0-1-1,-1 0 1,1 0-1,0 1 1,0-1-1,-1 0 1,1 0-1,0 0 1,0 0-1,0 0 1,0 0-1,1-1 1,-1 1-1,0 0 1,0 0-1,0-1 1,1 1 0,-1-1-1,0 1 1,1-1-1,-1 1 1,0-1-1,1 0 1,-1 0-1,3 0 1,3 0 14,1 0 0,-1 0 1,0-1-1,0-1 0,0 1 1,9-4-1,2-1 42,-1-1 0,0-1-1,-1 0 1,0-1 0,0-1 0,-1-1 0,0 0-1,0-1 1,-2 0 0,14-15 0,12-20 146,57-87 0,-71 97-296,-23 35 63,1-4-90,1 1 0,0-1 0,4-10 0,-8 8-114,0 8 226,0 0-1,0 0 0,0 0 0,-1 0 0,1 0 0,0 0 0,0 0 0,0 0 0,0 0 1,0 0-1,0 0 0,0 0 0,-1 0 0,1 0 0,0 0 0,0 0 0,0 0 0,0 0 0,0 0 1,0 0-1,0 0 0,-1 0 0,1 0 0,0 1 0,0-1 0,0 0 0,0 0 0,0 0 0,0 0 1,0 0-1,0 0 0,0 0 0,0 0 0,-1 0 0,1 0 0,0 1 0,0-1 0,0 0 0,0 0 1,0 0-1,0 0 0,0 0 0,0 0 0,0 0 0,0 1 0,0-1 0,0 0 0,0 0 0,0 0 1,0 0-1,0 0 0,0 0 0,0 0 0,0 1 0,-2 7-71,-1 0 0,2 0-1,-1 0 1,1 0 0,0 0 0,0 0 0,2 10-1,0 4-23,5 31 0,-4-44 126,0-1-1,0 0 1,1 0 0,-1 0-1,2 0 1,-1 0 0,1-1-1,9 12 1,-12-16-8,1-1 0,0 0 1,0 1-1,0-1 0,0 0 0,0 0 0,1-1 0,-1 1 0,1 0 0,-1-1 1,1 0-1,-1 1 0,1-1 0,0 0 0,0 0 0,0-1 0,-1 1 0,1 0 1,0-1-1,0 0 0,0 0 0,0 0 0,0 0 0,0 0 0,0-1 0,0 1 1,0-1-1,4-1 0,5-3 19,-1-1 1,1 0-1,-1-1 1,-1 0-1,1 0 1,10-11-1,10-7-14,19-11 4,2 1 0,1 3 0,88-39 0,-136 69-39,2-1-37,-1 1-1,0 0 1,0 0-1,10-2 1,-15 4 32,1 0 0,-1 0 1,0 0-1,1 0 0,-1 0 1,1 0-1,-1 0 0,0 0 0,1 0 1,-1 1-1,0-1 0,1 1 1,-1-1-1,0 1 0,1-1 1,-1 1-1,0 0 0,0 0 0,0 0 1,0-1-1,0 1 0,0 0 1,0 0-1,0 0 0,0 1 1,1 1-1,0 2 46,1-1 0,-1 1 0,-1 1 0,1-1 1,-1 0-1,0 0 0,1 6 0,0 41 126,0-16-79,2 3 121,1 0-1,12 39 0,-12-57-44,6 20 121,-10-37-239,1-1 0,-1 0 0,1 0 0,-1-1 0,1 1 0,0 0-1,0 0 1,0-1 0,1 1 0,3 2 0,-5-4-84,0 0 0,0-1 0,0 1 0,0-1 0,0 0 0,0 1 0,0-1 0,0 0 0,1 0 0,-1 1 0,0-1 0,0 0 0,0 0 0,0 0-1,1-1 1,-1 1 0,0 0 0,0 0 0,0-1 0,0 1 0,0 0 0,0-1 0,0 1 0,0-1 0,0 1 0,0-1 0,0 0 0,0 1 0,0-1 0,0 0 0,1-2 0,2 0-617,0-1 1,-1-1-1,1 1 1,-1 0-1,5-9 1,4-18-2839,-2-9 1136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28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627 9 5408,'-3'-8'2569,"-4"17"-1620,-2 2-211,-65 53 2776,-178 162 226,-19-26-5890,260-191 503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30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16 482 4736,'-14'10'1181,"13"-10"-1160,1 1 0,0-1 1,0 0-1,0 0 1,0 0-1,0 1 1,0-1-1,0 0 0,0 0 1,0 0-1,0 1 1,-1-1-1,1 0 1,0 0-1,0 1 0,0-1 1,0 0-1,1 0 1,-1 0-1,0 1 0,0-1 1,0 0-1,0 0 1,0 0-1,0 1 1,0-1-1,0 0 0,0 0 1,0 0-1,1 1 1,-1-1-1,0 0 1,0 0-1,0 0 0,0 0 1,1 1-1,2 0 251,1 1 0,-1-1 0,1 1 0,0-1 0,-1 0 0,7 1 0,-3-2-7,0 1 1,0-1-1,0 0 0,0 0 0,0-1 1,0 0-1,0 0 0,0-1 1,0 0-1,-1 0 0,1-1 0,-1 1 1,1-1-1,-1-1 0,11-7 0,8-7-29,-1-1-1,29-29 0,-42 37-113,44-42 33,55-52 10,96-74 902,-197 170-977,-14 11-171,-16 13-78,5 2 281,2 0 0,0 1-1,1 1 1,1 0 0,1 1-1,1 0 1,0 0 0,2 1-1,0 1 1,-6 30 0,13-48-101,0 0-1,0 0 1,1 0 0,-1 0 0,1 0 0,0-1 0,0 1-1,1 0 1,-1 0 0,1 0 0,0 0 0,0 0-1,0 0 1,3 5 0,-3-7-6,1 0 0,-1 0 0,0-1 0,1 1 0,0 0-1,-1-1 1,1 1 0,0-1 0,0 0 0,0 1 0,0-1 0,0 0 0,0 0 0,0 0 0,0 0 0,0-1-1,1 1 1,-1-1 0,0 1 0,0-1 0,1 0 0,-1 0 0,0 0 0,1 0 0,-1 0 0,5-1-1,6-1 83,0-1 0,-1 0 0,1-1 0,-1-1 0,1 0-1,-1 0 1,-1-1 0,1-1 0,18-13 0,5-8 103,48-51-1,-4 4-516,-61 57 81,-14 15 189,-1-1 0,1 0 0,0 1 1,0-1-1,0 1 0,0 0 0,1 1 1,-1-1-1,9-3 0,-13 6 54,1 0-1,-1 0 0,0 0 1,1 0-1,-1 0 0,0 0 1,0 0-1,1 0 0,-1 0 1,0 0-1,0 0 0,1 0 1,-1 0-1,0 1 1,0-1-1,1 0 0,-1 0 1,0 0-1,0 0 0,1 0 1,-1 0-1,0 1 0,0-1 1,0 0-1,1 0 0,-1 0 1,0 1-1,0-1 1,0 0-1,0 0 0,0 1 1,1-1-1,-1 0 0,0 0 1,0 1-1,1 13 106,-6 18 14,5-31-108,-51 196 894,50-193-827,-1 1-1,1-1 0,1 1 0,-1 6 1,10-22 341,8-20-394,-10 17-1,1 0-1,0 0 1,17-19 0,-17 23-87,29-28-203,-34 35 215,1-1-1,0 1 1,0 1-1,0-1 1,0 0 0,0 1-1,0 0 1,7-2-1,-10 4 41,-1-1-1,1 1 0,0 0 0,0 0 1,-1 0-1,1 0 0,0 0 0,-1 0 1,1 0-1,0 0 0,0 0 0,-1 0 1,1 0-1,0 0 0,-1 0 0,1 1 1,0-1-1,-1 0 0,1 1 1,0-1-1,-1 0 0,1 1 0,0-1 1,-1 1-1,1-1 0,-1 1 0,1-1 1,-1 1-1,1-1 0,-1 1 0,0-1 1,1 1-1,-1 0 0,0-1 0,1 1 1,-1 0-1,0-1 0,0 1 0,1 0 1,-1-1-1,0 1 0,0 0 0,0 0 1,0-1-1,0 1 0,0 0 0,0 0 1,0 6-16,-1 0 0,1-1 0,-4 13 0,4-18 18,-38 138 109,37-138-97,1 0 0,0 0 1,-1 0-1,1 0 0,0 0 1,0 0-1,0 0 1,0 0-1,0 0 0,0 0 1,0 0-1,0 2 0,0-3-5,1 0 0,-1 1 0,0-1 0,0 0 0,0 0 0,0 1 0,1-1 0,-1 0 0,0 0-1,0 0 1,1 1 0,-1-1 0,0 0 0,0 0 0,1 0 0,-1 0 0,0 1 0,0-1 0,1 0 0,-1 0 0,0 0 0,1 0-1,-1 0 1,0 0 0,1 0 0,-1 0 0,1 0 0,1 0 10,0-1 0,1 0 0,-1 1 0,0-1 0,1 0-1,-1 0 1,0 0 0,0 0 0,4-3 0,65-55 153,-54 42-201,2 1 0,0 2 1,35-22-1,-52 35 20,-1 0 0,1 0 0,0 1 0,-1-1 0,1 0-1,0 1 1,0-1 0,-1 1 0,1 0 0,0 0-1,0 0 1,2 0 0,-3 0 3,0 0 1,0 0-1,0 1 0,0-1 0,-1 1 0,1-1 0,0 1 1,0-1-1,-1 1 0,1-1 0,0 1 0,-1-1 0,1 1 1,-1 0-1,1 0 0,-1-1 0,1 1 0,-1 0 1,1 0-1,-1-1 0,0 1 0,1 0 0,-1 0 0,0 0 1,0 1-1,2 8-37,-1-1 1,-1 1 0,0-1 0,0 1-1,-1-1 1,0 1 0,-4 14 0,3-12 161,0 0 0,1 0 0,0 23 0,1-34-110,0 1-1,0-1 0,0 1 1,0-1-1,1 1 0,-1-1 1,1 1-1,-1-1 0,1 1 0,0-1 1,-1 0-1,1 1 0,0-1 1,2 2-1,-2-2 10,-1 0 1,1-1-1,0 1 0,0-1 1,0 1-1,0-1 0,0 1 0,0-1 1,-1 0-1,1 1 0,0-1 1,0 0-1,0 0 0,0 0 1,0 0-1,0 0 0,2 0 1,1-1 17,1 0 0,-1 0 1,0 0-1,1-1 0,-1 0 1,0 0-1,0 0 0,5-3 1,5-6-24,-1 0-1,0-1 1,0 0 0,-1-1 0,-1-1 0,17-24 0,-16 21-57,2 0 1,0 0-1,24-22 1,-36 50-332,0 15 287,-3 27-1,1-28 442,3 41-1,-3-62-302,1-1 1,-1 1-1,1-1 0,0 1 1,0-1-1,1 1 0,-1-1 0,1 0 1,2 4-1,-3-6-36,0 0 0,-1 0-1,1 0 1,0 0 0,0 0 0,0-1 0,0 1 0,0 0 0,0-1-1,0 1 1,0-1 0,0 1 0,1-1 0,-1 1 0,0-1-1,0 0 1,0 1 0,1-1 0,-1 0 0,0 0 0,0 0-1,1 0 1,-1 0 0,0 0 0,0-1 0,0 1 0,1 0 0,-1-1-1,0 1 1,1-1 0,8-4 41,-1 0-1,0-1 1,0 0 0,0 0-1,-1-1 1,0 0 0,0 0-1,12-16 1,1 1-80,244-233 18,-234 223 16,-27 27-298,-12 15 176,-81 101 112,21-28 26,54-65 46,-25 37 52,49-55-71,-4-1-17,16-4-39,0 1-1,1 0 1,37 1 0,-54 3-3,0 0 0,-1 0 0,1 1-1,0 0 1,-1 0 0,1 1 0,0-1 0,-1 1 0,0 0 0,1 1 0,-1 0 0,0-1 0,0 1 0,-1 1 0,1-1 0,0 1 0,-1 0 0,0 0-1,7 9 1,-8-9 7,-1 0-1,0 0 1,0 0-1,0 0 1,0 0 0,-1 0-1,0 1 1,0-1-1,0 1 1,0-1-1,0 0 1,-1 1-1,0 0 1,0-1-1,0 1 1,-1-1-1,0 1 1,0-1-1,0 0 1,0 1-1,0-1 1,-1 0 0,0 0-1,0 0 1,0 0-1,0 0 1,-1 0-1,0 0 1,1-1-1,-7 7 1,-2-1 42,0-1 1,0 0-1,0-1 0,-14 7 1,-52 21 77,37-18-46,32-14-48,-84 35 203,79-33-150,0-1-1,1-1 1,-1 0-1,0-1 0,-19 1 1,29-3-62,0 0 0,-1-1 0,1 1 1,0-1-1,0 1 0,-1-1 0,1 0 0,0 0 1,0-1-1,0 1 0,0 0 0,-5-5 0,7 6-24,0-1 0,0 0 0,0 0 0,1 0 0,-1 0 0,0 1 0,1-1 0,-1 0 1,0 0-1,1 0 0,-1-1 0,1 1 0,0 0 0,-1 0 0,1 0 0,0 0 0,0 0 0,-1 0 0,1-1 0,0 1 0,0 0 0,0 0 0,1 0 0,-1 0 0,0-1 0,0 1 0,0 0 0,1 0 0,-1 0 0,1 0 0,-1 0 0,1 0 0,-1 0 0,1 0 0,0 0 0,0-1 0,4-4-47,-1 1 0,1 0 0,0 0 0,0 0 0,0 1 1,1 0-1,0 0 0,11-7 0,6 1-24,26-10 1,-42 18 77,144-45-10,-101 34 59,-1-2 0,-1-2 0,51-26-1,-51 15-21,-2-2 1,80-66-1,-108 80 44,0 0 0,-2-2 1,16-19-1,-27 31-42,0 0-1,-1-1 1,0 1-1,0-1 1,-1 0 0,0 0-1,0 0 1,-1 0-1,0 0 1,0 0-1,0-1 1,-1 1-1,0-15 1,-1 20-28,0-1-1,-1 1 1,1-1-1,-1 1 1,0 0-1,0 0 1,0-1-1,0 1 1,0 0-1,0 0 1,0 0-1,-1 0 1,1 0-1,-1 0 1,1 0-1,-1 1 1,0-1-1,0 0 1,0 1-1,0 0 1,0-1-1,0 1 1,0 0 0,0 0-1,-1 0 1,1 0-1,0 0 1,-1 1-1,1-1 1,0 1-1,-4-1 1,0 1-6,0-1 0,0 1 0,0 0 0,0 0 0,0 1 0,0 0 0,0 0 0,0 0 0,0 1 0,0-1 0,-9 6 0,11-5-21,-1 1-1,1-1 1,0 1-1,0 0 0,0 1 1,1-1-1,-1 1 1,1-1-1,-1 1 1,1 0-1,1 0 0,-1 1 1,0-1-1,-2 7 1,3-5 75,0 0-1,1 1 1,-1-1 0,1 0 0,1 0 0,-1 1 0,1-1 0,0 0 0,0 0 0,3 10 0,-1-6-210,0 0 1,1-1-1,0 1 1,1-1-1,0 0 1,0 0-1,1-1 1,0 1-1,0-1 1,1 0-1,1-1 1,-1 1-1,1-1 1,14 11-1,29 18-6213,-35-17 3541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17.42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85 16 4064,'-13'-16'2682,"17"29"-1236,-2-3-1087,-1 0 0,-1 0 0,-1 17 0,0-2 82,-24 351 2914,-1-216-2217,3-31-244,23-124-956,-3 15 718,4-13-631,-1-7-39,0 0 1,0 0-1,0 0 0,0 0 0,0 0 0,0 0 1,0 0-1,0 0 0,0 0 0,0 0 0,0 0 0,0 0 1,0 0-1,1 0 0,-1 1 0,0-1 0,0 0 0,0 0 1,0 0-1,0 0 0,0 0 0,0 0 0,0 0 0,0 0 1,0 0-1,0 0 0,0 0 0,0 0 0,1 0 0,-1 0 1,0 0-1,0 0 0,0 0 0,0 0 0,0 0 0,0 0 1,0 0-1,0 0 0,0 0 0,0-1 0,0 1 0,0 0 1,0 0-1,0 0 0,0 0 0,1 0 0,-1 0 0,0 0 1,0 0-1,0 0 0,0 0 0,0 0 0,0 0 1,0 0-1,0 0 0,8-7-2642,0 1 0,0 0 0,18-9 0,-8 6-5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30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895 126 8544,'-21'-33'3168,"16"30"-2464,10 0-192,3-2-1312,5 2 320,5-2-1856</inkml:trace>
  <inkml:trace contextRef="#ctx0" brushRef="#br0" timeOffset="1">49 67 6880,'-39'-35'2560,"30"31"-1984,9-4-160,9 8-3040,4-8 1344,5-3-2464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35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633 1 2496,'-6'-1'8880,"6"3"-8732,1-1-1,-1 1 1,0-1 0,0 1 0,0 0 0,0-1 0,0 1 0,0-1 0,0 1-1,-1 2 1,-1 4 0,-1-1 0,0 1 0,0-1-1,0 0 1,-1-1 0,-6 9 0,-6 12 7,-64 156 701,26-53-454,-80 139 409,97-192-661,-71 144 302,-4-29 44,102-177-419,1 0-1,0 0 1,1 1-1,1 0 1,-7 23-1,14-39-90,0 1 0,0-1 0,0 0 0,0 0 0,0 0 0,0 0-1,-1 0 1,1 1 0,0-1 0,0 0 0,0 0 0,0 0 0,0 0 0,0 0 0,0 1-1,0-1 1,0 0 0,0 0 0,0 0 0,0 0 0,0 1 0,0-1 0,0 0 0,0 0 0,1 0-1,-1 0 1,0 0 0,0 1 0,0-1 0,0 0 0,0 0 0,0 0 0,0 0 0,0 0 0,0 0-1,1 1 1,-1-1 0,0 0 0,0 0 0,0 0 0,0 0 0,0 0 0,1 0 0,-1 0-1,0 0 1,0 0 0,0 0 0,0 0 0,1 0 0,-1 0 0,7-3-808,6-13-2250,7-4 875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36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392 46 1728,'1'-1'106,"-1"0"0,0-1 0,1 1 0,-1 0 0,1 0 0,0-1 0,-1 1 0,1 0 0,0 0 0,0 0 0,-1 0 0,1 0 0,2-2 0,18-15 3409,-10 9 936,-14 12-4277,0 0-1,0 1 1,0-1 0,-1-1-1,1 1 1,-1 0-1,0-1 1,-6 3-1,-14 11 388,-3 5-55,1 2-1,2 1 1,0 0-1,-33 46 1,-117 140 1094,156-195-1386,18-14-198,-1 0 0,0-1-1,1 1 1,-1-1 0,0 0-1,0 1 1,1-1 0,-1 1-1,0-1 1,0 0 0,0 0-1,0 0 1,1 1 0,-1-1-1,0 0 1,0 0-1,0 0 1,-1 0 0,1-1-19,1 1 1,-1 0-1,1-1 1,-1 1-1,1-1 1,0 1-1,-1 0 1,1-1-1,-1 1 1,1-1-1,0 1 1,-1-1 0,1 1-1,0-1 1,0 1-1,-1-1 1,1 1-1,0-1 1,0 0-1,0 1 1,0-1-1,0 1 1,0-1-1,0 0 1,0 1-1,0-1 1,0 0-1,4-18 61,-3 16-20,2-7-64,0 1-1,1-1 0,0 1 0,1 0 0,0 0 0,1 0 1,9-11-1,54-56-149,-38 45 278,7-5-10,2 1 0,66-44-1,-60 46 520,-43 31-507,9-5-118,-8 9-110,-4 6 94,-6 44 68,3-1-1,2 1 1,7 61 0,-2-50 163,-1-33-90,0 14 41,-3-41-103,0 1-1,0 0 0,-1 0 1,1-1-1,-1 1 0,0 0 1,0-1-1,-3 7 0,3-8-18,-1 0-1,1-1 0,0 0 0,-1 1 1,1-1-1,-1 0 0,0 1 1,1-1-1,-1 0 0,0 0 0,0 0 1,1-1-1,-1 1 0,0 0 1,0-1-1,0 1 0,0-1 0,0 1 1,0-1-1,0 0 0,0 0 0,-3 0 1,-8-1 93,1 0 1,-19-4 0,26 4-102,-118-30 69,64 15 111,34 7-403,11 1-2910,66-21-11032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33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2304,'0'-5'302,"0"-14"220,0 19-426,0-1 0,0 1 1,0-1-1,0 1 0,0-1 1,0 0-1,0 1 0,0-1 1,0 1-1,1-1 1,-1 1-1,0-1 0,0 1 1,1-1-1,-1 1 0,0-1 1,1 1-1,-1-1 0,0 1 1,1-1-1,-1 1 0,1-1 1,0 1-1,-1 0-1,1 0 1,-1-1 0,1 1-1,0 0 1,-1 0 0,1 0-1,-1 0 1,1 0 0,0 0-1,-1 0 1,1 0 0,-1 0-1,1 0 1,-1 0 0,1 1-1,0-1 1,-1 0 0,1 0-1,-1 0 1,1 1 0,-1-1 0,1 0-1,-1 1 1,1-1 0,-1 1-1,0-1 1,1 0 0,-1 1-1,1-1 1,-1 1 0,0-1-1,1 1 1,-1-1 0,0 2-1,7 23 745,-5-12-506,29 176 1997,-27-158-2139,22 313 1575,-19-206-1310,-2-59-218,26 297 1346,-28-359-1696,0-24-2456,-3-27-3214,-1 10 3019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34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15 4896,'-15'-12'1584,"14"12"-1552,1 0 0,-1-1 0,1 1 0,0 0 0,-1 0 0,1-1 0,-1 1 0,1 0 0,-1 0 0,0 0 0,1 0 0,-1 0 0,1 0 0,-1 0 0,1 0 0,-1 0 0,1 0 0,-1 0 0,1 0 0,-1 0 0,1 1 0,-1-1 0,1 0 0,-1 0 0,1 0 0,-1 1 0,0-1 0,0 1 122,0-1-35,0 1 0,-1 0-1,1-1 1,-1 1-1,1 0 1,0 0-1,0-1 1,-1 1-1,1 0 1,0 0-1,0 1 1,0-1 0,0 0-1,0 0 1,0 2-1,-11 23 949,5-10-601,-27 65 966,-18 37-272,19-56 88,-54 74 0,68-108-598,15-23-455,6-7-2,9-12 11,98-121-332,21-30-5,-103 134 126,-20 23 22,1-1 0,-1 0 0,10-17 0,-6 11 393,-8 14-290,-4 11-153,-12 52 387,-9 33 105,9-31-285,7-41-166,1 2 234,-13 33-1,17-55-206,-6 9 524,6-11-539,0-1 1,1 0-1,-1 0 1,1 0-1,-1 0 1,0 0-1,1 0 0,-1 0 1,1 0-1,-1 0 1,1 0-1,-1-1 1,0 1-1,1 0 0,-1 0 1,1 0-1,-1-1 1,1 1-1,-1 0 0,1-1 1,-1 1-1,0-1 1,-4-3 39,0 0-1,0 0 1,0 0 0,0 0 0,1-1-1,0 0 1,0 0 0,0 0 0,1-1 0,-6-9-1,5 6-757,0 0 0,1 0 0,-3-12-1,5 19 322,1 0-1,-1 0 1,1 0-1,-1 0 1,1-1-1,0 1 1,0 0-1,0 0 1,0 0-1,0 0 1,0 0-1,1 0 1,-1 0-1,1-1 1,-1 1 0,1 0-1,0 1 1,2-5-1,9-6-2809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37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62 2144,'-4'-14'741,"3"12"-577,1 0-1,-1 0 0,0 0 0,1 0 0,-1 0 0,1 0 1,0 0-1,0 0 0,0-3 0,0 4 146,1 0 0,-1-1-1,0 1 1,1-1 0,-1 1-1,0-1 1,0 1 0,0-1-1,0 1 1,0-1 0,0 1-1,-1-3 1,1 1 777,0 3-1025,-1 0 1,1 0 0,-1 0 0,1 0 0,-1 0-1,1 0 1,0 0 0,-1 0 0,1 0-1,-1 1 1,1-1 0,-1 0 0,1 0-1,0 0 1,-1 1 0,1-1 0,-1 0-1,1 0 1,0 1 0,-1-1 0,1 0-1,0 1 1,-1-1 0,1 1 0,0-1-1,0 0 1,-1 1 0,1-1 0,0 1 0,0-1-1,0 0 1,0 1 0,0-1 0,0 1-1,-1-1 1,1 1 0,0-1 0,0 1-1,0-1 1,0 1 0,1-1 0,-1 1-1,0-1 1,0 0 0,0 1 0,0-1-1,1 1 1,10 29-310,-5-18 422,23 73 148,-13-39 45,31 68 0,-11-44 49,-35-67-317,1-1-1,-1 1 1,0 0-1,0 0 1,0-1 0,0 1-1,0 0 1,0 0-1,-1 0 1,1 5-1,-1-7-16,-1 0-1,1 1 1,0-1-1,-1 1 0,1-1 1,-1 0-1,1 1 1,-1-1-1,1 0 1,-1 0-1,0 0 0,0 1 1,0-1-1,0 0 1,0 0-1,0 0 1,0 0-1,0 0 1,0-1-1,0 1 0,0 0 1,-1 0-1,1-1 1,-2 2-1,-15 5 172,0-1 0,0-1 1,-1 0-1,-37 3 0,11-1-207,25-4-152,-15 3-224,13 1-2684,12 1 1014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31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32 3392,'-4'-5'215,"-16"-14"1913,19 18-1950,0 0-1,1 0 1,-1 1 0,0-1 0,0 1 0,0-1-1,0 1 1,-1-1 0,1 1 0,0-1-1,0 1 1,0 0 0,0 0 0,0-1 0,0 1-1,-1 0 1,1 0 0,0 0 0,-2 1-1,-7-1 765,10 0-912,-1 0 0,1 0 0,-1 0 1,1 0-1,-1 0 0,1 0 0,-1 0 0,1 0 0,-1 0 0,1 0 0,-1 0 0,1 0 0,-1 0 0,1 0 0,0 0 0,-1 0 0,1 1 0,-1-1 0,1 0 0,-1 0 0,1 0 0,0 1 0,-1-1 0,1 0 0,-1 1 0,1-1 0,0 0 0,-1 1 0,1-1 0,0 0 0,0 1 0,-1-1 0,1 1 1,0-1-1,0 0 0,0 1 0,-1-1 0,1 1 0,0-1 0,0 1 0,0-1 0,0 1 0,0-1 0,0 1 0,0-1 0,0 1 0,0-1 0,0 1 0,0-1 0,0 0 0,0 1 0,1-1 0,-1 1 0,0-1 0,1 2 0,1 6 11,1 0-1,0 0 0,1 0 0,0 0 0,0-1 1,1 1-1,0-1 0,0 0 0,8 8 0,14 20 134,13 31 189,57 125-1,-38-67-100,76 110 612,14 28 401,-144-250-1270,25 48 222,29 90 0,-57-145-426,-2-5 88,1 1 1,-1-1-1,0 1 1,1-1-1,-1 1 1,0 0-1,0-1 1,1 1-1,-1 0 1,0-1-1,0 1 1,0 0-1,0-1 0,0 1 1,0 0-1,0-1 1,0 1-1,0 0 1,0-1-1,0 1 1,0 0-1,-1 0 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32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94 2720,'-7'-4'891,"6"4"-545,1-12 4310,1 114 75,1 14-2827,-4-123-1456,0 1 0,0-1 0,-1 0 0,-5-10 0,-4-11-198,8 16-360,0 0-1,1 0 0,1 0 1,0 0-1,0-1 1,2 1-1,-1-1 1,1 1-1,1 0 0,0-1 1,1 1-1,1 0 1,0 0-1,8-23 1,-10 34 93,-1 0 1,1 0 0,-1 0-1,1 0 1,0 0 0,0 0 0,-1 0-1,1 0 1,0 0 0,0 0-1,0 1 1,0-1 0,0 0 0,0 0-1,0 1 1,0-1 0,0 1-1,1-1 1,-1 1 0,0 0 0,0-1-1,0 1 1,1 0 0,-1 0-1,0 0 1,0 0 0,1 0 0,-1 0-1,0 0 1,0 0 0,0 0 0,1 1-1,-1-1 1,0 0 0,0 1-1,2 0 1,5 3 8,0 0-1,0 0 1,-1 0-1,9 7 1,-9-5 13,2 0 87,51 35 539,62 55 0,-120-94-595,16 14 333,0 0 1,0-2 0,36 21 932,-56-41-962,-7-8 14,4 9-300,-1-1-1,1 1 0,-1 0 0,0 1 1,-9-6-1,-38-18-193,25 13 126,4 4-290,19 9-150,-1-1 0,1 0 0,0 1 0,0-2 0,0 1 0,0-1 0,-4-4 0,6 5-737,3 3 1020,0 0 1,0-1 0,-1 1 0,1-1 0,0 1 0,0-1-1,0 1 1,0-1 0,0 1 0,0-1 0,0 1-1,0-1 1,0 1 0,0-2 0,6-6-2395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39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 1056,'-6'0'469,"-1"0"0,1 1 0,-1 0 0,-6 3 0,6-2 304,0-1-1,0 1 1,0-1-1,-9 0 1,-13-1 2789,34 11-2836,0-8-644,-1-1 0,1 1 0,0-1-1,0 0 1,0-1 0,9 3 0,-1-1 33,73 18 120,-74-19 37,0-1 0,1 0 0,-1 0-1,0-2 1,16-1 0,-27 2-266,16-5 719,-17 5-716,0 0 1,1 0-1,-1 0 1,0 0-1,0 0 1,0 0 0,0 0-1,0 0 1,0 0-1,0 0 1,0-1-1,0 1 1,0 0-1,0 0 1,0 0-1,0 0 1,0 0 0,1 0-1,-1 0 1,0 0-1,0-1 1,0 1-1,0 0 1,0 0-1,0 0 1,0 0 0,0 0-1,0 0 1,0 0-1,-1-1 1,1 1-1,0 0 1,0 0-1,0 0 1,0 0 0,0 0-1,0 0 1,0 0-1,0 0 1,0 0-1,0-1 1,-10-5 69,0 3-103,1 0 1,-1 0-1,0 1 1,0 0 0,0 1-1,-14 0 1,7 0-42,2 0 17,0 1 0,0 1 0,0 0 0,-25 5 0,39-6-12,1 0 0,-1 0 0,1 0 0,-1 1 0,1-1 0,-1 0 0,0 0 0,1 0 0,-1 0 0,1 1 0,-1-1 0,1 0 0,-1 0 0,1 1 0,-1-1 0,1 1 0,-1-1 0,1 0 0,0 1 0,-1-1 0,1 1 0,0-1 0,-1 1 0,1-1 0,0 1 0,-1-1 0,1 1 0,0-1 0,0 1 0,0-1 0,-1 2 0,5 6-1092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50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7 117 3072,'-1'0'29,"1"0"-1,0 0 1,0-1-1,-1 1 1,1 0 0,0 0-1,0 0 1,-1 0 0,1 0-1,0 0 1,0 0-1,-1 0 1,1-1 0,0 1-1,0 0 1,0 0 0,-1 0-1,1 0 1,0-1-1,0 1 1,0 0 0,0 0-1,0 0 1,-1-1 0,1 1-1,0 0 1,0 0-1,0-1 1,0 1 0,0 0-1,0 0 1,0-1 0,0 1-1,0 0 1,0 0-1,0-1 1,0 1 0,0 0-1,0 0 1,0-1 0,0 1-1,0 0 1,0 0-1,0-1 1,0 1 0,1 0-1,-1 0 1,0 0 0,0-1-1,0 1 1,1-1 279,-1 0 0,1 0 1,-1 1-1,1-1 0,-1 0 0,0 0 1,1 0-1,-1 0 0,0 0 1,0 0-1,0 0 0,1 1 0,-1-3 1,1 19 60,1 0 0,8 29 0,3 16 246,-1-18 260,-10-38 58,0-8-590,-1-7 18,4-99 322,-5 101-708,1 0 0,0 0 0,0 0 0,1 0 0,0 0 0,0 0 0,5-8 0,-5 10 34,0 2-1,1-1 1,-1 0 0,1 0-1,1 1 1,-1 0 0,1 0-1,-1 0 1,1 0 0,0 0-1,6-4 1,-1 4 80,0 0 0,-1 1 0,1-1 1,0 2-1,0-1 0,1 1 0,-1 1 0,15-1 1,-4 0-701,-16 1 104,0 1-1,-1 0 1,1 0 0,0 1 0,0-1-1,0 1 1,-1 0 0,6 1 0,13 6-1845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17.80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42 3 3904,'-15'0'1253,"15"1"-1223,-1-1 1,1 0-1,-1 0 0,1 0 0,0 1 1,-1-1-1,1 0 0,-1 1 0,1-1 1,0 0-1,-1 1 0,1-1 0,0 1 1,-1-1-1,1 0 0,0 1 0,0-1 1,0 1-1,-1-1 0,1 1 0,0-1 1,0 1-1,0-1 0,0 1 0,0 0 1,0-1 57,-7 15 1160,5-11-934,0 1 0,0-1 0,0 1 0,1 0 0,-2 5 0,3-8-265,0 0-1,0 1 1,0-1-1,0 0 1,0 0-1,1 0 1,-1 0-1,1 0 1,-1-1-1,1 1 1,0 0-1,0 0 1,0 0-1,0 0 1,0-1 0,2 4-1,-1-3 64,0 1-1,0-1 1,0 0-1,0 1 1,0-1-1,1 0 1,-1 0-1,1 0 1,0-1 0,-1 1-1,1-1 1,0 1-1,0-1 1,0 0-1,0 0 1,0 0-1,0-1 1,0 1 0,0-1-1,0 1 1,1-1-1,-1 0 1,0 0-1,0-1 1,0 1-1,0-1 1,0 1-1,0-1 1,0 0 0,0 0-1,0 0 1,0-1-1,0 1 1,0-1-1,-1 0 1,1 1-1,-1-1 1,1 0 0,-1 0-1,0-1 1,0 1-1,0 0 1,0-1-1,0 1 1,0-1-1,-1 0 1,3-4 0,-3 5-104,0-1 1,-1 1-1,1-1 1,0 1 0,-1-1-1,0 1 1,0-1 0,1 1-1,-2-1 1,1 0-1,0 1 1,0-1 0,-1 1-1,1-1 1,-1 1-1,0-1 1,0 1 0,0 0-1,0-1 1,0 1 0,0 0-1,-1 0 1,1 0-1,-1-1 1,0 2 0,1-1-1,-1 0 1,0 0 0,0 0-1,-3-1 1,4 2-97,-1-1-1,0 1 1,0 0 0,0 0-1,0 0 1,0 0 0,-1 0-1,1 0 1,0 1 0,0-1-1,-1 1 1,1-1 0,0 1-1,-1 0 1,1 0 0,0 0-1,0 0 1,-1 1 0,1-1-1,0 0 1,-1 1 0,1 0-1,0-1 1,0 1 0,0 0-1,0 0 1,0 0 0,0 1-1,0-1 1,0 0 0,0 1-1,0-1 1,-2 4 0,2-3-1078,1-1 932,1 0 1,0-1 0,-1 1 0,1 0 0,0-1 0,-1 1-1,1 0 1,0-1 0,0 1 0,0 0 0,0-1-1,0 1 1,0 0 0,0 0 0,0-1 0,0 1-1,0 0 1,0-1 0,0 1 0,1 0 0,-1-1 0,0 1-1,1 1 1,7 4-1708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53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65 393 4064,'-3'-1'208,"0"1"1,0-1-1,-1 1 1,1-1-1,0 1 1,0 0-1,0 0 1,0 0-1,0 1 1,-6 1-1,8-2 85,0 0 1,0 1-1,0-1 0,0 1 1,0-1-1,0 0 0,0 0 0,0 0 1,0 0-1,0 0 0,0 0 1,0 0-1,0 0 0,-1 0 0,1 0 1,0 0-1,0-1 0,-1 0 1,1 1-237,1 0 0,0-1 1,-1 1-1,1-1 1,0 1-1,-1 0 0,1-1 1,0 1-1,0-1 1,0 1-1,-1-1 0,1 1 1,0-1-1,0 1 0,0-1 1,0 1-1,0-1 1,0 1-1,0-1 0,0 0 1,0 1-1,0-1 1,0 1-1,1-1 0,-1 1 1,0-1-1,0 1 1,0-1-1,1 1 0,-1 0 1,0-1-1,1 0 1,2-3 24,-1 0 1,2 1 0,-1-1-1,0 1 1,1 0-1,-1 0 1,1 0 0,0 0-1,6-3 1,7-6 205,13-8-131,0 0 0,43-18 0,21-14 51,-79 42-136,-1 0 0,0-1 1,0 0-1,13-15 0,-23 21-61,1 0-1,-2-1 0,1 1 1,0-1-1,-1 0 0,0 0 1,-1 0-1,1 0 1,-1 0-1,0 0 0,-1-1 1,1 1-1,-1-1 1,-1 1-1,1-1 0,-1 1 1,0-1-1,-2-7 1,2 13-22,0 1 1,0 0 0,0-1 0,0 1 0,0 0 0,0-1-1,0 1 1,0 0 0,0-1 0,0 1 0,-1 0 0,1-1 0,0 1-1,0 0 1,0 0 0,-1-1 0,1 1 0,0 0 0,0 0 0,-1 0-1,1-1 1,0 1 0,0 0 0,-1 0 0,1 0 0,0 0 0,-1-1-1,1 1 1,0 0 0,-1 0 0,1 0 0,0 0 0,-1 0-1,1 0 1,0 0 0,-1 0 0,1 0 0,0 0 0,0 0 0,-1 0-1,1 0 1,0 0 0,-1 1 0,1-1 0,0 0 0,-1 0 0,1 0-1,-1 1 1,-13 9-346,-4 11 72,1 0-1,-26 44 1,36-54 297,-9 15-64,-25 53-1,38-71 58,0 0 1,0 0-1,1 1 0,0-1 0,0 1 0,1 0 0,0 0 0,1-1 0,0 1 1,0 0-1,3 11 0,-3-16 38,1-1-1,0 1 1,0-1-1,0 1 1,1-1 0,-1 0-1,1 0 1,0 0 0,-1 1-1,2-1 1,-1-1-1,5 6 1,-5-6-6,-1-1 0,1 0 1,0 0-1,0 0 0,-1 0 0,1 0 0,0 0 0,0-1 0,0 1 1,0 0-1,0-1 0,0 0 0,1 1 0,-1-1 0,0 0 0,0 0 1,0 0-1,0-1 0,0 1 0,0 0 0,0-1 0,0 1 0,4-3 1,2 0 43,1-1 0,-1-1 1,0 0-1,14-11 0,29-28 183,-27 21-270,13-13-21,-2-2-1,31-43 1,-41 49-220,-20 26 192,0 1-1,0-1 1,1 1 0,10-8-1,-15 13 50,-1 0 0,0 0 0,0 0 0,1 0 0,-1 0 0,0 0 0,1 0 0,-1-1 0,0 1 0,0 0 0,1 0 0,-1 0 0,0 0 0,1 0 0,-1 1 0,0-1-1,1 0 1,-1 0 0,0 0 0,0 0 0,1 0 0,-1 0 0,0 0 0,0 1 0,1-1 0,-1 0 0,0 0 0,0 0 0,1 0 0,-1 1 0,0-1 0,0 0 0,0 0 0,1 1 0,-1-1 0,0 0 0,0 0 0,0 1 0,0-1 0,0 0-1,0 1 1,0-1 0,0 0 0,1 0 0,-1 1 0,0-1 0,0 0 0,0 1 0,0-1 0,-1 1 0,2 17-253,-1-17 251,0 9-24,-1 0 0,0 0 0,-1 0 0,0 0 0,-1-1 1,0 1-1,0-1 0,-8 14 0,-28 73 453,39-96-411,0 0 1,0 1-1,0-1 1,0 0-1,0 0 1,0 0 0,0 0-1,0 0 1,0 0-1,0 0 1,0 0 0,0 1-1,0-1 1,0 0-1,0 0 1,1 0-1,-1 0 1,0 0 0,0 0-1,0 0 1,0 0-1,0 0 1,0 0 0,0 0-1,0 0 1,0 0-1,1 0 1,-1 0 0,0 0-1,0 0 1,0 0-1,0 0 1,0 0-1,0 0 1,0 0 0,0 0-1,1 0 1,-1 0-1,0 0 1,0 0 0,0 0-1,0 0 1,0 0-1,0 0 1,0 0-1,0 0 1,1 0 0,-1 0-1,0 0 1,0 0-1,0 0 1,0 0 0,0 0-1,0 0 1,0-1-1,0 1 1,0 0 0,4-3 31,-1 1 1,1-1 0,-1-1 0,0 1 0,4-6 0,9-9 135,8-5-37,46-33 0,-58 47-278,1 2-1,-1-1 0,2 2 1,-1-1-1,1 2 1,19-6-1,-31 11 115,0-1 0,0 1 0,0 0 1,0 0-1,-1 0 0,1 0 0,0 0 0,0 1 0,0-1 0,0 0 0,0 1 0,0 0 0,0-1 0,-1 1 1,1 0-1,0 0 0,0 0 0,-1 0 0,1 0 0,-1 0 0,1 1 0,-1-1 0,0 0 0,1 1 0,-1-1 1,0 1-1,0 0 0,0-1 0,1 4 0,3 4 66,0 1-1,-1 0 1,-1 1 0,4 11-1,-6-16-36,8 19-170,1-1 0,1-1 0,23 39-1,-2-6-2532,-14-18 552,0-1-2277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53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36 4224,'-35'-36'1568,"22"39"-1216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55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1 2816,'2'0'3288,"0"12"-1755,-4 20-1061,-1-1 0,-2 1 0,-10 35 0,2-8-120,2-8 107,-33 91-1,5-42 54,-43 133 422,72-201-795,6-21 247,1 0 0,0 0 0,0 0 0,-1 21 0,5-35-194,0 0 1,0-1-1,1 1 1,-1 0-1,4-6 1,2-4-47,0 0-104,0 0 0,1 0 1,1 0-1,0 1 0,0 0 0,22-20 0,73-54-263,-95 80 217,0-2-143,0 1 0,1 1 1,0 0-1,0 0 0,1 1 1,0 0-1,14-4 0,-24 9 122,1 0-1,-1-1 1,1 1-1,-1 0 1,1 0 0,0 1-1,-1-1 1,1 0-1,-1 0 1,1 1-1,-1-1 1,1 1 0,-1-1-1,1 1 1,-1 0-1,1 0 1,-1-1-1,0 1 1,1 0 0,-1 0-1,0 0 1,0 1-1,0-1 1,0 0-1,0 0 1,0 1-1,0-1 1,0 0 0,-1 1-1,1-1 1,0 1-1,-1-1 1,1 2-1,3 7 43,-1 0-1,-1 1 0,3 20 1,-4-19-50,2 6-6,1 1 0,10 30 0,-12-43 68,0-1-1,0 0 1,1 1 0,0-1 0,0 0-1,0 0 1,1 0 0,-1-1-1,1 1 1,0-1 0,1 0 0,8 6-1,-11-8 23,1-1 0,-1 0 0,0 0 0,1 0 0,-1 0 0,1 0 0,-1 0 0,1-1 0,0 1 0,-1-1 0,1 0-1,0 0 1,-1 0 0,1 0 0,3-1 0,-1 0 11,-1 0-1,1-1 1,-1 1-1,0-1 1,0 0 0,0 0-1,0-1 1,5-3-1,0-1 82,0-1-1,0-1 1,0 0-1,-1 0 1,12-19-1,46-71-62,-59 83-579,-6 13 58,-3 9-165,0 3 566,0 0-1,1 1 1,0-1 0,1 0 0,0 0 0,0 1 0,4 16 0,-1 3 9,-3-26 54,0-1 0,0 1 1,0-1-1,1 0 1,-1 1-1,1-1 1,0 0-1,0 1 1,0-1-1,0 0 0,0 0 1,0 0-1,0 1 1,1-1-1,-1-1 1,1 1-1,0 0 0,-1 0 1,1-1-1,0 1 1,0-1-1,0 1 1,0-1-1,0 0 1,1 0-1,-1 0 0,0 0 1,0 0-1,1 0 1,-1 0-1,0-1 1,1 0-1,-1 1 1,1-1-1,-1 0 0,1 0 1,-1 0-1,1 0 1,-1-1-1,0 1 1,1-1-1,2 0 1,54-18 426,108-51 0,-109 43-273,-52 24-162,105-49 137,-91 41-253,0-1 1,-2-1 0,25-20-1,-28 18-77,-13 11 1,-11 8 20,-68 56-237,66-53 401,1 1 0,0 0 0,1 0 1,0 1-1,0 0 0,1 1 0,0 0 1,1 0-1,0 0 0,-9 19 1,15-28 3,1 1 1,-1 0 0,1-1 0,-1 1 0,1 0 0,0 0 0,0-1 0,-1 1 0,1 0-1,0 0 1,1-1 0,-1 1 0,0 0 0,0 0 0,1-1 0,-1 1 0,1 0 0,0-1-1,-1 1 1,3 2 0,-2-3 5,-1 0 0,1 0 0,0 0 0,0 0 0,0-1 0,0 1 0,0 0 0,0-1 0,0 1 0,0-1 1,0 1-1,0-1 0,0 1 0,0-1 0,0 0 0,0 0 0,0 0 0,1 1 0,-1-1 0,0 0 0,0 0 0,0 0 0,0-1 0,1 1 0,-1 0 0,0 0 0,0-1 0,0 1 0,0 0 0,0-1 0,2 0 0,4-3 67,1-1 1,-1 1-1,0-1 0,0 0 0,-1-1 0,0 0 0,0 0 1,0 0-1,0-1 0,4-8 0,-5 9-95,-1-1-1,0 1 1,-1-1 0,0-1-1,0 1 1,0 0-1,-1-1 1,0 1 0,0-1-1,-1 0 1,1-10-1,-2 9-928,2 16 276,-1 19 247,1 51 378,0 34-18,-2-108 52,-8 139 58,4-103 96,-15 62 1,18-93-100,-2 0-1,1 0 1,-1-1-1,0 0 1,0 1 0,-1-1-1,0 0 1,-1-1 0,1 1-1,-1-1 1,0 0 0,-8 7-1,12-12-6,-1 0 0,1 1 0,-1-2 1,1 1-1,-1 0 0,1 0 0,-1 0 0,0-1 0,1 1 0,-1-1 0,0 1 0,0-1 0,0 0 1,1 1-1,-1-1 0,0 0 0,0 0 0,0 0 0,1-1 0,-1 1 0,0 0 0,0-1 0,0 1 1,1-1-1,-1 0 0,0 1 0,1-1 0,-1 0 0,1 0 0,-1 0 0,1 0 0,-3-2 0,2 1-35,0-1 0,0 1 0,0 0 0,0 0 0,1-1 0,-1 1 0,1-1 0,-1 0 0,1 1 0,0-1 0,0 0 0,0 0 0,0 0 0,1 0 0,-1 0 0,1 0 0,0 0 0,0-5-1,3-4-54,0 1-1,1-1 0,0 1 0,0 0 0,2 1 0,-1-1 0,10-12 1,-2 1 3,21-31-178,73-87 1,-66 96 285,1 1 0,80-60 1,-65 57-52,55-58 0,-64 48-127,77-119 1,-70 92 143,8-26 80,-55 94-221,-1-2-191,-11 20 105,0 2 159,1 0 0,-1 0 1,1 0-1,-2 6 1,-39 112-73,22-56 240,-39 80-1,46-117-145,-52 113 458,66-142-419,0 0-1,1 0 0,-1 0 1,1 0-1,0 0 0,-1 1 1,1-1-1,0 0 0,0 0 1,0 0-1,0 0 0,0 1 0,0-1 1,0 0-1,0 0 0,0 0 1,0 0-1,1 0 0,-1 1 1,0-1-1,1 0 0,-1 0 1,1 0-1,-1 0 0,1 0 0,0 0 1,0 1-1,1-1-7,-1 0 1,1 0-1,0-1 1,-1 1-1,1-1 0,0 1 1,-1-1-1,1 1 0,0-1 1,-1 0-1,1 0 1,0 0-1,0 0 0,-1 0 1,1 0-1,0 0 0,1-1 1,35-7 34,-25 4-104,0 2 0,1-1 0,17 1 0,-10 2 0,1 1 0,0 2 0,-1 0 0,0 1 0,0 1 0,30 12 0,46 15-106,-86-30-822,-9-2 548,-1 0 0,1 0 0,0 0 0,-1 1 0,1-1 0,-1 0 0,1 1 0,0-1 0,-1 1 0,1 0 0,-1-1 0,2 2 0,-1 6-1699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56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9 5408,'-78'-9'2432,"38"26"-2112,32-6-1216,3 0 416,18 1-1856,13 7 1312,19 9-960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7:57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190 707 2656,'-2'1'449,"-17"13"3102,27-15-1317,2-5-1667,0-1-1,-1 0 0,1 0 1,13-15-1,-1 2-182,3-4-253,-1-1 0,-1-1-1,-2 0 1,0-2 0,30-55-1,116-263-204,-132 259-513,-34 81 426,-3 5-42,-6 9-238,0 7 223,-12 24 1,8-13 161,-20 41 3,4-5 21,-40 62 0,-4-15 334,-47 77 46,-81 185 682,177-327-741,11-22 348,-10 27-1,21-48-592,1-1 0,0 1-1,0-1 1,-1 1 0,1-1 0,0 1-1,0-1 1,0 1 0,0-1-1,0 1 1,0-1 0,-1 1 0,1-1-1,1 1 1,-1-1 0,0 1 0,0-1-1,0 1 1,0 0 0,1-1-23,-1 0 0,0 0 1,0 1-1,1-1 1,-1 0-1,0 0 0,1 0 1,-1 0-1,0 0 0,1-1 1,-1 1-1,0 0 0,1 0 1,-1 0-1,0 0 0,0 0 1,1 0-1,-1 0 1,0-1-1,1 1 0,-1 0 1,0 0-1,1-1 0,21-17 358,87-90-30,85-76-389,-72 82 105,111-100 25,-223 191-159,11-10-80,-20 20 137,0 1-1,0-1 1,0 0-1,0 0 1,0 1-1,0-1 1,0 1 0,0-1-1,0 1 1,0 0-1,0-1 1,0 1 0,0 0-1,1 0 1,-1 0-1,0 0 1,0 0 0,2 0-1,-2 1-8,0-1-1,0 1 0,0 0 1,0 0-1,0 0 0,0 0 1,0 0-1,-1 0 0,1 0 1,0 0-1,-1 0 0,1 0 1,-1 1-1,0-1 0,1 0 1,-1 0-1,0 0 1,1 1-1,-1 1 0,1 1-3,10 59-33,-10-51 78,1 0 0,0 0-1,1 0 1,0 0-1,1 0 1,10 20 0,-9-22 51,1-1 1,0 1-1,1-1 1,14 15-1,-17-20-27,0-1 1,0 1-1,0-1 0,1-1 0,-1 1 0,1 0 0,0-1 1,-1 0-1,1 0 0,0-1 0,0 1 0,0-1 0,6 1 1,0-2 1,-1 0 0,1 0 0,-1-1 0,0 0 0,1-1 0,-1 0 0,0-1 0,0 0 0,0 0 0,12-7 0,1-1 34,-1-2 0,0 0 0,21-17 0,-30 20-34,-1-1 1,0 0-1,0 0 0,-1-2 1,15-20-1,-22 27-57,0 0 0,-1-1 0,0 1 0,0-1 0,0 0 0,1-10 0,-3 13-5,0 0-1,-1 0 1,1-1 0,-1 1-1,0 0 1,-1 0 0,1-1 0,-1 1-1,1 0 1,-1 0 0,-3-7-1,4 10 8,0 1 0,-1-1 0,1 1 0,0-1 0,0 1 0,-1-1-1,1 1 1,0-1 0,-1 1 0,1 0 0,0-1 0,-1 1 0,1-1-1,-1 1 1,1 0 0,-1 0 0,1-1 0,-1 1 0,1 0 0,-1 0-1,1-1 1,-1 1 0,1 0 0,-1 0 0,1 0 0,-1 0 0,1 0-1,-1 0 1,1 0 0,-1 0 0,1 0 0,-1 0 0,0 0-1,1 0 1,-1 0 0,1 0 0,-1 1 0,1-1 0,-1 0 0,1 0-1,-1 1 1,1-1 0,0 0 0,-2 1 0,-2 2-77,0 0 0,-1 1 0,-5 6 0,5-5-7,2-2 85,0 1-1,0-1 1,0 1-1,0 0 1,1 0-1,-1 1 1,1-1-1,0 0 0,1 1 1,-1-1-1,1 1 1,0 0-1,0-1 1,0 1-1,0 0 1,1 6-1,0-8 15,0 0 1,0 0-1,1 0 0,-1 0 1,1 0-1,0 0 1,0 0-1,0 0 0,0 0 1,0 0-1,1 0 0,-1-1 1,1 1-1,-1-1 1,1 1-1,0-1 0,0 1 1,1-1-1,-1 0 1,0 0-1,1 0 0,-1 0 1,1-1-1,-1 1 0,1-1 1,5 2-1,0 0 49,0-1 0,1 0 0,-1-1 0,0 0 0,1 0-1,-1-1 1,11 0 0,63-10 237,-57 6-319,166-29 144,-135 21 3,75-29 0,-118 37-116,-1-1 0,1-1-1,-1 0 1,0-1-1,14-10 1,-26 16-6,1 1 0,-1 0 1,0 0-1,0 0 0,0 0 1,1 0-1,-1 0 0,0 0 1,0 0-1,0 0 0,1 0 1,-1-1-1,0 1 0,0 0 1,0 0-1,0 0 0,1 0 1,-1-1-1,0 1 0,0 0 1,0 0-1,0 0 0,0 0 1,0-1-1,0 1 0,0 0 1,0 0-1,0 0 0,0-1 1,0 1-1,1 0 0,-1 0 1,0-1-1,-1 1 0,1 0 1,0-1-1,-9 3-147,-15 7-62,22-9 202,-34 16-234,-41 25 0,67-35 254,1 1 1,-1 0-1,1 0 0,0 1 0,1 0 0,0 1 0,0 0 1,-10 16-1,15-20 2,0 0 1,1 0 0,0 1-1,0-1 1,0 1 0,1-1-1,0 1 1,0 0 0,1-1-1,-1 11 1,1-14-3,0-1 1,0 1 0,0 0-1,0-1 1,1 1-1,-1 0 1,0-1-1,1 1 1,0 0 0,-1-1-1,1 1 1,0-1-1,-1 1 1,1-1 0,0 1-1,0-1 1,0 0-1,1 1 1,-1-1-1,0 0 1,0 0 0,1 0-1,-1 0 1,1 0-1,-1 0 1,0 0 0,1 0-1,0-1 1,-1 1-1,1-1 1,-1 1-1,1-1 1,0 1 0,0-1-1,-1 0 1,1 0-1,0 0 1,-1 0 0,3 0-1,2-1 55,0-1 0,0 1-1,0-1 1,0 0 0,0 0-1,0-1 1,-1 1 0,1-1-1,7-6 1,6-4 192,19-20 0,-15 12-220,0-1-1,-2-1 0,36-50 1,-55 70-74,1-2-60,1-1 0,-1 1 0,1 0-1,0 0 1,0 1 0,1-1 0,5-4-1,-14 24-489,-10 35 590,-26 59 0,24-67 41,-71 152 39,67-157-21,-2-1 0,-2-1 0,-29 34 0,-143 136 974,196-204-1034,-35 30 344,28-27-1140,9-8-509,14-11-2416,12-3 1318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8:02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1 969 2400,'11'6'1602,"-9"-5"-1383,0 0 1,1-1 0,-1 1 0,1 0 0,-1-1-1,1 0 1,3 1 0,26-7 1083,0-1-1,56-20 1,-81 24-1163,15-6 49,1 0 0,-2-2 0,0-1 1,0 0-1,-1-2 0,-1 0 0,0-1 1,-1-1-1,26-29 0,7-17-13,67-104 0,-82 112-26,0 1-43,46-69 181,-74 108-288,0 0-1,-1-1 1,0 0-1,-1 0 1,-1-1-1,-1 0 1,0 0 0,-1 0-1,0 0 1,-1 0-1,-1 0 1,-2-29 0,0 38-13,-1-1 1,1 1 0,-1 0-1,0 0 1,-6-12 0,6 16-16,1 0 0,0 1 0,0 0 0,-1-1 0,0 1 0,1 0 0,-1-1 1,0 1-1,0 0 0,0 1 0,0-1 0,-1 0 0,1 0 0,0 1 0,-1 0 0,1-1 1,-6-1-1,7 3-6,-1 0 0,1 0 0,-1 0 0,0 0 1,1 0-1,-1 1 0,1-1 0,-1 0 0,0 1 0,1-1 1,-1 1-1,1 0 0,0-1 0,-1 1 0,1 0 0,-1 0 1,1 0-1,0 0 0,0 0 0,-2 2 0,-2 2-108,-1 1 1,-8 13-1,-8 19 147,0 1 0,3 1 1,-28 81-1,30-64 280,3 1 0,1 1-1,4 0 1,-3 77 0,11-124-208,1-1 1,0 0 0,1 1-1,0-1 1,1 1-1,0-1 1,1 0-1,0 0 1,1 0-1,0 0 1,0-1-1,8 13 1,-11-21-24,1 0 0,-1-1 0,0 1 0,1 0 0,-1-1 1,1 1-1,-1-1 0,1 1 0,0-1 0,-1 0 0,1 0 0,0 0 0,0 0 0,0 0 0,0 0 0,0 0 1,0 0-1,4 0 0,-3-1-2,1 0 0,-1 0 0,0-1 0,0 1 0,0-1 1,0 1-1,0-1 0,0 0 0,0 0 0,0 0 0,4-3 0,5-4 70,0 0-1,-1-1 0,0 0 0,14-17 0,-24 26-113,22-23-8,-1-1 0,-1-1 0,22-34 0,-42 57-14,11-15-103,-13 17 114,1 0 0,0 0 0,0 1-1,0-1 1,0 0 0,0 0 0,0 0-1,0 1 1,0-1 0,0 0 0,0 0 0,0 1-1,0-1 1,1 0 0,-1 0 0,0 0-1,0 1 1,0-1 0,0 0 0,0 0-1,0 0 1,0 0 0,0 1 0,1-1 0,-1 0-1,0 0 1,0 0 0,0 0 0,0 0-1,1 1 1,-1-1 0,0 0 0,0 0-1,0 0 1,1 0 0,-1 0 0,0 0 0,0 0-1,0 0 1,1 0 0,-1 0 0,0 0-1,0 0 1,0 0 0,1 0 0,-1 0 0,0 0-1,0 0 1,0 0 0,1 0 0,-1 0-1,0 0 1,0 0 0,0 0 0,1 0-1,-1 0 1,0-1 0,0 1 0,0 0 0,0 0-1,1 0 1,-1 0 0,0 0 0,0-1-1,0 1 1,0 0 0,1 12-38,-1 0 0,-1 0-1,0 0 1,-1 0 0,0-1 0,-5 14 0,2-5 87,-2 22 1,6-36-19,1 1-1,0-1 1,0 1 0,0 0-1,1-1 1,0 1 0,2 8 0,-2-12 20,0-1 1,0 0-1,0 0 1,0 0-1,0 0 1,0 0-1,0-1 1,0 1-1,1 0 1,-1-1-1,1 1 1,-1 0-1,1-1 1,0 0-1,0 1 1,3 1-1,-2-2 4,1 1-1,-1-1 1,1 0-1,0 0 1,-1 0-1,1-1 0,0 1 1,-1-1-1,5 0 1,6-1 14,0 0 0,-1-1 0,1-1 0,17-6 0,-14 3-45,1-1 0,-1-1 1,20-13-1,15-7 59,-4-2-43,-47 30-37,0 0 0,0 0 0,1 0-1,-1 0 1,0 0 0,0 0 0,0 0-1,0 0 1,0 0 0,0 0 0,1 1-1,-1-1 1,0 0 0,0 1 0,0-1-1,0 1 1,0-1 0,0 1-1,0-1 1,0 1 0,-1 0 0,1-1-1,0 1 1,0 0 0,0 0 0,-1 0-1,1 0 1,0 0 0,-1 0 0,1 0-1,-1 0 1,1 0 0,0 2 0,1 2 27,0 0 0,0 0 0,0 1 1,0-1-1,0 8 0,-1 3 0,-1 25 0,0-16 1220,13-30-836,-5 0-408,0-1-1,-1 0 1,0 0 0,1 0-1,7-11 1,-3 5 109,-1 1-74,-3 3-143,17-15 0,-23 21 83,1 0 0,-1 1 0,1-1 0,-1 1 0,1 0 0,0-1 0,-1 1 0,1 0 0,0 1 0,0-1 0,0 0-1,5 1 1,-7 0 15,0 0 0,0 0-1,0 0 1,0 0-1,0 0 1,0 1 0,0-1-1,0 0 1,0 1-1,0-1 1,0 1 0,0-1-1,0 1 1,0 0-1,0-1 1,-1 1 0,1 0-1,0-1 1,0 1-1,-1 0 1,1 0 0,0 0-1,-1 0 1,1 0-1,-1-1 1,1 1 0,-1 0-1,0 0 1,1 0-1,-1 0 1,0 1 0,0-1-1,0 2 1,1 4-14,0 0 0,-1 0 0,-1 1 0,0 6 0,0 2 287,1-15-154,1-1-57,0 0 1,1 0 0,-1-1-1,0 1 1,1-1-1,-1 0 1,0 1-1,0-1 1,0 0 0,2-1-1,3-2 11,44-27-94,-31 19-59,21-11-1,-38 22 72,-1 0 0,1 1 0,0-1 0,0 0 1,0 1-1,-1-1 0,1 1 0,0-1 0,0 1 0,0 0 0,0 0 0,0 0 0,0 0 0,0 0 0,0 0 0,0 1 0,-1-1 0,1 0 0,0 1 0,0 0 0,2 1 0,0 1-31,1 0-1,-2 0 1,1 1 0,0-1-1,-1 1 1,6 7 0,-7-9 47,1 3 49,0-1 0,0 0 0,1-1-1,6 6 1,-8-7-27,0-1 0,0 0 0,0 0-1,0 0 1,1-1 0,-1 1 0,0 0 0,0-1 0,1 1-1,-1-1 1,0 0 0,5 0 0,1 0 0,1-1 1,0 0-1,-1 0 0,1-1 1,-1-1-1,0 1 1,0-1-1,0 0 0,0-1 1,0 0-1,-1 0 1,1-1-1,-1 0 0,10-8 1,-15 11-32,0 0-1,0 1 1,0-1 0,1 1 0,-1 0-1,0 0 1,1 0 0,-1 0 0,1 0 0,0 0-1,3 0 1,-5 1-3,0 0 0,1 0-1,-1 0 1,0 0 0,0 1 0,0-1-1,0 0 1,0 0 0,0 1 0,0-1-1,0 1 1,0-1 0,0 1 0,-1-1-1,1 1 1,0 0 0,0-1-1,0 1 1,0 0 0,-1 0 0,1-1-1,0 1 1,-1 0 0,1 0 0,-1 0-1,1 0 1,-1 0 0,1 0 0,-1 0-1,1 1 1,0 2 16,1 1 0,0-1-1,0 0 1,0 0 0,0 0-1,1 0 1,-1 0 0,1-1 0,7 7-1,-10-10 6,1 0-1,-1 0 0,1 0 0,-1 0 0,1 0 0,-1 0 0,1 0 0,-1 0 1,1 0-1,-1 0 0,1 0 0,-1-1 0,1 1 0,-1 0 0,0 0 0,1 0 1,-1-1-1,1 1 0,-1 0 0,1-1 0,-1 1 0,1-1 21,4-2 31,0 0 0,0 0 0,-1 0 0,0-1 0,1 0 0,-1 0 0,-1 0 0,7-7 1,1-6-113,10-19 0,-12 20-65,-5 7 44,-3 8 54,-1 0-1,0 0 1,1 0 0,-1 0-1,1 0 1,0 0-1,-1 0 1,1 0 0,0 0-1,0 0 1,-1 0-1,2 0 1,0 19-146,0-8 150,-1 0 0,0 0 1,-1 17-1,0-13-1,-5 3 267,5-15-225,0 7-191,0 24 293,0-33-124,0 1 0,0 0 0,0 0 0,0-1 0,0 1 0,1 0 0,-1-1 0,0 1 0,0 0 0,0-1 0,1 1 0,-1 0 0,0-1 0,1 1 0,-1-1 0,0 1 1,1-1-1,-1 1 0,1 0 0,-1-1 0,1 0 0,-1 1 0,1-1 0,0 1 0,1 0 18,-1-1 0,0 1 0,1-1 0,-1 0 1,0 0-1,0 1 0,1-1 0,-1 0 0,0 0 0,1 0 0,-1 0 1,2-1-1,0 1-14,-1-1 0,1 0 1,0 0-1,-1 1 0,1-1 0,-1-1 1,0 1-1,1 0 0,-1-1 0,0 1 1,0-1-1,4-3 0,0-4 46,0-1 0,-1 0 1,0 0-1,0 0 0,2-12 0,13-56 146,-12 43-165,38-181 152,-38 186-223,20-97-6,-23 97-39,-1-1 0,0-35 1,-4 61 63,0 2-6,1 0 0,-1 1 0,0-1 0,0 0 1,-1 0-1,1 1 0,-1-1 0,1 0 1,-1 1-1,0-1 0,0 0 0,0 1 1,-2-5-1,2 7 10,1 0 1,-1 0 0,1 0-1,-1 0 1,1 1-1,-1-1 1,1 0 0,-1 0-1,1 0 1,-1 0 0,1 0-1,-1 1 1,1-1-1,0 0 1,-1 0 0,1 1-1,-1-1 1,1 0 0,0 1-1,-1-1 1,1 1-1,0-1 1,-1 0 0,1 1-1,0-1 1,0 1-1,-1-1 1,1 1 0,0-1-1,0 1 1,-2 2-47,-14 19-3,2 1 0,0 1-1,2 0 1,0 1 0,2 0 0,1 1 0,1 0-1,-5 29 1,-16 109 81,23-121-36,1 82-1,6-114 62,0-1 0,0 1 0,1 0 0,0 0 0,1-1 0,0 1 0,5 10 0,-6-17-27,0 0 0,0 0 0,1 0-1,-1 0 1,1 0 0,0-1 0,0 1 0,0-1 0,1 0-1,-1 0 1,1 0 0,-1 0 0,1-1 0,0 1 0,0-1 0,1 0-1,-1 0 1,8 2 0,-9-3-267,0 0-1,0 0 1,0-1 0,0 1-1,0-1 1,0 1 0,0-1-1,0 0 1,0 0 0,0 0-1,0-1 1,0 1 0,0-1 0,0 0-1,4-1 1,-7 2 156,0-1 0,1 1 0,-1 0 0,0 0 0,1-1 0,-1 1 0,0 0 0,0-1 0,1 1-1,-1 0 1,0-1 0,0 1 0,0-1 0,1 1 0,-1 0 0,0-1 0,0 1 0,0 0 0,0-1 0,0 1 0,0-1 0,0 1 0,0-1 0,0 1 0,0 0 0,0-1 0,0 1 0,0-1 0,-1 1 0,1 0 0,0-1 0,0 1 0,0 0 0,0-1-1,-1 1 1,1 0 0,0-1 0,-1 1 0,-12-16-2065,11 14 2018,-61-53-4062,5 7 3350,20 15 1643,-13-13 1519,46 41-1830,0 0-1,0-1 1,1 0 0,0 0-1,0 0 1,1 0-1,-4-8 1,6 11-366,1 1 0,-1-1-1,1 0 1,0 1 0,-1-1 0,1 0-1,0 0 1,1 1 0,-1-1 0,0 0-1,1 1 1,0-1 0,-1 0 0,1 1-1,0-1 1,0 1 0,1-1 0,-1 1 0,0 0-1,1-1 1,-1 1 0,4-3 0,0-1-44,1-1 0,1 1 0,-1 1 0,1-1 0,14-8 0,-3 4-54,1 2 0,-1 0 1,1 1-1,25-6 0,82-13 218,-11 13-1302,-94 12-1301,33 4 1,-30 2 263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8:02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738 6 6976,'-31'-5'2592,"26"10"-2016,0-5-160,2 0-1440,-2 3 480,0 0-960</inkml:trace>
  <inkml:trace contextRef="#ctx0" brushRef="#br0" timeOffset="1">23 142 5632,'-23'-11'2112,"28"11"-1664,-5 3-96,8-3 0,5 0-256,5 0-2368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8:04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353 19 3552,'0'-4'162,"1"-11"3522,2 23-3232,-3-5-367,0 0 0,0 0 0,0 0-1,0 0 1,-1 0 0,1 0 0,-1 0-1,0-1 1,0 1 0,0 0 0,-2 5-1,-2 4 201,-4 11-68,-1 0-1,-1-1 1,-1 0 0,-1-1 0,-15 19 0,27-38-211,-32 41 410,-51 89-1,53-69-180,2 3 0,3 0-1,-19 79 1,42-128-164,-1 0 1,2 1-1,1 0 1,0-1-1,1 1 1,1 0-1,0 0 1,1-1-1,1 1 1,1-1-1,1 0 1,0 0-1,1 0 0,13 24 1,-6-15 281,31 46 1,-35-58-296,2-2 0,-1 1 0,2-1 1,-1-1-1,15 11 0,-24-21-216,0 1 0,0 0 0,0-1 0,0 1 1,1-1-1,-1 0 0,0 0 0,1 0 0,-1 0 0,1 0 0,-1-1 1,1 1-1,0-1 0,-1 1 0,1-1 0,0 0 0,-1 0 0,1 0 1,3-1-1,21-8-3650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8:04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6 5632,'-10'-5'1244,"5"6"-341,5 0-813,-1 1-1,1-1 1,0 1 0,-1-1 0,1 0-1,0 1 1,0-1 0,0 1-1,1 2 1,-1 7-30,-10 126 2676,-7 356 266,17-480-2848,0-1-1,2 13 1,0 6-1575,-2-64-10877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8:04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39 149 7136,'-8'-16'872,"7"12"-639,-1 0 0,0 1 1,1-1-1,-2 1 0,1-1 1,0 1-1,-1 0 0,1 0 1,-7-6-1,9 9-210,0 0-1,-1 0 1,1 0-1,0 0 1,0-1 0,-1 1-1,1 0 1,0 0-1,0-1 1,0 1 0,0 0-1,-1-1 1,1 1-1,0 0 1,0 0-1,0-1 1,0 1 0,0 0-1,0-1 1,0 1-1,0 0 1,0-1 0,0 1-1,0 0 1,0 0-1,0-1 1,0 1 0,0 0-1,0-1 1,0 1-1,0 0 1,0-1 0,1 1-1,-1 0 1,0 0-1,0-1 1,0 1-1,0 0 1,1 0 0,-1-1-1,0 1 1,0 0-1,1 0 1,-1 0 0,0-1-1,0 1 1,1 0-1,-1 0 1,0 0 0,0 0-1,1 0 1,-1 0-1,0-1 1,1 1 0,-1 0-1,0 0 1,1 0-1,-1 0 1,23-5 895,115-18 1150,105-12-1843,-52 28-414,-112 5-1067,-34-1-1256,-5-2 736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18.47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94 3552,'1'1'4558,"2"5"-3340,1 13-765,5 116 1336,13 120-170,-17-220-286,0 55 1,-6-85-687,0-8-231,-3-17 88,-1-47-258,2-74-1,4 102-261,0 1-116,1 0 0,2 0 0,9-43 0,-8 64-5,-1-1 1,2 1-1,0 0 0,2 1 1,-1 0-1,2 0 1,14-21-1,-21 36 98,-1-1 0,0 0 0,1 1 0,-1-1 0,1 1 0,0 0 0,-1-1 0,1 1 0,0 0 0,0 0 0,0 0 0,0 0 0,0 0 0,0 1 0,0-1 0,0 0 0,0 1 0,0 0 0,0-1 0,0 1 1,0 0-1,0 0 0,0 0 0,1 1 0,-1-1 0,0 0 0,0 1 0,0-1 0,0 1 0,0 0 0,3 1 0,0 1 65,0 0-1,-1 0 1,1 0 0,-1 0-1,0 1 1,0 0 0,0 0-1,0 0 1,-1 0 0,0 1 0,4 4-1,-6-6 33,0-1 0,0 1 0,0 0 0,0-1 0,0 1-1,-1 0 1,1-1 0,-1 1 0,0 0 0,0 0 0,0-1 0,0 1 0,0 0-1,-1 0 1,1-1 0,-1 1 0,0 0 0,1-1 0,-1 1 0,-1 0 0,1-1-1,0 0 1,0 1 0,-1-1 0,0 0 0,1 1 0,-5 2 0,0 2 70,0-1 0,-1 0 0,1 0 0,-1-1 0,-1 0 0,1 0 0,-10 4 0,10-6-30,0 0 0,0 0-1,-1-1 1,1 0-1,0 0 1,-1-1-1,0 0 1,1-1-1,-9 1 1,11-2-324,1 1 1,-1-1-1,1 0 1,-1 0-1,1 0 1,-1 0-1,-3-3 0,5 3-441,0-1 1,0 0-1,0 0 0,0 0 0,1 0 0,-1 0 0,1 0 0,0-1 0,-1 1 0,-2-5 0,1-1-1983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8:05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3 5408,'-1'0'56,"1"0"-1,0-1 1,0 1 0,0 0-1,-1 0 1,1 0 0,0 0 0,0-1-1,-1 1 1,1 0 0,0 0 0,-1 0-1,1 0 1,0 0 0,0 0-1,-1 0 1,1-1 0,0 1 0,-1 0-1,1 0 1,0 0 0,-1 0 0,1 0-1,0 1 1,0-1 0,-1 0-1,1 0 1,0 0 0,-1 0 0,1 0-1,-1 0 1,-4 10 621,3 20-516,1-25 2,-18 148 2427,2-41-1330,12-60-902,-56 434 1770,57-462-2071,-8 51 466,11-65-595,1 1-1,0 0 1,0 0 0,3 17-1,-2-29-119,-1 1-1,1 0 1,0 0-1,-1 0 0,1 0 1,0-1-1,-1 1 1,1 0-1,-1 0 1,1-1-1,-1 1 1,1-1-1,-1 1 0,1 0 1,-1-1-1,1 1 1,-1-1-1,1 0 1,11-12-3984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8:05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504 26 6560,'-3'-25'2800,"3"25"-2782,0 0 1,0 0 0,0 0 0,-2 14 386,-11 78 864,-27 98 1,2-12-343,23-95-667,-35 254 968,49-284-4422</inkml:trace>
  <inkml:trace contextRef="#ctx0" brushRef="#br0" timeOffset="1">26 681 7456,'-21'-34'3392,"16"34"-1600,13-5-1408,10-2-32,8-1-224,23-3 192,12-2-192,9-2 384,9 4-288,-9-2-2080,2 1 992,-8 4-3264,6 0 2304,1 5-1664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8:05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60 5984,'-2'-2'247,"-2"-1"156,1 1 0,-1 0 1,1 0-1,-1 0 0,-5-2 0,11 2 11,0 0-1,0 1 0,0-1 1,0 1-1,1-1 0,-1 1 1,4-2-1,15-2-85,-1 0 0,1 1 0,31-1 0,-39 4-248,17-2 134,46-3 134,-68 6-330,0 1 0,0-1-1,0 1 1,0 1 0,0-1-1,0 1 1,8 4 0,-14-5-21,-1-1 1,1 1-1,-1 0 1,0 0-1,1 0 1,-1 0-1,0 0 1,1 0 0,-1 0-1,0 0 1,0 0-1,0 1 1,0-1-1,0 0 1,0 1-1,0-1 1,-1 1-1,1-1 1,0 1-1,0 2 1,-1-1 3,1 0 1,-1 0-1,0 1 0,0-1 1,0 0-1,-1 0 1,1 0-1,-1 0 1,0 0-1,-1 4 1,-3 5 27,0 0 1,-1-1 0,0 0-1,-11 14 1,-7 5 85,-2-1 1,-47 43-1,55-56-56,-29 27 69,15-15 20,2 0-1,-37 46 1,66-72-122,-1 1 0,1-1 0,0 0 0,0 0 0,0 0 0,0 1 1,0-1-1,0 0 0,0 1 0,1-1 0,-1 1 0,1-1 0,0 1 0,0 3 0,0-4-3,0-1 0,0 1-1,1-1 1,-1 1-1,1-1 1,-1 0 0,1 1-1,-1-1 1,1 0 0,0 1-1,0-1 1,0 0 0,0 0-1,0 0 1,0 0-1,0 0 1,0 0 0,0 0-1,0 0 1,1 0 0,-1 0-1,0-1 1,1 1 0,-1-1-1,0 1 1,3 0 0,7 1 58,0 0 1,0 0-1,0-1 1,1-1-1,20-1 1,2 0 84,99-5-1594,-111 4-217,-1-2 1,24-7-1,-42 10 1158,15-6-2297,-18 7 2677,1 0 0,-1 0 0,1-1 0,-1 1 0,1 0 0,-1-1 0,1 1 0,-1 0 0,1-1 0,-1 1 0,0-1 0,1 1 0,-1-1 0,0 1 0,1-1 0,-1 1 0,0-1 0,0 1 0,0-1 0,1 1 0,-1-1 0,0 1 0,0-1 0,0 1 0,0-1 0,0 0 1,0 0-1,-9-17-2368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8:06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32 134 7968,'-26'-20'2944,"21"23"-1792,13 2-448,5-5-480,5-5 1312,9-1-832,17-2 96,21-4-480,14-4-129,1 5-127,-6-5 96,-4 4-96,-8 1-2911,-6-2 1535,-4 2-3744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8:06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5984,'1'0'105,"0"-1"-1,0 1 1,0 0 0,0-1 0,0 1-1,-1 0 1,1-1 0,0 1 0,0 0 0,0 0-1,0 0 1,0 0 0,0 0 0,0 0-1,0 0 1,0 0 0,0 0 0,0 0-1,1 1 1,18 12 365,-13-8-369,30 25 769,0 1-1,33 38 0,38 63 1809,-89-104-2285,0 0 0,-2 2 1,15 36-1,-15-22-166,-3 2-1,-2-1 1,-1 2 0,-3-1-1,4 69 1,-10-79-129,-2 1 0,-1-1 0,-2 1 0,-2-1 0,-1 0 0,-2-1 0,-1 1 0,-2-1 0,-1-1 0,-2 0 0,-1-1 0,-2-1 0,-1 0 0,-1-1 0,-42 51 0,15-32-2173,-82 68 1,39-43-502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02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428 10 2496,'5'-9'4157,"-12"12"-2380,-16 15-1152,21-17-448,-36 30 216,2 2 1,1 2 0,1 1 0,2 1 0,-41 63-1,64-85-355,-74 123 682,73-117-573,0 1 0,2-1 0,0 1 0,-9 44 1,14-50-47,1 0 0,0 0 1,1 0-1,1 21 0,4-5 184,0 0-1,10 30 0,-9-44-178,1-1 0,1 1 0,0-2 0,1 1-1,10 15 1,-1-6 31,36 53 308,-51-77-477,7-11-4054,3-6 2268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03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29 5472,'-2'-2'213,"-20"-18"1245,21 19-1327,-1 0 0,1 1-1,-1-1 1,1 0 0,-1 1 0,1-1 0,-1 1 0,0 0 0,1-1-1,-1 1 1,1 0 0,-1 0 0,0 0 0,1 0 0,-1 0 0,0 0 0,-1 1-1,1 0 45,0-1 0,1 1 0,-1 0-1,1 0 1,-1 0 0,1 0 0,-1 0-1,1 0 1,-1 0 0,1 1 0,0-1-1,0 1 1,-2 1 0,-13 23 940,8-12-767,4-8-317,1-1 0,0 1 0,0 0 0,0 0 0,1 1-1,0-1 1,0 0 0,0 1 0,1 0 0,0-1 0,0 1 0,1 0 0,0 9 0,2-5-4,0 0-1,0 0 1,1 0-1,0 0 1,1-1-1,0 1 0,6 10 1,131 232 346,-132-238-373,1 0 58,-1 1 1,0-1 0,-1 2 0,6 19 0,-13-34-26,-1 0 0,1 0 0,-1 0 0,0 0 0,0 0 0,0 0 0,0 0 1,0 0-1,0 0 0,0 0 0,0 0 0,-1 0 0,1 0 0,-1 0 0,0 0 1,0 0-1,0 0 0,1-1 0,-3 3 0,1-1 57,0-1 0,-1 1-1,1-1 1,-1 1 0,0-1 0,0 0 0,1 0-1,-1 0 1,-1-1 0,-3 3 0,-4 0 122,-1-1 0,1 0 0,-1 0 0,0-1 0,-20 1 0,15-3-191,0 0 1,1-1-1,-1-1 0,0 0 1,0-2-1,-30-9 0,36 10 45,-14-6 18,23 9-183,1-1 0,0 1 0,0-1 0,0 0 0,0 1 0,0-1 0,0 0 0,0 0 0,0 1 0,1-1 0,-1 0 0,0 0 0,0 0 0,1 0 0,-1 0 0,0 0 0,0-2 1,1 3-37,0-1 1,0 0-1,0 1 1,0-1-1,0 1 1,0-1-1,0 1 1,0-1 0,0 0-1,0 1 1,1-1-1,-1 1 1,0-1-1,0 1 1,1-1 0,-1 1-1,0-1 1,0 1-1,1-1 1,-1 1-1,1-1 1,0 0 0,12-10-1731,-8 7 848,69-50-5905,-44 31 4970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03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57 133 4384,'-51'-27'2554,"51"27"-2403,-1 0-1,1-1 0,0 1 1,-1 0-1,1 0 0,-1-1 1,1 1-1,0-1 0,-1 1 0,1 0 1,0-1-1,0 1 0,-1-1 1,1 1-1,0-1 0,0 1 1,-1 0-1,1-2 0,5-4 2058,15 0-572,-18 6-1797,261-54 2833,-199 41-2795,86-5 1,-141 17-1237,1 1 0,-1 1 1,16 2-1,-6 1-4246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04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19 2816,'0'0'120,"0"0"-1,1 0 1,-1 0 0,1 0-1,-1-1 1,1 1 0,-1 0 0,0 0-1,1 0 1,-1 0 0,1 0-1,-1 0 1,0-1 0,1 1-1,-1 0 1,0 0 0,1 0 0,-1-1-1,0 1 1,1 0 0,-1-1-1,0 1 1,1 0 0,-1-1 0,0 1-1,0 0 1,1-1 0,-1 1-1,0-1 1,0 1 0,0 0-1,0-1 1,0 1 0,0-1 0,1 1-1,-1 0 1,0-1 0,0 1-1,0-1 1,-1 0 0,1 1-51,0-1-1,0 1 1,0 0 0,0-1 0,-1 1 0,1-1 0,0 1-1,0 0 1,-1-1 0,1 1 0,0 0 0,-1 0 0,1-1-1,0 1 1,-1 0 0,1 0 0,0-1 0,-1 1 0,1 0-1,-1 0 1,1 0 0,0 0 0,-1 0 0,1-1-1,-1 1 1,1 0 0,-1 0 0,1 0 0,-1 0 0,1 0-1,0 0 1,-1 0 0,1 1 0,-1-1 0,1 0 0,0 0-1,-1 0 1,1 0 0,-1 0 0,1 1 0,0-1 0,-1 0-1,1 0 1,-1 1 0,-14 8 253,1 1 0,0 0-1,0 1 1,1 1 0,-17 19 0,8-8-33,1 1 0,1 1 0,1 0 0,-24 44 0,40-64-263,1 0 0,0 1 0,0 0 1,0-1-1,0 1 0,1 0 0,0 0 0,0 11 1,1-15-4,0-1 1,0 1 0,0 0-1,0-1 1,1 1 0,-1-1-1,1 1 1,-1-1 0,1 1-1,0-1 1,-1 0 0,1 1-1,0-1 1,0 0 0,2 3-1,-2-3 22,1 0 0,-1 0 0,1 0 0,0 0-1,-1-1 1,1 1 0,0 0 0,-1-1 0,1 1-1,0-1 1,0 1 0,0-1 0,0 0-1,-1 0 1,1 0 0,3 0 0,3-1 38,-1-1 0,0 1 1,1-1-1,-1 0 0,0-1 0,0 0 1,-1 0-1,1 0 0,0-1 0,-1 0 1,0 0-1,0-1 0,0 0 1,9-9-1,4-8 15,0 0-1,21-35 1,-37 53-94,59-90-1091,-61 93 1050,-1 1 1,1-1 0,-1 0 0,1 1 0,-1-1 0,1 0 0,-1 1 0,1-1-1,0 1 1,-1-1 0,1 1 0,0-1 0,1 0 0,-2 1 27,0 0 0,1 0 0,-1 0 0,0 0 0,0 0 0,1 1 0,-1-1 0,0 0 0,0 0 0,1 0 0,-1 0 0,0 0 0,0 0 0,0 0 0,1 0 0,-1 1 0,0-1 0,0 0 0,0 0 0,1 0 0,-1 0 0,0 1 1,0-1-1,0 0 0,0 0 0,0 0 0,0 1 0,1-1 0,-1 0 0,0 1 0,4 25-52,-2-14 186,8 60 392,-9-64-431,0-1-1,1 0 1,0 0 0,0 0 0,0-1-1,4 8 1,-4-11-314,-1 0 0,1 0-1,-1-1 1,1 1 0,0 0 0,0-1-1,0 0 1,0 1 0,0-1 0,1 0-1,-1 0 1,1-1 0,-1 1 0,1 0-1,0-1 1,3 2 0,3-4-3228,8-5 1115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04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22 5312,'-1'2'5914,"9"3"-5588,-1 1 0,0 1-1,0-1 1,0 1 0,-1 0-1,0 0 1,6 10 0,34 61 314,-42-70-499,53 116 857,1 5 4,-56-126-898,8 12 313,-10-15-401,0 0 0,1 1 0,-1-1-1,0 0 1,1 1 0,-1-1 0,0 0-1,1 0 1,-1 0 0,1 0 0,-1 1-1,1-1 1,-1 0 0,0 0-1,1 0 1,-1 0 0,1 0 0,-1 0-1,1 0 1,-1 0 0,1 0 0,-1 0-1,0 0 1,1 0 0,-1-1 0,1 1-1,-1 0 1,1 0 0,-1 0 0,0-1-1,1 1 1,-1 0 0,0 0 0,1-1-1,-1 1 1,1-1 0,2-2 51,1-1 0,-1 0 0,0 0 0,0 0 0,0-1 0,0 1 0,-1-1 0,1 0 0,1-5 0,13-50 210,-13 42-238,58-228-55,-58 231-44,-2 6-248,0 0 1,1 0-1,3-8 1,-5 16 114,-1 1 0,0-1 0,1 0 0,-1 1 1,1-1-1,-1 1 0,1-1 0,-1 0 0,1 1 0,-1-1 0,1 1 1,0-1-1,-1 1 0,1 0 0,0-1 0,-1 1 0,1 0 0,0-1 1,-1 1-1,1 0 0,0 0 0,0 0 0,-1-1 0,1 1 0,0 0 1,0 0-1,-1 0 0,1 0 0,0 0 0,0 1 0,0-1 0,-1 0 1,1 0-1,0 0 0,-1 1 0,1-1 0,0 0 0,0 1 0,-1-1 1,1 0-1,-1 1 0,1-1 0,0 1 0,-1-1 0,2 2 1,2 1-1042,0 1 0,0 0 1,0 0-1,6 9 0,-2 2-291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8:58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150 306 4896,'4'-23'1584,"-4"22"-1451,0 0 1,0 0 0,0 0-1,0 0 1,-1 0-1,1 1 1,0-1 0,0 0-1,-1 0 1,1 0-1,0 1 1,-1-1 0,1 0-1,-4-3 1198,6 8-362,-1-2-849,0 0-1,-1 0 1,1 0-1,-1 0 1,1 0-1,-1 0 1,0 1-1,0-1 0,1 0 1,-2 0-1,1 0 1,0 0-1,0 0 1,-1 0-1,0 3 1,0 2 91,-37 167 1528,-48 185-59,72-299-1196,9-41 141,2-10-198,1-12 146,1-23 272,2-6-681,11-56 1,14-32-307,-1 20 78,73-185 0,-85 258-4,2 1 0,0 0 0,20-25 0,-29 43-8,0 1 1,0 0-1,0 0 1,1 0-1,11-8 1,-16 14 48,1-1 1,-1 0 0,1 1 0,-1-1 0,1 1-1,-1 0 1,1 0 0,0 0 0,-1 0 0,1 0-1,0 1 1,0-1 0,-1 1 0,1-1-1,0 1 1,0 0 0,0 1 0,0-1 0,0 0-1,-1 1 1,1-1 0,4 2 0,-5 0 19,0-1 0,0 1 1,0 0-1,0 0 0,0-1 1,0 1-1,0 1 0,0-1 0,-1 0 1,1 0-1,-1 1 0,0-1 1,1 0-1,-1 1 0,0 0 1,0-1-1,-1 1 0,1-1 0,-1 1 1,1 5-1,1 6 58,-2 1 1,-1 22-1,1-31-38,-2 16 43,0 1-1,-2-1 0,-1 0 0,-1 0 0,0 0 0,-14 29 1,6-22 84,-1 0 1,-1-2 0,-39 50 0,51-72-172,1-2 11,1 1 1,-1-1-1,1 0 0,-4 8 1,6-10 10,0 0 0,-1 0 0,1 1 0,0-1 0,-1 0 0,1 0 0,0 1 0,0-1 0,0 0 0,0 0 0,1 1 0,-1-1 0,0 0 0,0 0-1,1 1 1,-1-1 0,1 0 0,-1 0 0,2 3 0,22 33-204,-18-29 214,-1 0 0,0 1 0,0-1 0,0 1 0,-1 0 0,0 1 0,-1-1 1,0 0-1,3 19 0,-5-21 20,-1 0 0,1 0 1,-1 0-1,-1 0 0,1 0 1,-1 0-1,-1 0 0,1 0 1,-1-1-1,0 1 0,-1-1 1,1 1-1,-1-1 0,-1 0 1,1 1-1,-1-2 0,0 1 1,0 0-1,-6 5 0,7-9 13,0 0 0,0 0 0,-1-1 0,1 1 0,-1-1 0,1 1 1,-1-1-1,1 0 0,-1-1 0,0 1 0,1 0 0,-1-1 0,0 0 0,-4 0 0,5 0-16,1 0 0,-1 0 0,1-1 0,0 1 0,-1 0 0,1-1 0,0 1 0,0-1 0,-1 0 0,1 0 0,0 0 0,0 0 1,0 0-1,0-1 0,0 1 0,0 0 0,0-1 0,1 1 0,-1-1 0,0 0 0,1 0 0,-1 0 0,-1-3 0,3 4-29,0 1-1,0-1 0,-1 0 0,1 1 1,0-1-1,0 0 0,0 1 1,0-1-1,1 0 0,-1 1 0,0-1 1,0 1-1,0-1 0,0 0 0,1 1 1,-1-1-1,0 1 0,1-1 0,-1 0 1,0 1-1,1-1 0,-1 1 1,1-1-1,-1 1 0,1-1 0,-1 1 1,1 0-1,-1-1 0,1 1 0,0-1 1,24-12 39,-14 8-61,360-160-249,-328 150 394,0-3 0,-1-1 0,-1-2 0,44-31 0,-79 49-45,0-2 0,-1 1 1,0-1-1,0 1 0,0-1 1,-1-1-1,8-10 0,-12 15-80,0 1 0,0 0-1,0-1 1,0 1 0,1 0-1,-1 0 1,0-1 0,0 1 0,0 0-1,0 0 1,1 0 0,-1-1-1,0 1 1,0 0 0,0 0-1,1 0 1,-1-1 0,0 1-1,0 0 1,1 0 0,-1 0-1,0 0 1,1 0 0,-1 0-1,0-1 1,0 1 0,1 0-1,-1 0 1,0 0 0,1 0 0,-1 0-1,0 0 1,0 0 0,1 0-1,-1 0 1,1 1 0,5 9-176,1 21 129,-5-8-55,-1 1-1,-3 43 0,1-53 154,1 0 0,0 1 0,3 20 0,-3-30-9,1 0 0,0 0-1,0 0 1,1-1 0,0 1 0,-1-1 0,1 1-1,1-1 1,-1 0 0,1 0 0,0 0 0,0 0-1,6 7 1,-8-10-18,1 0-1,-1 0 1,0-1 0,1 1 0,-1 0-1,1 0 1,-1-1 0,1 1-1,-1-1 1,1 0 0,-1 1 0,1-1-1,-1 0 1,1 0 0,-1 0-1,1 0 1,0 0 0,-1 0-1,1 0 1,-1-1 0,1 1 0,-1 0-1,3-2 1,3 0 19,-1-2 0,1 1 0,10-8 0,-9 6-12,86-58 275,35-20-256,-110 71-69,-1 0 0,24-19 0,-51 38-355,-44 42-201,45-41 585,1 0 1,0 1-1,1 0 0,0 0 0,-6 13 0,8-15 22,2 0 0,-1 1 0,1-1-1,0 1 1,1 0 0,0 0 0,0 0 0,1 0-1,0-1 1,0 1 0,1 0 0,1 10-1,-1-15 6,0 1-1,-1-1 0,1 0 1,0 0-1,1 0 1,-1 0-1,1 0 0,-1 0 1,1 0-1,0-1 1,0 1-1,0 0 0,0-1 1,1 0-1,-1 1 0,0-1 1,1 0-1,0 0 1,0-1-1,-1 1 0,1 0 1,0-1-1,0 0 0,0 0 1,1 0-1,-1 0 1,0 0-1,0 0 0,0-1 1,1 0-1,4 0 0,-3 0 9,-1-1-1,1 1 0,-1-1 1,1-1-1,-1 1 1,1-1-1,-1 1 0,1-1 1,-1 0-1,0-1 0,0 1 1,0-1-1,-1 0 0,1 0 1,6-7-1,-2 2 33,-1-1 0,1 0 0,-2-1 0,1 0 0,5-12 0,-9 16-58,0-1 0,0 0 0,0 1 0,-1-1 0,0 0 0,-1-1 0,1 1 0,-1 0 0,-1 0 0,1 0 0,-1-1 0,-1 1 0,1 0 0,-4-13 0,3 17-17,0 0-1,0 0 0,-1 0 0,0 0 0,1 0 1,-1 0-1,0 0 0,0 1 0,0-1 1,-1 1-1,1 0 0,-1-1 0,-2-1 0,0 1-57,0-1 0,-1 1-1,1 1 1,0-1-1,-1 1 1,-8-3 0,6 4 0,7 4-10,2-3 67,-1 1 1,1-1-1,0 1 0,-1-1 1,1 1-1,-1-1 0,1 0 0,0 1 1,-1-1-1,1 0 0,0 1 1,0-1-1,-1 0 0,1 0 0,0 0 1,1 1-1,45 5-22,1-2 0,53-3 1,116-21 139,-211 19-98,9-2 12,0 0-1,0 2 1,0 0 0,24 1 0,-39 0-20,0 0 0,1 0 1,-1 0-1,0 0 0,1 0 0,-1 0 0,0 0 0,0 1 0,1-1 1,-1 0-1,0 0 0,1 0 0,-1 0 0,0 0 0,0 0 1,1 0-1,-1 1 0,0-1 0,0 0 0,1 0 0,-1 0 1,0 1-1,0-1 0,0 0 0,1 0 0,-1 1 0,0-1 1,-5 7 0,-18 7-2,15-10 1,-8 7 3,0 1-1,1 0 0,0 1 0,0 0 0,2 1 1,0 1-1,0 0 0,1 1 0,1 0 1,1 1-1,-15 31 0,25-46 14,-1-1 0,0 1 1,1 0-1,-1 1 0,1-1 0,-1 0 0,1 0 0,0 0 0,0 0 1,0 0-1,0 0 0,0 0 0,1 0 0,0 4 0,-1-6-7,0 1 0,0-1-1,1 0 1,-1 1 0,0-1-1,0 0 1,1 1-1,-1-1 1,0 0 0,1 1-1,-1-1 1,0 0 0,0 0-1,1 1 1,-1-1 0,1 0-1,-1 0 1,0 0-1,1 1 1,-1-1 0,1 0-1,-1 0 1,0 0 0,1 0-1,-1 0 1,1 0 0,0 0-1,0 0 13,0 0 0,1-1 0,-1 1 0,0-1 0,1 1 0,-1-1 0,0 0 0,1 0 0,-1 1 0,0-1 0,0 0 0,2-2 0,142-134 571,-134 126-594,-7 7-86,1 0 1,-1 0-1,1 0 0,0 0 1,8-4-1,-13 8 84,1 0 0,-1 0 0,0 0 0,0 0 0,0 0 0,1-1 0,-1 1 0,0 0 0,0 0 1,0 0-1,0 0 0,1 0 0,-1 0 0,0 0 0,0 0 0,0 0 0,1 1 0,-1-1 0,0 0 0,0 0 0,0 0 0,1 0 0,-1 0 0,0 0 0,0 0 0,0 0 0,0 0 0,1 1 0,-1-1 0,0 0 0,0 0 0,0 0 0,0 0 0,0 1 0,4 9-91,-4 20-14,1-15 52,-1-8 48,2 1-1,-1-1 0,1 0 1,0 0-1,1 0 0,0 0 1,0 0-1,0-1 0,1 1 0,0-1 1,7 9-1,-7-11 29,0 0 1,-1 0-1,1-1 1,1 0-1,-1 0 0,0 0 1,1 0-1,0 0 1,-1-1-1,1 0 0,0 0 1,0-1-1,0 1 1,1-1-1,-1 0 0,9 0 1,0 0-5,-1-2 1,0 0-1,1 0 1,-1-1-1,0-1 1,0-1 0,0 1-1,-1-2 1,1 0-1,-1 0 1,17-11-1,-24 13-26,20-10 43,0-2 0,-1 0 1,24-20-1,-16 8 56,40-26 0,-69 51-63,-2 2-26,-1 0-1,1-1 1,-1 1-1,0 0 1,1 0-1,-1 0 1,0-1-1,1 1 1,-1 0-1,0-1 1,1 1-1,-1 0 1,0 0-1,1-1 1,-1 1 0,0-1-1,0 1 1,0 0-1,1-1 1,-1 1-1,0-1 1,0 1-1,0 0 1,0-1-1,0 1 1,0-1-1,1 0 1,-2 1-6,1 0 1,0 0-1,0 0 1,-1 0-1,1 0 1,0-1-1,-1 1 1,1 0-1,0 0 1,0 0-1,-1 0 1,1 0-1,0 0 1,-1 0-1,1 0 1,0 0-1,0 0 1,-1 0-1,1 0 1,0 0 0,-1 0-1,1 0 1,0 0-1,0 1 1,-1-1-1,1 0 1,0 0-1,-1 0 1,1 0-25,-4 3-18,1 0-1,-1 0 1,1 0-1,0 1 1,-4 5-1,-2 2-16,-4 4 50,1 1 0,1 0 0,1 1 0,0 0 0,2 1 0,-1 0 0,2 0 0,1 1 0,-6 24 0,12-40 27,-1 0-1,1 0 0,0 0 0,0 0 1,0 0-1,0 0 0,2 4 0,-2-6-2,0 0 0,0 0 0,0 0-1,1 0 1,-1 0 0,0 0-1,1 0 1,-1 0 0,1 0 0,-1-1-1,1 1 1,-1 0 0,1 0-1,0 0 1,-1-1 0,1 1 0,0 0-1,0-1 1,-1 1 0,1-1-1,0 1 1,0-1 0,0 1 0,0-1-1,1 1 1,0-1-2,-1 0 0,1 0 0,0 0 0,-1 0 0,1-1 1,-1 1-1,1 0 0,-1-1 0,1 1 0,-1-1 0,1 0 0,-1 0 0,1 1 0,-1-1 0,0 0 0,1 0 1,-1 0-1,1-1 0,21-24 158,-18 20-108,22-27 102,78-103 168,-86 106-287,0 0 0,-2 0 0,14-37 0,40-154 82,-58 177-119,-1 6-17,0-1-30,-1 0 1,-2-1 0,5-46 0,-14 79 8,1 6 9,-1-1 0,0 1 0,1-1 0,-1 0 0,0 1 0,0-1 0,0 1 0,0-1 0,-1 0 0,1 1 0,0-1 0,-1 1 0,1-1 0,-1 1 0,1-1 0,-1 1 0,0-1 0,1 1 0,-1 0 1,0-1-1,0 1 0,-2-2 0,3 3 17,0-1 1,-1 1-1,1 0 1,0 0-1,-1-1 1,1 1-1,0 0 1,-1 0-1,1-1 1,0 1-1,-1 0 1,1 0-1,-1 0 1,1 0-1,0 0 1,-1 0-1,1 0 1,-1 0-1,1 0 1,-1 0-1,1 0 1,0 0-1,-1 0 1,1 0-1,-1 0 1,1 0-1,0 0 1,-1 0-1,1 1 1,-1-1-1,0 0 1,-5 5-42,1-1 0,-1 1 0,1 1 0,-1-1 0,1 1 0,1 0 0,-1 0 0,-4 9 0,-11 20 147,2 0-1,1 2 1,-16 53 0,-24 124 284,52-191-278,2 0-1,0 1 1,1-1 0,2 0 0,2 30 0,-1-43-223,0 1 1,1-1-1,1 0 0,0 0 1,0 0-1,1 0 1,0-1-1,0 1 0,1-1 1,0 0-1,1-1 1,0 1-1,14 14 0,-16-20-261,0 1-1,1-1 1,0 1-1,0-1 0,0 0 1,0-1-1,0 1 1,0-1-1,1 0 0,-1-1 1,1 1-1,8 0 1,-6-1-763,1 0 0,-1-1 0,1 0 0,0-1 0,0 1 0,-1-2 0,14-3 0,19-6-2545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19.3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50 3488,'-9'1'2281,"7"1"-1620,5-2 333,41 5 3176,-33-5-3959,-1-1 0,1 0-1,0 0 1,-1-1 0,1-1-1,-1 0 1,0 0 0,1-1-1,17-10 1,-28 14-200,1 0 0,-1 0 0,0 0 1,1 0-1,-1-1 0,0 1 0,1 0 0,-1 0 0,0 0 0,0-1 1,1 1-1,-1 0 0,0-1 0,0 1 0,1 0 0,-1-1 1,0 1-1,0 0 0,0-1 0,1 1 0,-1 0 0,0-1 1,0 1-1,0 0 0,0-1 0,0 1 0,0 0 0,0-1 0,0 1 1,0-1-1,0 1 0,0 0 0,0-1 0,-1 0-8,1 0 0,-1 1 0,1-1-1,-1 0 1,0 1 0,1-1 0,-1 1 0,0-1-1,0 1 1,1-1 0,-1 1 0,0 0 0,-1-1-1,-3-1-137,0 0 0,-1 1 0,-9-2-1,10 3 182,0 0 1,0 1-1,-1-1 0,1 1 0,0 0 1,0 1-1,0-1 0,0 1 0,0 0 0,0 0 1,1 1-1,-1-1 0,1 1 0,-1 0 1,1 0-1,0 1 0,0-1 0,1 1 0,-1 0 1,-3 5-1,6-7 20,0-1-1,0 1 1,0 0-1,1 0 1,-1 0 0,0-1-1,1 1 1,0 0 0,-1 0-1,1 0 1,0 0 0,0 0-1,0 0 1,0 0 0,0 0-1,1 0 1,-1 0 0,1 0-1,-1 0 1,1 0 0,-1-1-1,1 1 1,0 0-1,0 0 1,0-1 0,0 1-1,0 0 1,1-1 0,-1 1-1,0-1 1,1 0 0,-1 1-1,1-1 1,-1 0 0,1 0-1,0 0 1,-1 0 0,1 0-1,0 0 1,0-1-1,2 2 1,4 0 108,1-1 0,0 1 0,0-2 1,0 1-1,14-2 0,45-7 149,-50 5-230,74-16-511,-53 8-3323,-16 6 1421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05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5216,'5'2'2352,"-2"0"-2100,-2 1 1,1-1-1,0 1 1,0-1 0,-1 1-1,1 0 1,-1-1-1,0 1 1,0 0 0,0 0-1,0 0 1,0 6-1,4 42 1463,-4-28-1684,1 85 748,-3-62-1382,6-64-4362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05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40 3552,'-5'-20'1312,"-3"17"-992,8-5 64,-5 5-352,10-2-96,0 5-32,3 0 32,0 5-512,2 1 320,3 7-2208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05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3648,'2'4'169,"-1"0"-1,1 0 1,0 0 0,0 0-1,1 0 1,-1-1 0,1 1-1,0-1 1,0 1 0,0-1-1,0 0 1,0 0 0,1-1-1,0 1 1,-1-1 0,1 1 0,0-1-1,0 0 1,0-1 0,0 1-1,0-1 1,1 0 0,-1 0-1,0 0 1,1 0 0,7 0-1,-5-2 1,-1 1 0,0-1 0,1 1 0,-1-2 0,0 1 0,0-1 0,1 0 0,-2 0 0,10-5 0,-13 6-124,0 0 1,0 0-1,0-1 1,0 1-1,0-1 1,-1 1-1,1-1 1,0 0-1,-1 1 1,1-1-1,-1 0 0,0 0 1,0 0-1,0 0 1,0 0-1,0 0 1,0-1-1,0 1 1,-1 0-1,1 0 1,-1-1-1,1 1 1,-1 0-1,0-1 0,0 1 1,0 0-1,0-1 1,-1-3-1,0 3-41,0 0 0,0 0 0,1 1 0,-2-1 0,1 0-1,0 1 1,0-1 0,-1 1 0,0-1 0,-2-2 0,3 4-9,0 0 0,0 0 0,0 0 0,0 0 0,-1 0 1,1 0-1,0 0 0,-1 1 0,1-1 0,0 1 0,-1-1 0,1 1 1,-1-1-1,1 1 0,-1 0 0,1 0 0,-1 0 0,1-1 0,-1 2 1,1-1-1,-1 0 0,-1 0 0,-1 1 40,-1 1 0,1-1 0,-1 1 0,1 0 0,0 0 0,0 0 0,0 0 0,0 1 1,1 0-1,-1 0 0,1 0 0,-1 0 0,1 0 0,0 1 0,0-1 0,1 1 0,-1 0 0,1 0 0,-1 0 0,1 0 0,-2 7 0,0-1 58,1 1 0,0 0 0,1 0 0,0 0 0,0 0 0,1 0 0,1 21 0,0-28-54,0-1 0,1 0 1,-1 0-1,1 0 0,0 0 1,-1 0-1,1 0 1,1 0-1,-1 0 0,0 0 1,1 0-1,-1 0 0,1-1 1,0 1-1,0-1 1,0 1-1,0-1 0,0 0 1,1 1-1,-1-1 0,1 0 1,-1-1-1,1 1 1,0 0-1,0-1 0,0 0 1,0 0-1,0 1 0,0-2 1,0 1-1,0 0 1,0-1-1,5 1 0,0 0 60,-1-1-1,1 0 0,0-1 0,0 1 1,-1-1-1,1-1 0,0 0 0,7-2 1,8-5 189,28-15 0,-38 17-379,1 0-1,0 1 1,0 0-1,1 1 1,29-5-1,-41 9 85,-1 1-1,1 0 1,0 0-1,0 1 0,-1-1 1,1 1-1,0-1 1,-1 1-1,1 0 1,-1 0-1,1 0 0,-1 0 1,1 0-1,-1 1 1,0-1-1,1 1 1,-1-1-1,0 1 0,0 0 1,0 0-1,0 0 1,-1 0-1,3 3 1,3 5 279,-1 1 1,0 0 0,8 22-1,-5-12 195,-7-15-346,2 3 82,0-1 0,0 0-1,1 0 1,9 12 0,-13-18-166,0 0-1,1-1 1,0 1-1,-1-1 1,1 1-1,0-1 1,0 0-1,0 0 1,0 1-1,0-1 1,0-1-1,0 1 1,0 0-1,0-1 1,1 1-1,-1-1 1,0 1-1,0-1 1,1 0 0,-1 0-1,0 0 1,0 0-1,1 0 1,1-1-1,9-3-779,-1 0 0,0-1 0,0-1 1,-1 1-1,18-13 0,-9 6-1429,15-7-121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08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58 2400,'-5'-4'262,"4"4"-207,0-1-1,0 0 0,-1 0 1,1 0-1,0 1 0,0-1 1,-1 1-1,1-1 0,0 1 1,-1-1-1,1 1 0,0 0 1,-1 0-1,-1 0 0,1-1 146,0 1-1,0-1 1,0 1 0,1-1-1,-1 0 1,0 0 0,0 0-1,1 1 1,-1-2-1,1 1 1,-1 0 0,1 0-1,-1 0 1,1-1 0,0 1-1,-1-1 1,0-1-1,0 1 229,0-1 0,0 1-1,0 0 1,0 0-1,-1 1 1,-2-3 0,-3-2 741,8 6-1123,-1-1 0,1 1 0,0 0 0,-1-1 0,1 1 0,0 0 0,-1-1 0,1 1 0,0 0 0,-1 0 1,1 0-1,0-1 0,-1 1 0,1 0 0,-1 0 0,1 0 0,-1 0 0,1 0 0,0-1 0,-1 1 0,1 0 0,-1 0 0,1 0 0,-1 0 0,1 0 0,0 1 0,-1-1 0,1 0 0,-1 0 0,1 0 0,-1 0 0,1 0 0,0 1 0,-1-1 0,1 0 0,-1 1-21,1-1-1,0 1 1,-1-1-1,1 1 1,0 0-1,0-1 1,0 1-1,-1-1 1,1 1-1,0 0 1,0-1-1,0 1 1,0-1-1,0 1 1,0 0-1,0-1 1,0 1-1,1 0 1,-1-1-1,0 1 1,0-1-1,1 2 1,4 12-13,0-5-7,1 0 0,-1 0 1,2 0-1,-1-1 0,1 0 0,0 0 0,10 6 0,61 47 181,-53-44-157,-25-17-29,133 106-32,-117-92 13,-1 1 0,-1 1 0,-1 0 0,0 1 0,-1 0 0,11 22 0,-12-16 192,-1 0 0,-1 2 0,-1-1 0,-1 1 0,-1 0 0,-1 0 0,-2 1-1,0-1 1,-2 1 0,-1 0 0,0-1 0,-2 1 0,-8 35 0,6-45-28,-1-1-1,-1 1 0,-1-1 1,0-1-1,-1 1 1,-17 23-1,-68 73 510,67-83-543,5-4 79,7-7-164,0-1 0,-1-1 0,-21 16-1,19-20-483,16-11 293,0 1 0,0-1 0,1 0 0,-1 0 1,0 1-1,0-1 0,1 0 0,-1 0 0,0 0 0,0 0 1,0 0-1,0 0 0,1 0 0,-1 0 0,0 0 1,0 0-1,0 0 0,1 0 0,-1-1 0,-1 1 1,-4-10-2060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26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9 1824,'0'0'13,"0"0"-1,1 0 1,-1 0 0,0 0-1,0 0 1,0 0 0,0 0-1,0 0 1,0 0-1,0-1 1,0 1 0,0 0-1,1 0 1,-1 0 0,0 0-1,0 0 1,0 0 0,0 0-1,0 0 1,0 0 0,0 0-1,0 0 1,0-1 0,0 1-1,0 0 1,3-6 2815,-6 72-466,-19 108-1,6-71-1457,2-13-622,-5 45 364,19-72 996,-1-63-1624,1 1 0,0-1-1,0 1 1,0-1 0,0 1-1,0-1 1,0 1 0,0-1-1,-1 1 1,1-1 0,0 1 0,0-1-1,-1 0 1,1 1 0,0-1-1,-1 1 1,1-1 0,-1 0-1,1 1 1,0-1 0,-1 0-1,1 1 1,-1-1 0,1 0-1,-1 0 1,0 1 0,-15 3-12,9-3 22,-77 19 31,-95 30-534,157-45 313,32-6 399,2 0-212,286-17 1342,-263 18-1365,47-1 476,-78 1-600,0-1 0,1 0 0,-1 0 0,0 0-1,0-1 1,7-3 0,-6 2-502,0 1-1,0-2 1,-1 1 0,1 0-1,-1-1 1,1 0-1,-1 0 1,4-5-1,5-10-4025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26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47 4736,'-18'-8'1760,"23"8"-1376,3 0-96,5 0 608,5 0-544,13 0 896,9-3-672,7 3 64,2-3-384,0-2 32,-1 1-160,-1 0 288,7-3-224,-6 2 384,-1 2-320,2-2-3232,-8 5 1632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27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0 3808,'-1'1'242,"1"-1"-1,-1 1 1,0 0-1,1 0 1,-1-1 0,1 1-1,-1 0 1,1 0 0,-1 0-1,1-1 1,0 1 0,-1 0-1,1 0 1,0 0 0,-1 0-1,1 1 1,-2 21 2311,-1-2-1892,-6 11 35,5-23-391,1 1-1,0 0 1,1 0-1,0 0 0,-1 10 1,3-19-288,0 0 1,0 0-1,0-1 0,0 1 1,0 0-1,0 0 0,1 0 1,-1-1-1,0 1 0,0 0 1,1 0-1,-1-1 0,0 1 1,1 0-1,0 0 0,-1 0-69,1-1-1,-1 0 1,0 0-1,1 1 0,-1-1 1,0 0-1,1 0 1,-1 0-1,1 0 1,-1 1-1,0-1 0,1 0 1,-1 0-1,1 0 1,-1 0-1,0 0 0,1 0 1,-1 0-1,1 0 1,-1 0-1,1-1 1,2 0-547,0 0 0,0 0 0,0-1 1,0 0-1,5-3 0,-5 3 122,15-10-4131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27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39 2496,'-2'-5'221,"-4"-10"1088,6 15-1236,-1-1-1,1 1 1,0 0-1,-1-1 0,1 1 1,-1 0-1,1 0 1,0-1-1,-1 1 0,1 0 1,-1 0-1,1 0 1,-1 0-1,1-1 0,-1 1 1,1 0-1,-1 0 1,1 0-1,-1 0 1,1 0-1,-1 0 0,1 0 1,-1 1-1,1-1 1,0 0-1,-1 0 0,1 0 1,-1 0-1,1 1 1,-1-1-1,1 0 0,-1 1 1,-7 4 181,0 0 1,0 0-1,1 1 1,-1 1 0,2-1-1,-1 1 1,1 0-1,0 1 1,0 0-1,1-1 1,0 2-1,-7 14 1,-2 9 189,-20 69 0,27-76-302,-8 52-1,14-64-58,0 0 0,1 0 0,0 0 0,1 0 0,1-1 0,2 15 0,-3-25-29,0 1 0,-1-1 0,1 0 0,0 1 0,0-1 1,0 0-1,0 0 0,1 0 0,-1 0 0,1 0 0,-1 0 0,1 0 0,0 0 0,-1-1 1,1 1-1,0-1 0,4 3 0,-2-2 24,-1-1-1,1 0 1,-1 0 0,1 0-1,-1 0 1,1 0 0,-1-1-1,1 0 1,0 0 0,6 0 0,3-2 53,-1 0 1,0-1 0,0-1 0,-1 0 0,1 0 0,12-7 0,-11 4-35,0 0 0,0 0 0,-1-2 0,0 1 0,21-21 0,-27 23-58,-1-1 1,0 1 0,0-1 0,-1 0-1,0 0 1,0 0 0,0-1 0,-1 1-1,0-1 1,-1 0 0,0 0 0,2-10 0,-3 8-38,0 1 1,-1 0 0,0 0 0,-1-1-1,0 1 1,0 0 0,-1 0 0,0 0-1,-1 0 1,0 0 0,0 1 0,-1-1-1,0 1 1,0 0 0,-1 0 0,0 0-1,-1 1 1,1 0 0,-1 0 0,-1 0-1,0 0 1,1 1 0,-2 1 0,1-1 0,-1 1-1,0 0 1,0 1 0,-14-6 0,-29-6 65,35 12-180,-22-8 1,37 11-144,-1 0 1,1 1-1,-1-1 0,1 0 1,-1 0-1,1 0 1,-1 0-1,1 0 0,0 0 1,0-1-1,-2-1 0,2 2 111,1 1 0,0-1 0,0 0 0,0 1 0,-1-1-1,1 0 1,0 1 0,0-1 0,0 1 0,0-1 0,0 0-1,0 1 1,0-1 0,1 0 0,-1 1 0,0-1 0,0 0 0,0 1-1,1-1 1,-1 1 0,0-1 0,1 0 0,-1 1 0,0-1-1,1 1 1,-1-1 0,1 1 0,-1-1 0,1 1 0,-1 0-1,1-1 1,-1 1 0,1-1 0,0 1 0,19-13-3744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28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4 1888,'-12'-1'198,"10"0"-161,-1 0-1,0 1 1,0 0 0,0 0 0,1 0-1,-1 0 1,0 0 0,0 0-1,1 1 1,-1-1 0,0 1-1,0 0 1,1 0 0,-1 0-1,1 0 1,-1 0 0,-2 2 0,-10 10 299,0 0 0,1 1 1,1 1-1,-19 26 1,17-21 391,2-3-377,2 0 0,0 2 0,1-1 0,1 1 0,-13 39 0,-19 103 352,37-142-616,-3 13 65,1 0 1,3 1-1,0-1 1,2 1-1,1 0 0,7 42 1,-5-60-12,1 0 1,1-1-1,1 1 1,8 18-1,-9-25-269,0 0-1,0 0 1,1-1 0,0 1-1,1-1 1,-1 0-1,1-1 1,11 10 0,16 5-704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28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3904,'0'-1'76,"1"0"0,-1 0 0,1 0 0,-1 0 0,1 0 0,-1 0 0,1 0 0,0 0 0,-1 0 0,1 0 0,0 0 1,0 0-1,0 0 0,-1 1 0,1-1 0,0 0 0,0 1 0,2-2 0,-1 2-20,0 0 0,0 0 0,0 0 0,0 0 0,0 0 0,0 1 0,0-1 0,0 0 0,3 2 0,0-1-61,11 3 279,-1 1 0,0 0 0,0 1 1,0 0-1,0 1 0,-1 1 0,-1 1 1,1 0-1,-1 0 0,-1 1 0,21 21 0,-26-21-98,0-1 0,0 2 0,-1-1-1,0 1 1,0-1 0,-1 2 0,5 16-1,-6-11 93,0 1 1,-1 0-1,0 0 0,-1 26 0,-3-10 41,-1 0 1,-2-1-1,-1 0 0,-19 63 1,17-75-403,-1 1 0,-1-1 0,-1-1 0,-24 38 1,20-35-4068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20.08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 94 2720,'-31'-2'13283,"77"-13"-12097,177-20-81,-194 31-824,2 0-149,64-8 83,-76 12-135,-16 1-66,0-1 1,0 0-1,0 0 1,0 0-1,0 0 0,1-1 1,-1 1-1,0-1 0,0 0 1,0 0-1,0 0 0,4-2 1,-7 2-59,1 1-1,-1-1 1,0 0 0,1 1 0,-1-1 0,0 0 0,1 1-1,-1-1 1,0 0 0,0 0 0,0 1 0,0-1 0,0 0-1,0 0 1,0 1 0,0-1 0,0 0 0,0-1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30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206 686 1824,'12'38'8432,"-10"-44"-8106,0-1-1,-1 1 1,0-1 0,0 1 0,-1-1 0,0 0-1,-1-12 1,1-3 28,0-44 320,-2-115 311,0 132-700,-16-81 0,0 47-152,0 1-426,18 81 271,0 0 0,-1 0 0,1 0 0,0 0 0,0 0 0,0 0 0,0 0 0,0 0 0,0 0 0,0 0 0,1 0 0,-1 0 0,0 0 0,1 0 0,-1 0 0,0 0 0,2-2 0,-1 2-1,0 0 1,0 0 0,0 0-1,1 0 1,-1 0 0,0 0-1,1 1 1,-1-1-1,0 0 1,1 1 0,-1-1-1,1 1 1,1-1 0,11-3-76,-5 2 95,1-1-1,0 1 1,0 0 0,0 1-1,11 0 1,24 3-21,1 2-1,-1 2 1,0 2-1,61 18 1,-79-17 24,0 1 0,-1 1 0,29 17 0,-54-27 13,0-1 0,-1 1 1,1-1-1,0 1 1,-1-1-1,1 1 1,-1-1-1,1 1 0,-1 0 1,1-1-1,-1 1 1,1 0-1,-1-1 1,0 1-1,1 0 0,-1-1 1,0 1-1,0 0 1,1 0-1,-1 0 1,0-1-1,0 1 0,0 0 1,0 0-1,0 0 1,0-1-1,0 1 1,0 0-1,-1 0 0,1 0 1,0-1-1,0 1 1,-1 0-1,1 0 1,0-1-1,-1 1 1,1 0-1,-1-1 0,1 1 1,-1 0-1,1-1 1,-1 1-1,1-1 1,-1 1-1,1-1 0,-1 1 1,0-1-1,1 1 1,-1-1-1,0 0 1,0 1-1,1-1 0,-2 0 1,-24 2 215,7-1-143,-37 4-91,-74 16 1,99-14-111,0 2 0,1 1-1,-56 27 1,67-27 33,1 2 0,0 0 0,0 2 0,2-1 0,0 2-1,-28 32 1,24-22 98,1 2 0,2 0 0,-29 57-1,41-72-3,0 0-1,0 0 0,1 0 1,1 1-1,0-1 1,-2 24-1,5-33 31,0 1 1,0 0-1,0-1 1,0 1-1,1 0 1,-1 0-1,1-1 1,0 1-1,0-1 1,1 1-1,-1-1 1,1 1-1,-1-1 1,1 0-1,0 1 1,0-1-1,1 0 1,-1-1-1,0 1 1,1 0-1,0-1 1,0 1-1,0-1 1,0 0-1,0 0 1,0 0-1,5 2 1,-4-3 21,0 1 1,1-1 0,-1 0-1,1-1 1,0 1 0,-1-1-1,1 0 1,-1 0 0,1 0-1,0 0 1,-1-1 0,1 0-1,6-2 1,8-3 75,34-16 1,-33 13-213,11-5 100,-4 2-88,0 1 1,33-9-1,-52 18-9,0 0-1,0 1 0,0 0 1,0 0-1,1 0 0,-1 1 1,0 1-1,0 0 1,0 0-1,0 0 0,1 1 1,10 4-1,-9-2 73,-1 0 0,0 1-1,0 0 1,0 0 0,-1 1-1,0 0 1,9 9 0,-16-14-48,0 0 0,0 0 0,0 0 1,0-1-1,0 1 0,0 0 0,0 0 1,0 0-1,0-1 0,0 1 0,0-1 1,1 1-1,-1-1 0,0 1 0,0-1 1,1 1-1,-1-1 0,0 0 0,0 0 1,1 0-1,-1 0 0,0 0 0,1 0 1,-1 0-1,0 0 0,1-1 0,-1 1 1,0 0-1,0-1 0,1 1 1,-1-1-1,0 1 0,0-1 0,1-1 1,1 0-446,0 0 0,-1 0 1,1-1-1,-1 0 1,1 1-1,-1-1 1,0 0-1,-1 0 0,1 0 1,0 0-1,-1 0 1,2-5-1,5-24-3739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31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3 2720,'-3'0'208,"-2"-2"309,6 3-252,0-1-195,0 1 1,0-1-1,-1 0 0,1 1 1,0-1-1,0 1 1,-1 0-1,1-1 0,-1 1 1,1-1-1,0 1 1,-1 0-1,1 0 0,-1-1 1,0 1-1,1 1 1,0 60 2585,-1 57-518,-3-4-1158,-9 163 56,9-229-765,2-18 30,-1-1 0,-9 36-1,10-58-151,-3 10 597,4-17-699,0-1 0,0 0 0,-1 1 0,1-1 0,0 0 0,0 1-1,0-1 1,-1 0 0,1 1 0,0-1 0,0 0 0,-1 1 0,1-1 0,0 0 0,-1 0 0,1 0 0,0 1-1,-1-1 1,1 0 0,-1 0 0,1 0 0,0 0 0,-1 0 0,1 1 0,-1-1 0,1 0 0,0 0-1,-1 0 1,1 0 0,-1 0 0,1 0 0,0 0 0,-1 0 0,1-1 0,0 1 0,-1 0 0,0 0 0,-1-2 40,0 1 1,-1 0-1,1-1 1,0 0-1,0 1 1,1-1-1,-1 0 1,0 0-1,0 0 1,1 0-1,0 0 1,-1-1-1,-1-3 1,-15-39 24,15 37-95,-9-34-10,1 1-1,3-1 0,1-1 1,-3-71-1,10 97-26,0 1 0,1-1 0,1 0 0,0 0 1,1 1-1,1-1 0,1 1 0,6-16 0,-6 20-26,1 0-1,1 0 1,0 1 0,0 0 0,1 0-1,0 1 1,1 0 0,0 1 0,0 0-1,19-14 1,-16 14-31,1 0-1,0 1 1,24-11 0,-32 17 51,-1 1 0,0-1 0,1 1 1,-1 0-1,1 0 0,-1 1 1,1 0-1,-1-1 0,1 1 0,0 1 1,-1-1-1,1 1 0,-1-1 1,1 1-1,-1 1 0,7 2 1,-3-1-11,0 1 1,0 1 0,0-1-1,0 2 1,-1-1 0,0 1-1,9 9 1,-14-13 42,1 1-1,-1-1 0,0 1 1,0 0-1,0 0 1,0 0-1,-1 0 1,1 0-1,-1 0 1,0 0-1,0 1 1,0-1-1,0 0 1,0 1-1,-1-1 1,0 0-1,1 1 1,-1-1-1,-1 1 1,1-1-1,0 1 1,-2 4-1,0-1 32,-1 0 0,0 0 0,0 0 0,0-1 0,-1 1 0,0-1 0,-1 0 0,1 0 0,-1 0 0,0-1 0,-1 1 0,-8 6 0,5-6 44,0 0-1,0 0 0,-1-1 1,0-1-1,1 0 1,-1 0-1,-1-1 0,-12 3 1,21-6-108,-1 1 0,0 0 0,1-1-1,-1 1 1,1 0 0,-1 0 0,1 0 0,0 1 0,-1-1 0,-3 3 0,5-3 10,1 0 0,-1 1 0,0-1 0,1 0 1,-1 0-1,0 0 0,1 0 0,0 1 0,-1-1 1,1 0-1,0 0 0,-1 1 0,1-1 0,0 0 0,0 0 1,0 1-1,0-1 0,0 0 0,0 1 0,1-1 0,-1 0 1,0 0-1,1 1 0,0 0 0,5 19-69,13 43 128,3-1-1,44 90 1,-60-141 18,10 17 281,21 32 1,-13-29-23,-24-32-394,0 1-1,1-1 1,-1 0-1,0 0 0,0 1 1,0-1-1,1 0 1,-1 0-1,0 1 0,0-1 1,1 0-1,-1 0 0,0 1 1,1-1-1,-1 0 1,0 0-1,1 0 0,-1 0 1,0 0-1,1 0 0,-1 0 1,0 1-1,1-1 1,-1 0-1,0 0 0,1 0 1,-1 0-1,0 0 0,1 0 1,-1-1-1,0 1 1,1 0-1,-1 0 0,0 0 1,1 0-1,-1 0 0,0 0 1,1-1-1,-1 1 1,0 0-1,1 0 0,-1 0 1,0-1-1,0 1 0,1 0 1,-1 0-1,0-1 1,0 1-1,0 0 0,1-1 1,-1 1-1,4-4-892,5-4-1737,3-4-2400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32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214 410 3712,'-1'-1'186,"-3"0"629,4 2-215,0 4-121,-17-10 2619,9 4-2848,1 1-1,-1 0 1,0 0-1,1 0 1,-1 1 0,1 0-1,-14 5 1,4-1-137,1 1 0,-22 12 0,34-16-104,0 1 0,0-1 0,1 1-1,-1-1 1,1 1 0,-1 0-1,1 1 1,0-1 0,0 0 0,-5 8-1,8-10 9,-1-1-1,1 1 1,0 0 0,-1-1-1,1 1 1,0 0-1,0-1 1,-1 1-1,1 0 1,0 0-1,0-1 1,0 1 0,0 0-1,0 0 1,0-1-1,0 1 1,0 0-1,0 0 1,0-1 0,1 1-1,-1 0 1,0-1-1,1 2 1,0-1 20,0 1-1,0-1 1,0 0 0,0 1 0,0-1-1,0 0 1,0 0 0,1 0 0,-1 0 0,2 1-1,1 0 56,0 1 0,0-2 0,0 1-1,0 0 1,0-1 0,0 0 0,8 2-1,-4-3-14,-1 0-1,0 0 1,1 0-1,-1-1 0,0 0 1,1-1-1,-1 1 1,0-1-1,0-1 1,0 1-1,-1-1 1,1 0-1,-1-1 0,1 0 1,-1 0-1,0 0 1,0-1-1,-1 0 1,0 0-1,1 0 1,-2 0-1,1-1 0,-1 0 1,1 0-1,-2 0 1,1-1-1,-1 1 1,0-1-1,0 0 1,-1 0-1,0 0 0,2-12 1,3-47-298,-3 0-1,-4 0 1,-9-86 0,7 114-809,2 38 1021,0 0 0,0 1-1,0-1 1,0 0 0,0 0-1,0 0 1,0 0 0,0 0-1,0 0 1,0 0 0,0 0-1,0 0 1,0 0 0,0 0-1,0 1 1,0-1 0,0 0-1,0 0 1,0 0 0,0 0-1,0 0 1,0 0 0,0 0-1,0 0 1,-1 0 0,1 0-1,0 0 1,0 0 0,0 0-1,0 0 1,0 0 0,0 0-1,0 0 1,0 0 0,0 0-1,0 0 1,-1 0 0,1 0-1,0 0 1,0 0 0,0 0-1,0 0 1,0 0 0,0 0-1,0 0 1,0 0 0,0 0-1,0 0 1,-1 0 0,1 0-1,0 0 1,0 0 0,0 0-1,0 0 1,0 0 0,0 0-1,0 0 1,0 0 0,0-1-1,0 1 1,0 0 0,0 0-1,0 0 1,-2 4-37,0-1 0,0 1 0,0 0 0,1 0 0,0 0 0,0 0 0,-1 8 0,-1 33 138,2-22-83,-3 19 114,-2 88 147,6-106-99,1 0 0,2 0 0,6 33 1,-3-34 494,-3-6-1875,2 1 0,0-1-1,8 19 1,1-13-3852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33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390 26 3072,'0'0'36,"-1"0"-1,1-1 1,0 1 0,0 0-1,0 0 1,-1 0 0,1-1 0,0 1-1,0 0 1,0 0 0,0-1-1,0 1 1,0 0 0,0 0 0,-1-1-1,1 1 1,0 0 0,0 0-1,0-1 1,0 1 0,0 0-1,0 0 1,0-1 0,0 1 0,0 0-1,0-1 1,1 1 0,-1 0-1,0 0 1,0-1 0,0 1 0,0 0-1,2-7 1192,-8 2 997,1 4-2081,1 0 1,0 0-1,-1 0 0,1 0 0,-1 1 1,1 0-1,-1 0 0,1 0 1,-1 1-1,1-1 0,0 1 0,-1 0 1,-7 3-1,-4 2 77,1 1 0,-21 12 1,20-8-162,-1 0 1,1 1 0,1 1 0,0 0 0,1 1-1,0 1 1,-16 23 0,10-10 80,2 1 1,1 1-1,-20 49 1,33-68-37,0-1 0,-3 14 1,6-20-34,1-1 0,-1 1 1,1-1-1,0 1 1,0-1-1,0 1 1,0-1-1,1 1 0,-1-1 1,3 7-1,-3-9-30,0 0-1,1 0 0,0 0 1,-1 0-1,1 0 1,0 0-1,-1 0 0,1 0 1,0 0-1,0 0 0,0 0 1,0 0-1,0 0 0,0-1 1,0 1-1,0 0 1,0-1-1,1 1 0,-1-1 1,0 1-1,0-1 0,0 0 1,1 1-1,-1-1 1,1 0-1,3 0 49,0 0 1,0 0-1,0 0 0,9-3 1,-12 3-35,11-3 52,-1 0-1,0-1 1,0-1 0,0 0-1,-1 0 1,0-1-1,0-1 1,0 0 0,0 0-1,-1-1 1,-1-1-1,1 1 1,-2-1 0,9-11-1,11-16-18,-2-2 0,33-60 1,-59 97-91,5-7-82,3-6 47,9-22 1,-15 33-55,-1-1 1,0 1-1,0 0 1,0-1-1,-1 1 1,1-1-1,-1 1 1,0-1-1,0 1 1,0-1-1,0 1 1,-2-6-1,2 9 70,0 0 0,0 0 0,0 0 0,0 0 0,0 0 0,0-1 0,-1 1 0,1 0 0,0 0 0,0 0 0,0 0 0,0 0 0,-1 0 0,1 0 0,0 0-1,0 0 1,0 0 0,0 0 0,0 0 0,-1 0 0,1 0 0,0 0 0,0 0 0,0 0 0,0 0 0,-1 0 0,1 0 0,0 0 0,0 1 0,0-1 0,0 0 0,0 0 0,0 0 0,-1 0 0,1 0-1,0 0 1,0 0 0,0 0 0,0 1 0,0-1 0,0 0 0,0 0 0,0 0 0,-1 1 0,-5 5-141,2 1 140,1 0 1,0 0-1,0 1 1,0-1 0,-2 12-1,-6 42 265,9-51-229,-2 17 90,-1 37 0,5-55-36,0-1 0,1 0 0,0 0 0,0 0 0,1 1 1,0-1-1,0-1 0,7 15 0,-8-20-22,0 0 0,0 0 0,0-1-1,0 1 1,0 0 0,0-1 0,1 1 0,-1-1 0,0 1-1,1-1 1,0 0 0,-1 0 0,1 0 0,0 0-1,-1 0 1,1 0 0,0 0 0,0 0 0,0-1 0,0 1-1,0-1 1,0 1 0,0-1 0,0 0 0,0 0-1,0 0 1,0 0 0,0 0 0,0 0 0,0 0-1,0-1 1,0 1 0,0-1 0,0 1 0,2-2 0,1-1 0,1 1 0,-1-1 0,0 0 0,0 0 0,-1 0 0,1-1 0,-1 0 0,1 0 1,-1 0-1,0 0 0,3-5 0,63-103-238,-70 112 178,0-1 1,1 1 0,-1-1-1,0 1 1,0-1 0,1 1-1,-1 0 1,1-1-1,-1 1 1,0-1 0,1 1-1,-1 0 1,1-1-1,-1 1 1,0 0 0,1 0-1,-1-1 1,1 1 0,-1 0-1,1 0 1,-1 0-1,1 0 1,-1 0 0,1-1-1,0 1 1,-1 0-1,1 0 1,-1 0 0,1 0-1,-1 1 1,1-1 0,-1 0-1,1 0 1,-1 0-1,1 0 1,-1 0 0,1 1-1,-1-1 1,1 0-1,-1 0 1,1 1 0,-1-1-1,0 0 1,1 1 0,-1-1-1,0 1 1,1-1-1,-1 0 1,1 1 0,1 2-30,0 0 0,-1 0-1,1 0 1,0 0 0,-1 0 0,2 4 0,6 27 22,-5-19 10,0 1 1,1-2-1,13 27 1,-16-36 34,1 0-1,0-1 1,0 0-1,1 0 1,-1 0 0,1 0-1,0-1 1,0 1 0,0-1-1,0 0 1,1 0-1,-1 0 1,1-1 0,-1 0-1,11 4 1,-4-3 38,0-1-1,0 0 1,0-1 0,0 0-1,1-1 1,-1 0 0,0-1-1,1 0 1,-1-1 0,0 0-1,0 0 1,0-2 0,-1 1-1,1-1 1,13-8 0,-13 7-39,0-1 1,-1-1-1,1 1 0,-2-2 1,1 0-1,-1 0 1,0 0-1,-1-1 1,0-1-1,0 1 1,-1-1-1,0-1 1,-1 1-1,6-13 0,-5 6 81,-1 0-1,8-32 0,-13 45-134,-1-1 0,1 1-1,0-1 1,-1 0 0,0 0 0,0 1 0,-1-1 0,1 0 0,-1 1 0,0-1 0,0 0 0,-1 1 0,1-1 0,-1 1 0,0 0 0,-3-6 0,4 9 11,0 0-1,0 0 1,0 0 0,0-1 0,0 1 0,0 0 0,0 0-1,0 0 1,-1 1 0,1-1 0,0 0 0,0 0-1,-1 1 1,1-1 0,-1 1 0,1-1 0,0 1 0,-1-1-1,1 1 1,-3 0 0,2 0 1,0 0 0,-1 0-1,1 1 1,0-1 0,0 1 0,-1 0 0,1-1-1,0 1 1,0 0 0,0 0 0,-4 3 0,0 0-7,0 1-1,0 1 1,0-1 0,1 1 0,-1 0 0,-6 10 0,6-6 58,1 0 0,-1 0 1,2 0-1,-1 0 1,1 1-1,1-1 1,0 1-1,1 0 1,-2 18-1,3-24 12,1 0 0,0-1 0,0 1 0,0 0 0,1 0 0,0 0 0,0 0 0,0 0 0,1-1 0,-1 1 0,1 0 0,0-1 0,0 1 0,1-1 0,0 0 0,-1 0 0,1 0 0,1 0 0,-1 0 0,0-1 0,1 0 0,0 1 0,0-1 0,5 3-1,-1-2 17,0 0-1,0-1 1,0 0-1,1 0 0,-1-1 1,1 0-1,-1 0 1,1-1-1,0 0 0,0-1 1,0 0-1,0 0 1,12-3-1,12-2-1104,-1-3-1,41-14 1,-42 12-864,-9 4 115,-1-2-1,0-1 0,31-18 1,2-11-1710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34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1 3328,'-3'0'316,"-1"0"1,0 0 0,1 0-1,-1 1 1,0-1-1,1 1 1,-1 0-1,1 0 1,-1 0-1,1 0 1,-1 1-1,1-1 1,-5 4-1,-13 5 1253,11-7-1139,0 1 1,0 0 0,1 1-1,-11 7 1,17-10-417,1-1 1,-1 1 0,1 1 0,0-1-1,0 0 1,0 0 0,0 1 0,0 0-1,0-1 1,1 1 0,-1 0 0,1-1-1,0 1 1,0 0 0,0 0 0,0 0-1,0 0 1,1 0 0,-1 4 0,1 2-7,0-1 1,0 1 0,1-1 0,1 1-1,0-1 1,3 12 0,22 50 76,-16-43-50,12 25 44,3-1 0,41 64 0,79 85 473,-142-195-454,11 15 302,-15-20-369,0 1 0,0-1 0,1 0 0,-1 0 0,0 1 0,0-1 0,0 0 0,0 1 0,0-1 0,1 0 0,-1 0 0,0 1 0,0-1 0,0 0 0,0 1 0,0-1 0,0 0 0,0 1 0,0-1 0,0 0 0,0 0 0,0 1 0,0-1 0,-1 0 0,1 1 0,0-1 0,0 0 0,0 1 0,0-1 0,0 0 0,-1 0 0,1 1 0,0-1 0,0 0 0,0 0 0,-1 0 0,1 1 0,0-1 0,0 0 0,-1 0 0,1 0 0,0 0 0,0 1 0,-1-1 0,1 0 0,0 0 0,-1 0 0,1 0 0,0 0 0,-1 0 0,1 0 0,0 0 0,0 0 0,-1 0 0,1 0 0,0 0 0,-1 0 0,1 0 0,-1 0 0,-20-2 510,1 0 1,-41-10 0,11 1-338,5 3-28,-10-1 48,0-2 0,-95-32 0,147 42-341,0 0-1,0-1 1,0 1 0,1-1-1,-1 1 1,0-1 0,1 0-1,0 0 1,-1 0 0,1 0 0,0-1-1,0 1 1,0-1 0,-2-3-1,3 4-90,1 1-1,-1 0 0,1 0 0,0 0 0,-1-1 1,1 1-1,0 0 0,0 0 0,0-1 0,0 1 1,0 0-1,0 0 0,0-1 0,0 1 0,1-2 1,0 1-99,0 0-1,0 0 1,0 0 0,0 0 0,1 1 0,-1-1 0,0 1-1,1-1 1,-1 0 0,1 1 0,-1 0 0,3-2 0,17-9-1501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35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 5888,'-21'-8'2176,"16"13"-1664,10-10 896,8 10-992,0-2 832,13 1-736,0 0 128,5-4-384,9 0-96,12 0-96,1 0 96,4 0-96,0 0 672,0 0-384,-1 0-2624,-2 0 1216,-10-4-3072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35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437 10 2912,'-3'-9'5720,"1"9"-5366,0 0 0,0 0-1,0 1 1,0-1-1,0 1 1,0-1-1,-3 3 1,-3 2-77,-1 1 1,1 0-1,0 0 1,1 1-1,-10 11 1,14-14-247,-1 1 1,1-1-1,1 1 1,-1 0-1,0 0 1,1 0-1,0 0 1,0 1-1,1-1 1,0 1-1,-2 8 1,2 6 19,0 0 0,2 0 0,0 0 1,1 0-1,6 29 0,0-18 106,2 0 0,22 50 0,-21-55 19,-6-14-83,0 1 0,1-1 0,1 0-1,12 17 1,46 44 867,-64-72-544,-9-1-141,-1-1 1,1-1-1,0 1 0,0-1 0,-10-4 1,-18-4-51,-8 2-47,-69-3 0,-47 8-139,128 4 35,19 0-746,1-1 0,0 0 1,-15-3-1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36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13 137 6880,'-13'-23'2560,"17"15"-1984,-4 5-160,9-2 192,4 2-416,10-5 1184,16-3-768,18-1 160,17-1-448,9 2-128,1-4-128,-4 7 288,-2 0-160,1 0-3360,0 8 1728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39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93 206 2912,'0'0'84,"1"0"-1,-1 0 1,1 0-1,-1 0 1,1 0 0,-1 0-1,0 1 1,1-1 0,-1 0-1,1 0 1,-1 0 0,1 1-1,-1-1 1,1 0 0,-1 1-1,0-1 1,1 0 0,-1 1-1,2 6 207,0 0 1,-1-1-1,0 1 0,-1 0 0,1 0 1,-1 0-1,-2 12 0,1-2-68,-2 30 513,-3 1-1,-1-1 1,-23 77 0,-19 50 1323,49-173-1996,0-1-1,0 1 0,0-1 1,-1 0-1,1 1 0,0-1 1,0 1-1,0-1 1,0 1-1,0-1 0,-1 0 1,1 1-1,0-1 0,0 0 1,-1 1-1,1-1 0,0 1 1,0-1-1,-1 0 1,1 0-1,0 1 0,-1-1 1,-2-8 711,2-19-115,4 11-563,1 0 1,1 0-1,0 1 0,13-26 1,-9 20-93,118-236-428,-109 224 349,-3 4-134,2 0 1,2 1 0,39-46-1,-55 70 167,0 1-1,1 0 1,-1 0 0,1 0-1,0 1 1,0-1-1,0 1 1,0 0-1,0 0 1,5-1 0,-8 2 40,1 1 1,-1 0 0,1-1 0,0 1-1,-1 0 1,1 0 0,-1 0-1,1 0 1,-1 0 0,1 0 0,-1 1-1,1-1 1,-1 0 0,1 1 0,-1-1-1,1 1 1,-1 0 0,0-1 0,1 1-1,-1 0 1,0 0 0,0 0-1,1 0 1,-1 0 0,0 0 0,0 0-1,0 0 1,0 1 0,0-1 0,-1 0-1,1 0 1,0 1 0,0 2 0,2 3-9,0 0 1,-1 0 0,-1 0 0,1 1 0,-1-1 0,0 0-1,-1 1 1,0-1 0,0 1 0,0-1 0,-3 13 0,-2 1 177,0 0-1,-14 34 1,6-28 73,0 0 0,-27 39 0,36-61-151,-6 13 336,11-12-246,7-5-109,8-4-45,-1-2 0,0 0-1,-1 0 1,1-2 0,25-15 0,-22 12-19,-12 7-6,223-124 100,-10-21 45,-216 146-147,0-1 0,0 1 0,0-1 0,-1 1 0,1-1 0,0 0 1,-1 0-1,0 0 0,0 0 0,0 0 0,0-1 0,0 1 0,2-7 0,-4 10-5,0-1 0,0 1 0,0 0 0,0 0 1,0 0-1,0-1 0,0 1 0,0 0 0,0 0 0,1-1 0,-1 1 0,0 0 0,0 0 0,0-1 0,-1 1 0,1 0 0,0 0 0,0-1 0,0 1 1,0 0-1,0 0 0,0 0 0,0-1 0,0 1 0,0 0 0,0 0 0,-1 0 0,1-1 0,0 1 0,0 0 0,0 0 0,0 0 0,-1 0 0,1 0 0,0-1 1,0 1-1,0 0 0,-1 0 0,1 0 0,0 0 0,0 0 0,-1 0 0,-12 2-203,-15 13-55,13-4 159,0 1 1,1 1-1,-25 27 1,-30 51 225,57-74-58,0-1-22,2 1 0,0 0 0,-15 37 0,23-51-10,1-1 0,0 1 0,1 0 0,-1 0 0,0 0 0,1 0 0,0 0 0,-1 0 1,1 0-1,0 0 0,1 0 0,-1 0 0,0 0 0,1 0 0,0-1 0,1 5 0,-2-6 2,1 1 0,0-1-1,-1 0 1,1 0 0,0 0-1,0 0 1,0-1 0,0 1 0,0 0-1,0 0 1,0 0 0,0-1-1,0 1 1,0-1 0,0 1-1,2 0 1,-1-1 18,0 1 1,0-1-1,0 1 0,0-1 0,1 0 1,-1 0-1,0 0 0,0-1 0,0 1 1,1 0-1,2-2 0,5-1-1,-1-1-1,1 0 1,-1-1-1,0 1 1,0-2-1,-1 0 1,0 0-1,0 0 1,0-1-1,0 0 1,-1 0-1,11-16 1,4-9 29,-1-1 0,17-37-1,-27 49-13,-5 10-56,4-6-101,-1 0 0,-1-1-1,-1 0 1,7-25-1,-20 81-572,-1 45-1,7-74 686,-2 18 0,5 48 0,-2-68 13,0 0 1,0 0-1,1 0 1,0 0-1,0 0 1,0-1 0,1 1-1,0-1 1,0 0-1,1 0 1,0 0 0,6 8-1,-9-13 7,1 1 0,-1-1 0,0 0-1,1 1 1,0-1 0,-1 0 0,1 0 0,-1 0 0,1 0-1,0-1 1,0 1 0,0 0 0,-1-1 0,1 1 0,0-1-1,0 1 1,0-1 0,0 0 0,0 0 0,0 0 0,0 0-1,0 0 1,0 0 0,0-1 0,-1 1 0,1-1 0,0 1-1,0-1 1,0 0 0,3-1 0,0-2 20,1 0 0,-1 0-1,0 0 1,0-1 0,0 1 0,-1-1 0,8-10 0,9-17-29,-1-1 0,23-54 0,-10 20-104,19-47 260,-50 109-311,-1 0-1,0 0 0,0 0 1,-1 0-1,1 0 0,-1-7 0,-9 31-135,7-8 205,0 0 0,1 0-1,0 1 1,1-1 0,1 14 0,0 4 57,-1 19 51,7 49 0,-5-79-24,2 0 0,0 0-1,0 0 1,2-1 0,0 0 0,10 18 0,-14-31-8,0-1 1,0 1 0,1-1-1,-1 0 1,1 0-1,0 0 1,0 0-1,0 0 1,0-1 0,0 1-1,1-1 1,-1 0-1,1 0 1,-1 0-1,1 0 1,0-1 0,0 1-1,0-1 1,0 0-1,0 0 1,0-1-1,0 1 1,0-1 0,0 0-1,0 0 1,0 0-1,5-1 1,4-1 41,0-1-1,-1 0 1,1 0 0,-1-1 0,0-1-1,0 0 1,-1-1 0,0 0 0,0 0-1,0-1 1,-1-1 0,1 0-1,13-15 1,6-9-91,-2-2 1,40-61-1,-15 19 216,-34 54-204,-13 14-126,1 0 0,-1 1 1,-1-2-1,7-11 0,-10 14-59,-4 7-36,-6 9 44,-10 24 165,-23 59 0,-5 41-4,31-88 22,12-38 47,0 0 0,1 1-1,0-1 1,1 1-1,-1-1 1,2 1-1,-1 0 1,1-1-1,1 1 1,-1 0 0,3 9-1,-3-17-20,0-1 0,1 1 0,-1-1-1,0 1 1,0-1 0,0 1 0,1-1-1,-1 1 1,0-1 0,1 1 0,-1-1 0,0 1-1,1-1 1,-1 1 0,0-1 0,1 0 0,-1 1-1,1-1 1,-1 0 0,1 1 0,-1-1 0,1 0-1,-1 1 1,1-1 0,-1 0 0,1 0 0,0 0-1,-1 0 1,1 0 0,-1 0 0,1 1 0,-1-1-1,1 0 1,0-1 0,-1 1 0,1 0-1,-1 0 1,1 0 0,-1 0 0,1 0 0,0 0-1,-1-1 1,1 1 0,-1 0 0,1-1 0,-1 1-1,1 0 1,-1-1 0,0 1 0,1 0 0,-1-1-1,1 0 1,3-2 68,1-1 0,-1 0 1,0 0-1,4-7 0,9-15-36,-1-1 1,-2-1-1,19-49 0,-1 3 105,-13 35-112,-4 10-377,13-39 0,-40 91-559,-1 24 885,-13 88-1,22-108-83,1-11 75,0 28-1,3-40 56,0 0 1,0 0 0,0 0-1,1 0 1,-1 0-1,1 0 1,0 0 0,1 0-1,-1 0 1,1 0 0,-1-1-1,4 6 1,-4-8-4,-1-1 0,1 1 0,0 0-1,0-1 1,-1 1 0,1-1 0,0 1 0,0-1 0,0 1 0,0-1 0,-1 1 0,1-1 0,0 0 0,0 0 0,0 1-1,0-1 1,0 0 0,0 0 0,0 0 0,0 0 0,0 0 0,0 0 0,0 0 0,0 0 0,1-1 0,25-9 268,-20 6-220,173-95 213,-173 94-314,44-23 24,-46 26-32,1 0-1,-1-1 0,1 2 1,-1-1-1,1 1 0,0-1 0,8 1 1,-12 1 22,-1 0 0,1 0 0,-1 1 1,0-1-1,1 0 0,-1 1 0,0-1 0,0 1 1,1 0-1,-1-1 0,0 1 0,0 0 1,0 0-1,0 0 0,0 0 0,0 0 0,0 0 1,0 0-1,0 0 0,0 0 0,0 0 1,-1 0-1,1 1 0,-1-1 0,1 0 0,-1 0 1,1 1-1,-1-1 0,0 0 0,1 1 0,-1-1 1,0 3-1,1 2 5,-1-1 1,0 1-1,0-1 1,0 1-1,-1 0 1,-1 9-1,-10 26 1010,20-55-821,-7 13-248,-1 0-1,1 0 1,0 0 0,0 0-1,0-1 1,-1 1 0,1 0-1,-1-1 1,1-1-1,-2 15 43,-1-1 0,0 1 0,-1-1 0,-1 0 0,-6 16-1,3-7 18,6-18 31,0 0-1,-1 0 1,1 0-1,0 0 1,-1 0-1,0 0 1,1 0 0,-1-1-1,-3 4 1,-8 7-96,13-11 74,-1-1 1,1 0-1,0 1 1,-1-1-1,1 0 1,0 1-1,-1-1 1,1 0-1,-1 0 1,1 1-1,0-1 1,-1 0-1,1 0 1,-1 0-1,1 0 1,-1 1-1,1-1 1,-1 0-1,1 0 1,-1 0 0,1 0-1,-1 0 1,1 0 3,-1 0 0,1-1 0,0 1 0,0 0 0,0 0 0,-1 0 0,1 0 0,0 0 0,0 0 0,0 0 0,-1-1 0,1 1 0,0 0 0,0 0 1,0 0-1,0 0 0,0-1 0,-1 1 0,1 0 0,0 0 0,0 0 0,0-1 0,0 1 0,0 0 0,0 0 0,0-1 0,0 1 0,0 0 0,0 0 1,0 0-1,0-1 0,0 1 0,0 0 0,0 0 0,0-1 0,0 1 0,0 0 0,0 0 0,0 0 0,0-1 0,0 1 0,0 0 0,1 0 0,-1 0 1,0-1-1,0 1 0,0 0 0,36-52 223,25-55-142,21-35-232,-71 127 66,18-20-1,-17 21-42,-11 14 102,-1-1 0,0 1 0,1-1 0,-1 1 0,1-1 0,-1 1 0,1-1 0,-1 1 0,1-1 0,-1 1 0,1 0 0,0-1 0,-1 1 0,1 0 0,-1 0 0,1-1 0,0 1 0,1 0 0,-2 0 4,0 0 1,1 0-1,-1 1 1,0-1-1,1 0 1,-1 0-1,0 0 1,0 1 0,1-1-1,-1 0 1,0 0-1,0 1 1,1-1-1,-1 0 1,0 1-1,0-1 1,0 0 0,1 1-1,-1-1 1,0 0-1,0 1 1,0-1-1,0 0 1,0 1-1,2 30-325,-2-26 312,-2 34 43,-11 62 0,1-21 140,11-42 289,12-45 64,-6 2-491,0 0 0,-1 0 0,1 0 0,-1-1 0,0 0 0,5-10 0,16-42 87,-4 9 27,36-59-397,-56 106 239,0 0 0,0 0-1,0 0 1,0 0 0,0 0-1,0 0 1,1 1 0,-1-1-1,1 1 1,0-1 0,-1 1-1,1-1 1,0 1 0,0 0-1,2-2 1,-3 4 5,0 0 0,-1 0 0,1 0 0,-1 0 0,0 1 0,1-1 0,-1 0 0,0 0 0,1 0 0,-1 0 0,0 0-1,0 2 1,5 86-312,-1-47 282,-2-23 62,0 0 0,6 21 0,-7-34 1,1-1 0,0 0 1,0 1-1,0-1 0,1 0 0,0 0 0,0 0 0,0 0 0,0-1 0,1 0 1,6 7-1,-8-10 18,-1 1 0,1-1 0,0 0-1,0 0 1,0 0 0,0 0 0,0 0 0,0 0 0,0 0 0,1-1 0,-1 1 0,0-1 0,0 1 0,0-1 0,1 0-1,2 0 1,-1-1-7,1 1 0,-1-1-1,1 0 1,-1 0 0,1-1 0,-1 1-1,7-4 1,0-2-23,1 0-1,-1-1 1,0 0 0,13-14-1,-5 2 46,0 0-1,-1-2 0,-1 0 1,-1-2-1,-2 1 0,0-2 1,13-31-1,31-65-68,-56 117-24,0 0 0,0 1 1,0-1-1,1 1 1,0 0-1,0 0 0,0 0 1,0 0-1,0 0 1,7-4-1,-3 19-392,-2-3 361,-1 0 1,-1 1 0,0-1-1,0 1 1,2 18 0,1 52 40,-5-61-17,-1 25 212,-8 83 0,7-115-107,-6 30 138,7-40-169,-1 0 1,1 1-1,-1-1 0,0 1 1,0-1-1,0 0 0,0 1 1,0-1-1,0 0 0,-1 0 1,-2 4-1,3-6-11,0 0 0,0 1 0,0-1 0,0 0-1,1 1 1,-1-1 0,0 0 0,0 0 0,0 0 0,0 0 0,0 0-1,0 0 1,0 0 0,0 0 0,0 0 0,0-1 0,0 1 0,0 0 0,0 0-1,1-1 1,-1 1 0,0-1 0,0 1 0,-1-1 0,-17-14 90,18 13-101,0 1 1,0-1-1,0 1 0,0-1 0,0 1 0,1-1 0,-1 1 0,0-1 0,1 0 0,0 1 0,-1-1 1,1-2-1,0 3-4,0 1 0,0-1 0,0 0-1,0 1 1,0-1 0,0 1 0,0-1 0,0 1 0,0-1 0,0 1 0,0-1 0,1 1 0,-1-1 0,0 1 0,0-1 0,1 1 0,-1-1 0,0 1 0,1-1 0,-1 1 0,0-1 0,1 1 0,-1 0 0,1-1 0,-1 1 0,0 0 0,1-1 0,-1 1 0,1 0 0,-1 0 0,1-1 0,-1 1 0,1 0 0,-1 0 0,1 0 0,0 0-1,-1 0 1,1 0 0,0 0 0,209 2-1825,-193-2-61,0 0 1,28 6-1,-5 4-819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40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1 1568,'-5'0'165,"-1"1"-1,1 0 1,0 0 0,0 1 0,0-1-1,0 1 1,0 0 0,0 1-1,0-1 1,1 1 0,-6 3-1,-9 6 1497,5-3-1239,0 0 0,1 1 0,0 1 0,0 0 0,2 0 0,-1 2 0,2-1 0,-15 22 0,-1 7 15,-34 71 0,32-54-230,-32 98 0,52-130-129,2 0 1,0 0 0,2 1 0,1 0 0,1-1 0,3 45-1,3-30 130,2-1 0,18 58 0,36 73 667,-56-160-723,1-1 0,0 1 0,0-1 0,1 0 0,1 0 0,0 0 0,0-1 0,0 0 0,15 13 0,-4-12-1981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20.4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 34 3392,'-17'7'11254,"28"-11"-9237,17-4-1134,18-2-346,0 2 1,0 3-1,82-1 0,-42 9-830,-49 1-2272,-32-4 1216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40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0 3808,'0'1'64,"-1"-1"0,0 0 0,1 0 0,-1 0 0,1 1 0,-1-1 1,1 0-1,-1 1 0,1-1 0,-1 0 0,1 1 0,-1-1 0,1 1 0,-1-1 0,1 0 0,0 1 0,-1-1 0,1 1 1,0 0-1,-1-1 0,1 1 0,0-1 0,0 1 0,-1-1 0,1 1 0,0 0 0,0-1 0,0 1 0,0-1 1,0 2-1,-2 24 850,2-26-882,-5 123 1589,-12 290 2529,4-193-3372,13-207-604,0 0 1,0-1-1,1 1 0,1-1 0,5 23 1,-7-34-161,0 0 1,0 0-1,0-1 1,1 1-1,-1 0 1,0 0-1,1 0 1,-1 0-1,1 0 1,-1-1-1,1 1 1,-1 0-1,1 0 1,-1-1-1,1 1 1,0 0-1,-1-1 1,1 1-1,0 0 1,0-1-1,-1 1 1,1-1-1,0 0 1,0 1-1,1 0 1,0-1-96,-1-1-1,0 1 1,0 0 0,0-1 0,0 1 0,0 0-1,0-1 1,1 1 0,-1-1 0,0 0 0,0 1-1,-1-1 1,1 0 0,0 0 0,0 0 0,0 1-1,0-2 1,5-6-770,0 1 1,-1-1-1,0 0 0,3-8 0,10-26-1106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41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19 3328,'-1'-3'236,"-2"-9"313,3 12-536,0 0 1,0-1-1,0 1 0,0 0 1,0 0-1,0 0 0,0 0 0,0-1 1,0 1-1,-1 0 0,1 0 0,0 0 1,0 0-1,0-1 0,0 1 0,0 0 1,0 0-1,-1 0 0,1 0 0,0 0 1,0 0-1,0 0 0,0-1 0,0 1 1,-1 0-1,1 0 0,0 0 0,0 0 1,0 0-1,0 0 0,-1 0 0,1 0 1,0 0-1,0 0 0,0 0 0,-1 0 1,1 0-1,0 0 0,0 0 1,0 0-1,0 0 0,-1 0 0,1 0 1,0 1-1,0-1 0,0 0 0,0 0 1,-1 0-1,1 0 0,0 0 0,0 0 1,0 1-1,-6 5 218,1 0 0,0 1 0,0-1 1,1 1-1,0 1 0,-4 8 0,4-7 34,-1-1-1,1 1 1,-2-1-1,1 0 1,-9 9-1,0-3 71,-1-1 0,-1 0 0,0-1 0,0-1 0,-1-1 0,-1 0 0,1-1-1,-2-1 1,-28 9 0,26-11-155,11-4-192,1 0 1,0 1 0,0 1-1,-16 7 1,25-11 9,-1 0 0,1 1-1,0-1 1,-1 0 0,1 1 0,0-1 0,-1 1-1,1-1 1,0 0 0,-1 1 0,1-1 0,0 1 0,0-1-1,-1 1 1,1-1 0,0 1 0,0-1 0,0 1-1,0-1 1,-1 1 0,1-1 0,0 1 0,0-1-1,0 1 1,0-1 0,0 1 0,1-1 0,-1 1 0,0-1-1,0 1 1,0-1 0,0 1 0,1-1 0,-1 1-1,0-1 1,0 1 0,1-1 0,-1 1 0,0-1-1,1 0 1,-1 1 0,0-1 0,1 0 0,-1 1 0,1 0-1,24 18 361,-20-16-247,21 16 150,-2 2-1,0 0 1,-2 1-1,0 1 1,-2 1-1,29 44 1,-34-46-118,-6-9 63,12 25 0,-17-30 83,0 0 1,10 15 0,-14-23-336,0 0 0,0 0 0,0 0 1,0 0-1,1 0 0,-1 0 0,0 0 0,0 0 0,0 0 1,1 0-1,-1 0 0,0 0 0,0 0 0,0 0 0,0 0 1,1 0-1,-1 0 0,0-1 0,0 1 0,0 0 0,0 0 1,1 0-1,-1 0 0,0 0 0,0 0 0,0-1 0,0 1 1,0 0-1,0 0 0,0 0 0,1 0 0,-1-1 0,0 1 1,0 0-1,0 0 0,0 0 0,0 0 0,0-1 0,0 1 1,0 0-1,0 0 0,0 0 0,0-1 0,0 1 0,3-9-2158,-3-7 194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42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1116 4160,'1'-4'163,"0"0"1,0 0-1,1 1 1,-1-1-1,1 0 1,0 1-1,0-1 1,0 1-1,1-1 1,-1 1-1,4-3 1,0-2 114,22-32 698,11-14-35,78-86 0,-69 92-841,52-54 197,-78 76-185,0-1-1,20-34 0,45-106 106,-15-8-386,-25 25-332,-45 146 470,-1 0 1,0-1 0,0 1-1,0-1 1,-1 1 0,0-1-1,0 1 1,0-1-1,0 0 1,-1 1 0,1-1-1,-3-7 1,2 12 27,1-1 0,0 1-1,-1-1 1,1 1 0,0 0 0,-1-1 0,1 1-1,-1-1 1,1 1 0,-1 0 0,1 0 0,-1-1-1,1 1 1,-1 0 0,0 0 0,1 0-1,-1-1 1,1 1 0,-1 0 0,1 0 0,-1 0-1,0 0 1,1 0 0,-1 0 0,1 0 0,-1 0-1,0 0 1,1 1 0,-1-1 0,1 0 0,-1 0-1,1 0 1,-1 1 0,1-1 0,-1 0-1,0 1 1,-18 10 31,12-3-14,0 0-1,0 1 0,0 0 1,1 0-1,1 0 0,0 1 1,0-1-1,-4 13 0,2-5 22,-33 74 114,-40 80 641,50-115-10,-34 91 1,57-127-676,1 1 0,1 0 0,1 0 0,0 0 0,2 0 0,0 0 0,2 1 0,2 29 0,0-32 81,1 0 0,8 28-1,-9-41-142,0 0 0,1 0 0,0 0 0,0 0 0,0-1 0,0 1 0,1-1 0,0 0 0,0 0-1,1 0 1,5 5 0,-5-5 62,1-1-1,0 0 0,0 0 1,13 6-1,-16-8-61,0-1 1,0 0-1,1-1 1,-1 1-1,0-1 1,0 1-1,1-1 1,-1 0-1,0 0 1,1 0-1,-1-1 1,0 1-1,5-2 1,0 0 29,0-1 1,0 0-1,0-1 0,0 0 1,-1 0-1,1 0 0,-1-1 1,0 0-1,-1-1 0,1 1 1,-1-1-1,0-1 0,-1 1 1,1-1-1,6-11 0,5-8 279,25-51 0,-38 69-374,-1-1 0,0 1 0,0-1 1,-1 0-1,0 0 0,0 0 0,-1 0 0,0-1 1,-1 1-1,-1-17 0,1 25-14,-1 0 0,1 0 1,0 0-1,0 0 0,-1 0 0,1 0 0,0 0 0,-1 0 0,1 0 1,-1 0-1,1 0 0,-1 0 0,0 0 0,1 0 0,-1 0 0,0 0 1,0 0-1,1 1 0,-1-1 0,0 0 0,0 1 0,0-1 0,0 0 1,0 1-1,0-1 0,0 1 0,0 0 0,0-1 0,0 1 0,-1 0 1,1 0-1,-2-1 0,1 1-38,0 1 1,0-1 0,0 0-1,0 0 1,0 1-1,0 0 1,0-1-1,0 1 1,0 0-1,0 0 1,0 0 0,0 0-1,1 0 1,-1 0-1,0 0 1,-1 3-1,-3 2 1,0 1-1,1 1 0,0-1 0,0 1 1,1 0-1,0 0 0,0 0 0,1 1 1,0-1-1,0 1 0,-1 14 1,1-8 99,1 0 1,1 0-1,1 0 1,0 0-1,1 0 1,3 18 0,-3-28 26,1 1 0,-1-1 0,1 0 1,0 1-1,0-1 0,1 0 1,-1 0-1,1-1 0,0 1 0,6 7 1,-7-10-9,0 0 0,1 0 0,-1 0 0,0 0 0,1-1 0,-1 1 0,1-1 0,0 1 0,-1-1 0,1 0 0,0 0 0,0 0 0,0 0 0,-1-1 0,1 1 0,0-1 0,0 0 0,0 0 0,0 0 0,0 0 0,0 0 0,4-1 0,4-3 45,0 0 0,-1 0 0,0-1-1,0 0 1,0-1 0,0 0 0,13-11 0,-4 3-30,84-64 105,-62 45-293,1 2 0,57-32 0,-98 63 107,0-1 0,0 1 0,0-1 0,0 1 0,0 0 0,0-1 0,0 1 0,0 0 0,0-1 0,0 1 0,0 0 1,0 0-1,0 0 0,1 0 0,-1 0 13,-1 1-1,0-1 1,1 0 0,-1 0 0,0 0 0,1 1 0,-1-1 0,0 0 0,0 0-1,1 1 1,-1-1 0,0 0 0,0 1 0,1-1 0,-1 0 0,0 1 0,0-1-1,0 0 1,0 1 0,0-1 0,1 0 0,-1 1 0,0-1 0,0 0 0,0 1-1,0 0 1,0 4-21,-1-1-1,1 1 0,-1 0 0,0 0 1,-2 4-1,0 4 49,-7 24 55,-23 59 0,2-9 135,9-30 378,32-60 260,1-7-699,-1 0 0,0-1-1,-1 0 1,0 0 0,8-15-1,12-15-51,40-35 27,-24 28-486,-41 43 273,1 1 0,0-1 1,0 1-1,11-7 0,-15 10 71,0 0-1,1 1 0,-1-1 0,0 0 0,0 1 0,1 0 0,-1-1 0,0 1 0,1 0 0,-1 0 1,0 0-1,1 0 0,1 0 0,-2 0 7,0 0 0,0 1 0,-1-1 1,1 0-1,0 1 0,0-1 0,-1 1 0,1-1 0,0 1 1,-1-1-1,1 1 0,-1-1 0,1 1 0,0 0 1,-1-1-1,1 1 0,-1 0 0,0 0 0,1-1 0,-1 1 1,0 0-1,1 0 0,-1 1 0,2 6-18,-1 0 1,0 0-1,-1 0 0,0 0 0,0 0 0,-2 10 0,1-7 29,-6 36 47,-1 7 6,7-49 56,1 0 0,0 0 1,0 0-1,1 0 0,-1 0 0,1-1 0,0 1 1,3 6-1,10-18 213,-3-1-377,-9 7 45,-1 0-1,0 0 1,1 0 0,-1 0 0,1 0 0,-1 0-1,1 0 1,0 0 0,-1 1 0,1-1 0,0 1-1,0-1 1,0 1 0,2-1 0,-3 2-10,-1-1 0,1 1 0,0-1 0,-1 1 0,1-1 0,-1 1 0,1-1 0,-1 1 0,1 0 0,-1-1 0,1 1 1,-1 0-1,0-1 0,1 1 0,-1 0 0,0-1 0,0 1 0,1 1 0,-1-1-31,2 5 28,0-1 0,0 1 0,-1 0 0,0 1 0,0-1-1,0 0 1,-1 11 0,0-10 68,0-1 1,0 1-1,1-1 0,0 0 0,0 1 1,5 11-1,-6-17-24,0 0 0,1 0 0,-1-1 0,1 1 0,-1 0 0,1-1 0,-1 1 0,1 0 0,0-1 0,-1 1 0,1-1 0,0 1 0,-1-1 0,1 1 0,0-1 0,0 1 0,0-1 0,-1 0 0,1 0 0,0 1 0,0-1 0,0 0 0,0 0 0,-1 0 0,1 0 0,0 0 0,0 0 0,0 0 0,0 0 0,0 0 0,0 0 0,-1 0 0,1-1 0,0 1 0,0 0 0,0-1 0,-1 1 0,1 0-1,0-1 1,0 0 0,8-4 76,-2-1-1,1 0 0,0-1 0,-1 1 0,-1-1 0,1-1 0,7-10 0,0 1-121,2-5 76,-1 0 0,-1-2-1,-1 1 1,19-51 0,-19 42-166,2 0 0,24-38 0,-39 70 100,0 0 0,0 0 0,0 0 0,0-1 0,0 1 0,0 0 0,0 0 0,0-1 0,0 1 0,1 0 0,-1 0 0,0 0-1,0-1 1,0 1 0,0 0 0,1 0 0,-1 0 0,0 0 0,0 0 0,0-1 0,1 1 0,-1 0 0,0 0 0,0 0 0,1 0 0,-1 0 0,0 0 0,0 0 0,0 0 0,1 0 0,-1 0 0,0 0 0,0 0-1,1 0 1,-1 0 0,1 0 0,2 10-191,-4 17 146,-12 67-67,6-45 36,-3 71 0,10-102 175,-1-14-53,1 1 0,-1 0 1,1 0-1,0 0 0,1 0 0,0 0 0,-1-1 1,1 1-1,1 0 0,-1-1 0,1 1 0,0-1 1,2 6-1,-3-9-17,0 0-1,0 0 1,0 1 0,0-1 0,0 0 0,1 0 0,-1 0 0,0 0-1,0 0 1,1-1 0,-1 1 0,1 0 0,-1-1 0,0 1-1,1-1 1,-1 1 0,1-1 0,0 0 0,2 1 0,-2-1 5,1-1 0,-1 1 0,1 0 1,0-1-1,-1 0 0,1 1 1,-1-1-1,1 0 0,-1-1 0,4-1 1,4-4 76,-1 0-1,0 0 1,0-1 0,9-11 0,39-51 193,-37 44-305,39-40-1,-59 66 0,0-1-1,1 0 1,-1 1-1,1-1 1,-1 1-1,1-1 1,-1 1-1,1 0 1,-1-1-1,1 1 1,0-1-1,-1 1 1,1 0-1,0-1 1,-1 1-1,1 0 1,0 0-1,-1 0 1,1-1-1,0 1 0,0 0 1,-1 0-1,1 0 1,0 0-1,-1 0 1,1 0-1,0 1 1,-1-1-1,1 0 1,0 0-1,0 0 1,-1 1-1,1-1 1,-1 0-1,1 1 1,0-1-1,-1 0 1,1 1-1,-1-1 1,1 1-1,-1-1 1,1 1-1,-1-1 1,1 1-1,-1 0 0,1 0 1,1 2-27,-1 0 0,0 0-1,1 0 1,-1 0 0,0 0 0,-1 0 0,1 1-1,0 5 1,-1 10-40,0 1-1,-6 31 1,3-28 231,0 26 1,0-17 979,4-34-1117,-1 0-157,1 1 0,0-1 0,-1 1 1,1-1-1,-1 1 0,0-1 0,1 1 0,-1-1 0,0 1 1,0-1-1,0 1 0,0-1 0,0 0 0,0 1 0,-1-1 1,0-2-1,-2-15-4800,2 14 2805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43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 4224,'-10'-3'1340,"16"8"-591,11 11-236,-7-2-258,-1 0 0,-1 1-1,0 0 1,5 16 0,22 68 364,-35-99-618,119 450 1871,-46-74 48,-68-352-1789,-1 0 0,-1 0 0,-1 0 0,-3 47-1,0-58-116,-1-1 0,0 1 0,-1-1 0,-1 0 0,0 0 0,0 0 0,-1-1-1,0 1 1,-1-1 0,-1-1 0,-9 14 0,6-12-739,-1-1-1,1-1 1,-2 1 0,1-2-1,-2 1 1,-21 11 0,-37 12-3745,71-33 4460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53.68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246 23 1056,'-18'-22'4880,"18"22"-4806,-4 4 57,-1 1 0,0-1 0,0 1 0,0-1 0,0-1 0,-1 1 0,0-1 0,-11 5 0,-16 10 178,-11 12-90,44-30-212,-1 0 0,1 0 0,0 1 0,0-1 0,0 0 1,0 0-1,-1 1 0,1-1 0,0 0 0,0 0 0,0 1 0,0-1 0,0 0 0,0 0 0,0 1 0,0-1 0,0 0 0,0 1 0,0-1 0,0 0 1,0 0-1,0 1 0,0-1 0,0 0 0,0 1 0,0-1 0,0 0 0,0 0 0,0 1 0,0-1 0,1 0 0,-1 0 0,0 1 0,0-1 1,0 0-1,0 0 0,1 0 0,-1 1 0,0-1 0,0 0 0,0 0 0,1 0 0,-1 0 0,0 1 0,0-1 0,1 0 0,-1 0 0,0 0 1,1 0-1,17 8 155,-16-7-129,11 3 36,1 0-1,0-1 0,-1-1 0,1 0 1,20 0-1,72-6 198,-60 2-56,11-1 158,-45 4-257,-9 3 14,-3-3-113,-1 0-1,0 0 1,1 0-1,-1-1 1,1 1-1,-1 0 0,0-1 1,0 1-1,1-1 1,-1 1-1,0-1 1,0 1-1,0-1 1,1 1-1,-1-1 0,0 0 1,-2 1-1,-178 48 474,77-25-308,71-16-153,16-4 17,-1 1-1,1 0 1,-25 12-1,29-8-15,13-9-25,0 1 1,0-1 0,0 0 0,0 0 0,-1 1-1,1-1 1,0 0 0,0 0 0,0 1-1,0-1 1,0 0 0,0 0 0,0 1-1,0-1 1,0 0 0,0 0 0,0 1 0,0-1-1,0 0 1,0 0 0,0 1 0,0-1-1,0 0 1,0 0 0,0 1 0,0-1-1,0 0 1,1 1 0,0 0 1,0 0-1,1 0 1,-1 0-1,1 0 1,-1 0 0,1-1-1,-1 1 1,1 0 0,-1-1-1,1 1 1,0-1-1,0 1 1,1-1 0,27 5 32,0-1 0,43-1 1,65-6 80,-135 3-115,77-3-42,90 9-1,-165-5 41,1-1 0,-1 1 0,0 0 0,9 4 0,-14-5 6,1 0 1,-1 0 0,1 0 0,0 1 0,-1-1-1,1 0 1,-1 1 0,1-1 0,-1 0 0,1 1-1,-1-1 1,1 1 0,-1-1 0,0 1 0,1-1-1,-1 1 1,1-1 0,-1 1 0,0-1 0,0 1-1,1-1 1,-1 1 0,0 0 0,0-1 0,0 1-1,0 0 1,1-1 0,-1 1 0,0-1-1,0 1 1,0 0 0,0-1 0,-1 1 0,1 0-1,0-1 1,0 1 0,0-1 0,0 1 0,-1 0-1,1-1 1,0 1 0,0-1 0,-1 1 0,1-1-1,-1 1 1,1-1 0,0 1 0,-1-1 0,0 1-1,-6 6 52,0-1 0,0 0-1,0 0 1,-1 0 0,-10 4 0,4-1 20,-241 138 271,246-143-309,-29 17 174,35-19-224,0 0 0,1 0 0,-1 0 0,1 1 0,-1-1-1,1 0 1,0 1 0,0 0 0,0-1 0,-2 4 0,4-5 11,0 0 1,0-1-1,0 1 1,0 0-1,0 0 1,-1-1-1,1 1 1,1 0-1,-1 0 1,0-1-1,0 1 0,0 0 1,0-1-1,0 1 1,1 0-1,-1 0 1,0-1-1,0 1 1,1 0-1,-1-1 0,1 1 1,-1-1-1,1 1 1,-1-1-1,1 1 1,-1 0-1,1-1 1,-1 0-1,1 1 1,-1-1-1,1 1 0,0-1 1,-1 0-1,1 1 1,0-1-1,-1 0 1,2 1-1,29 7 86,4-3-56,1-3 1,-1 0-1,54-6 1,-23 1 28,-59 3-48,273 4-31,-250 0 85,-22 0-15,-10 2-23,-15 3 1,-146 30 0,56-15-22,-23 4 50,-29 9-14,156-36-61,0 0 1,0 0 0,0 0 0,0 1 0,0-1 0,-4 4-1,7-5 18,-1 0 0,1 1 0,0-1 0,0 0-1,-1 0 1,1 1 0,0-1 0,0 0-1,0 0 1,-1 1 0,1-1 0,0 0-1,0 1 1,0-1 0,0 0 0,0 1-1,0-1 1,-1 0 0,1 1 0,0-1-1,0 0 1,0 1 0,0-1 0,0 0-1,0 1 1,1-1 1,-1 1-1,1 0 1,-1-1 0,1 1-1,-1-1 1,1 0-1,-1 1 1,1-1 0,-1 1-1,1-1 1,-1 0 0,1 1-1,0-1 1,-1 0-1,1 0 1,-1 0 0,1 1-1,1-1 1,17 3 17,-1 0-1,2-1 1,-1-1-1,0-1 1,37-5-1,-5 1-12,402-2 329,-451 6-328,34 1 166,-33 0 15,-20 0-60,-118 5-274,-55 4 442,183-9-269,-8 0 153,-27 0 1,41-1-175,0 0 0,1 0 0,-1 0 1,1 0-1,-1 0 0,0 0 1,1 0-1,-1 0 0,1-1 0,-1 1 1,1 0-1,-1 0 0,0-1 0,1 1 1,-1 0-1,1 0 0,-1-1 1,1 1-1,-1-1 0,1 1-5,0-1-1,0 1 0,0 0 1,0-1-1,0 1 1,0 0-1,1-1 1,-1 1-1,0 0 0,0-1 1,0 1-1,0 0 1,0 0-1,1-1 0,-1 1 1,0 0-1,0 0 1,1 0-1,-1-1 1,0 1-1,0 0 0,1 0 1,-1 0-1,1-1 1,25-11-85,154-39 50,-138 36 120,66-31 0,-90 36-21,0-1 0,-1 0 0,0-1 0,0 0 0,25-27 1,-37 34-51,-1 0 0,0 0 0,0 0 0,-1 0 0,0-1 0,0 0 0,0 0 0,0 0 0,-1 0 0,3-11 1,-4 14-25,-1-1 0,0 1 0,1 0 0,-1-1 0,-1 1 1,1 0-1,0-1 0,-1 1 0,0 0 0,1-1 1,-1 1-1,0 0 0,-1 0 0,1 0 0,-1 0 1,1 0-1,-1 0 0,0 0 0,0 0 0,0 1 1,-1-1-1,-3-3 0,-1 1-21,-1-1-1,1 1 1,-1 1-1,0-1 1,0 2 0,-1-1-1,1 1 1,-1 0-1,0 1 1,-17-3 0,-5 1-16,-56 1 1,72 3-2,4-1-4,1 1 0,0 0 0,0 1 1,-1 0-1,1 1 0,-13 4 0,23-6 47,0 0 0,-1 0 0,1 0 0,0 0 0,0 0 0,-1 0-1,1 0 1,0 0 0,-1 0 0,1 0 0,0 0 0,0 0 0,-1 0 0,1 1-1,0-1 1,0 0 0,-1 0 0,1 0 0,0 0 0,0 1 0,-1-1 0,1 0-1,0 0 1,0 1 0,0-1 0,0 0 0,-1 0 0,1 1 0,0-1 0,0 0-1,0 0 1,0 1 0,0 0 0,10 2-44,20-2 147,-20-1-58,37-1 195,-42 1-182,-1-1 1,0 1-1,1-1 1,-1 0-1,0 0 1,1-1-1,6-3 1,-10 5-43,-1 0 0,0 0 0,1-1 0,-1 1 0,0 0 0,1-1 0,-1 1 0,0-1 0,1 1 0,-1 0 0,0-1 1,0 1-1,1-1 0,-1 1 0,0 0 0,0-1 0,0 1 0,0-1 0,0 1 0,0-1 0,1 1 0,-1-1 0,0 1 1,0-1-1,0 1 0,-1-1 0,1 1 0,0-1 0,0 1 0,0 0 0,0-1 0,0 1 0,-1-1 0,1 1 0,0-1 1,0 1-1,0 0 0,-1-1 0,1 1 0,0-1 0,-1 1 0,1 0 0,0-1 0,-1 1 0,1 0 0,-1 0 0,1-1 1,-1 1-1,-21-15 148,-13-1-156,0 1-1,-1 2 0,-68-16 1,-32-10-67,112 28-327,24 10 347,0 1-1,-1 0 0,1 0 1,-1-1-1,1 1 1,0 0-1,-1-1 0,1 1 1,0-1-1,-1 1 0,1 0 1,0-1-1,0 1 1,-1-1-1,1 1 0,0-1 1,0 1-1,0 0 0,0-2 1,0 2-13,0-1 1,0 1-1,0-1 1,1 1-1,-1-1 0,0 1 1,1-1-1,-1 1 1,2-2-235,-2 2 235,1-1-1,-1 1 0,1 0 1,-1 0-1,1 0 1,-1-1-1,1 1 1,-1 0-1,2 0 1,9-3-543,0 0 1,1 1 0,-1 1-1,1 0 1,-1 1-1,15 0 1,42 7-3309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59:59.16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1415 1 1728,'-108'5'4181,"-57"15"-3209,114-13-648,-244 48 626,41-6-513,-104 21 36,250-47-221,48-8 420,100-21-597,2 2-1,47 2 1,-1-1-134,121-14 65,-52 4 36,-112 10-43,465-29 184,-484 33-82,-20 2-49,-7 1-10,-13 2 29,-30 5-30,-50 4-1,25-5-25,-306 60 167,352-66-163,8-2 17,1 1 0,0 1 1,0-1-1,0 2 0,0 0 0,-21 12 0,34-17-31,1 1-1,0-1 1,-1 0 0,1 0 0,0 0 0,-1 0 0,1 0-1,0 1 1,-1-1 0,1 0 0,0 0 0,-1 0 0,1 1 0,0-1-1,0 0 1,-1 1 0,1-1 0,0 0 0,0 0 0,0 1 0,-1-1-1,1 0 1,0 1 0,0-1 0,0 0 0,0 1 0,0-1 0,0 1-1,0-1 1,0 0 0,0 1 0,0-1 0,0 0 0,0 1 0,0-1-1,0 0 1,0 1 0,0-1 0,0 0 0,1 1 0,0 0 1,0 0 0,0-1 0,0 1 0,0 0 0,0-1 0,0 1 0,0-1 0,0 0 0,1 1 0,-1-1 0,0 0 0,2 0 0,12 2 15,1-2 0,-1 0 0,26-4 1,-16 2-6,148-12 73,136-13-7,211-12 227,-493 39-152,-51 4-58,-239 43-232,164-27 170,-50 12 19,-263 94 0,408-125-47,-7 3 51,0 0 0,0 1 0,1 0 0,-1 0-1,-12 10 1,23-15-51,-1 1 0,1-1 0,-1 0 0,1 1 0,-1-1 0,1 1 0,-1-1 0,1 1-1,-1-1 1,1 1 0,0-1 0,-1 1 0,1-1 0,0 1 0,-1-1 0,1 1 0,0-1 0,0 1-1,-1 0 1,1-1 0,0 1 0,0 0 0,0-1 0,0 1 0,0 0 0,0 0 0,1 0-2,-1-1 0,1 1 1,0 0-1,0-1 0,-1 1 0,1-1 1,0 1-1,0-1 0,0 1 0,0-1 1,0 0-1,0 1 0,0-1 1,0 0-1,0 0 0,0 0 0,0 0 1,1 0-1,18 1 17,1 0 0,-1-2 0,26-4 0,-14 2-8,298-35 31,18-1-41,7 13 90,-341 25-153,-11 1 52,0-1 0,0 1 1,0 0-1,0 0 0,0 0 1,0 0-1,0 0 0,0 1 1,0-1-1,0 1 1,-1 0-1,1 0 0,3 1 1,-6-1 5,1-1-1,-1 0 1,0 0 0,0 0 0,1 1 0,-1-1 0,0 0 0,0 1 0,1-1 0,-1 0 0,0 0-1,0 1 1,0-1 0,1 0 0,-1 1 0,0-1 0,0 0 0,0 1 0,0-1 0,0 0 0,0 1-1,0-1 1,0 1 0,0-1 0,0 0 0,0 1 0,0-1 0,0 0 0,0 1 0,0-1 0,0 0 0,0 1-1,0-1 1,-1 0 0,1 1 0,0-1 0,0 0 0,0 1 0,-1-1 0,1 0 0,0 1 0,0-1-1,-1 0 1,-17 14 24,-3-4-15,-1-1 1,-42 13-1,21-9-9,-414 118-113,-280 17 341,621-130-145,-186 26 627,289-42-652,9-1-35,0 0 1,-1-1 0,1 1 0,0-1-1,-1 0 1,1 0 0,0-1-1,0 1 1,-1-1 0,-6-2-1,11 3-27,-1 0-1,1 0 1,0 0-1,0 0 1,0 0-1,-1 0 1,1 0-1,0 0 1,0 0-1,0-1 1,0 1-1,-1 0 1,1 0-1,0 0 1,0 0-1,0 0 1,0-1-1,0 1 1,0 0-1,-1 0 1,1 0-1,0-1 1,0 1-1,0 0 1,0 0-1,0 0 1,0 0-1,0-1 1,0 1-1,0 0 1,0 0 0,0 0-1,0-1 1,0 1-1,0 0 1,0 0-1,0 0 1,0-1-1,0 1 1,0 0-1,0 0 1,0 0-1,0-1 1,1 1-1,-1 0 1,0 0-1,0 0 1,0 0-1,0-1 1,0 1-1,0 0 1,1 0-1,-1 0 1,0 0-1,3-3-22,1 1-1,-1 0 0,1 0 1,-1 0-1,1 0 0,4-1 1,128-37-344,-94 29 324,388-86-408,-46 53 78,-314 42 276,1 2-1,-1 3 0,98 18 1,-158-19 77,-3-1 2,1 0 1,-1 1 0,1-1-1,-1 2 1,0-1 0,9 6-1,-15-8 27,0 0 0,-1 1-1,1-1 1,-1 1 0,1-1-1,0 0 1,-1 1 0,1-1-1,-1 1 1,0-1 0,1 1-1,-1 0 1,1-1 0,-1 1-1,0-1 1,1 1 0,-1 0-1,0-1 1,0 1 0,0 0-1,1-1 1,-1 1 0,0 0-1,0 0 1,0-1 0,0 1 0,0 0-1,0-1 1,0 1 0,-1 0-1,1-1 1,0 1 0,0 0-1,0-1 1,-1 1 0,1 0-1,0-1 1,-1 1 0,1-1-1,0 1 1,-1 0 0,1-1-1,-1 1 1,-2 2 43,0 0 0,1-1 0,-1 1 0,0-1-1,0 0 1,-6 3 0,-78 35 211,2-1-8,84-39-251,0 0 0,0 0 0,0 1-1,1-1 1,-1 1 0,0-1 0,0 1 0,1-1-1,-1 1 1,0-1 0,1 1 0,-1-1-1,0 1 1,1 0 0,-1 0 0,1-1 0,-1 1-1,1 0 1,-1 0 0,1-1 0,0 1-1,-1 0 1,1 1 0,0-1 4,1-1 0,-1 1 0,1 0 0,0-1 0,-1 1 0,1-1 0,0 1 0,-1-1 0,1 1 0,0-1 0,0 0 0,-1 1 0,1-1 0,0 0 0,0 0 0,-1 1 0,1-1 0,0 0 0,0 0 0,0 0 0,0 0 0,-1 0 1,1 0-1,0 0 0,1-1 0,98 2 91,153-4 240,-241 3-315,0-2 400,-11 2-410,-25-7 188,12 4-100,1 0 0,-12-5 0,21 7-83,-1 0 1,1 0-1,0 0 0,0 0 1,0-1-1,0 1 0,0-1 1,0 1-1,0-1 0,0 0 1,1 0-1,-1 0 0,1 0 1,-1 0-1,-1-4 0,3 5-16,0 0-1,-1 0 1,1 0 0,0-1-1,0 1 1,1 0 0,-1 0-1,0 0 1,0-1 0,0 1-1,1 0 1,-1 0 0,1 0-1,-1 0 1,1 0 0,-1 0-1,1-1 1,-1 1 0,1 0-1,0 1 1,0-1-1,0 0 1,0 0 0,-1 0-1,1 0 1,0 1 0,2-2-1,5-3-72,-1-1-1,14-5 0,-15 8 17,29-14-173,61-20 0,-62 26 177,0-2 0,38-21 1,-34 14 126,-38 20-74,0 0 1,0 0-1,0-1 0,1 1 0,-1 0 0,0 0 0,0 0 1,0 0-1,1 0 0,-1 0 0,0-1 0,0 1 0,0 0 1,0 0-1,1 0 0,-1 0 0,0-1 0,0 1 1,0 0-1,0 0 0,0 0 0,0-1 0,0 1 0,1 0 1,-1 0-1,0-1 0,0 1 0,0 0 0,0 0 0,0-1 1,0 1-1,0 0 0,0 0 0,0 0 0,0-1 1,0 1-1,0 0 0,-1 0 0,1-1 0,0 1 0,0 0 1,0 0-1,0 0 0,0-1 0,0 1 0,0 0 0,-1 0 1,1 0-1,0 0 0,0-1 0,0 1 0,0 0 0,-1 0 1,1 0-1,0 0 0,0 0 0,-1-1 0,1 1 1,0 0-1,0 0 0,0 0 0,-1 0 0,1 0 0,0 0 1,-1 0-1,-20-4-43,16 4 26,-246-14-5,162 12 60,68 1-36,-351-16 99,4-28 330,364 44-433,-79-17 255,73 15-205,0-1 0,0 1 0,1-2-1,0 1 1,-16-12 0,24 15-76,-1 1-1,1-1 0,0 0 1,0 0-1,0 0 1,0 0-1,0 0 1,0 0-1,0 0 0,0 0 1,1 0-1,-1 0 1,0-1-1,1 1 1,-1 0-1,1 0 0,-1-1 1,1 1-1,0 0 1,-1-1-1,1 1 1,0-1-1,0 1 0,0 0 1,0-1-1,0 1 1,0-1-1,0 1 1,1-2-1,0 0-49,1 1 0,-1-1 1,1 1-1,0-1 0,-1 1 0,1-1 0,0 1 0,1 0 1,-1 0-1,0 0 0,0 0 0,1 0 0,4-2 1,11-5-356,1 1 0,0 0 0,0 2 0,1 0 0,34-5 0,46-3-1279,5 3-1994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0:41.6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8 826 2080,'-8'0'5072,"21"9"-1206,-10-9-3663,0 1 0,0 0-1,0-1 1,0 1 0,0-1-1,0 0 1,0 0 0,0-1-1,0 1 1,0 0 0,0-1-1,0 0 1,-1 1 0,1-1-1,4-2 1,-3 0-127,1 1-1,-1-1 1,0 1 0,0-1 0,0 0-1,-1-1 1,1 1 0,-1-1-1,4-3 1,3-8 1,-1 0 0,0-1 0,-1 1-1,-1-2 1,0 1 0,5-21 0,-1-5 318,8-63 0,-16 62-206,-2 31-11,0-1 0,0 1 0,5-18 0,-6 30-171,0 0-1,0 0 0,0 0 0,0 0 1,0 0-1,0-1 0,0 1 0,0 0 1,0 0-1,0 0 0,0 0 0,0 0 1,0 0-1,0-1 0,0 1 0,0 0 1,1 0-1,-1 0 0,0 0 0,0 0 1,0 0-1,0-1 0,0 1 0,0 0 1,0 0-1,0 0 0,1 0 0,-1 0 1,0 0-1,0 0 0,0 0 0,0 0 1,0 0-1,0 0 0,1 0 0,-1 0 1,0 0-1,0 0 0,0 0 0,0 0 1,0 0-1,1 0 0,-1 0 0,0 0 1,0 0-1,0 0 0,0 0 0,0 0 1,0 0-1,1 0 0,-1 0 0,0 0 1,0 0-1,0 0 0,0 0 0,0 0 1,8 12 223,5 22 56,-11-29-225,7 19 71,-1 1 1,-1 1-1,-1-1 1,-1 1-1,3 46 0,-9-64-88,1 0-1,-1 1 1,-1-1 0,1 0-1,-1 0 1,-4 9-1,4-12-5,0 0 0,0-1-1,0 1 1,-1-1 0,0 1-1,0-1 1,0 0 0,0 0 0,-1 0-1,1-1 1,-6 5 0,8-7-72,-1-1 0,1 1 0,-1 0-1,1-1 1,-1 1 0,0-1 0,1 0 0,-1 0 0,0 1 0,1-1 0,-1 0 0,0 0 0,1 0 0,-1-1 0,0 1 0,1 0-1,-1-1 1,1 1 0,-1-1 0,0 1 0,1-1 0,-1 0 0,-2-1 0,1 0-75,1 0 1,-1 1-1,1-1 1,-1 0-1,1-1 0,0 1 1,-1 0-1,1-1 1,0 1-1,1-1 1,-1 1-1,-2-6 0,5 5-194,6 4 95,10 5 61,-13-5 165,4 2 15,0-1 0,1 0 0,-1-1-1,0 0 1,1 0 0,-1-1 0,1 0 0,-1-1-1,1 1 1,-1-2 0,1 1 0,-1-1-1,0 0 1,13-6 0,-5 1 36,-1 0 0,0-1 1,0-1-1,0-1 0,-2 0 0,16-14 0,-16 12-40,0-2-1,-1 0 0,-1 0 0,0-1 0,-1-1 1,0 0-1,7-18 0,42-122-499,-38 93 236,-16 48 180,-1 0-1,-1-1 0,0 1 0,-1-1 1,0-27-1,-10-77 14,6 106 56,2 13-15,-5-32-141,5 32 144,0 0-1,-1 0 0,1 0 0,0 0 0,0 0 0,-1 0 0,1 0 0,-1 0 1,1 0-1,0 0 0,-1 0 0,0 1 0,1-1 0,-1 0 0,1 0 0,-1 1 1,0-1-1,0 0 0,1 1 0,-1-1 0,0 0 0,0 1 0,0-1 0,0 1 1,0 0-1,-1-1 0,-4 6 105,-2 5 59,1 1 0,0 1 0,0-1 0,1 1 0,1 0 0,0 1 0,-6 24 0,3-4 127,-6 70 0,11-64-218,2 1 0,1-1 0,2 0 0,2 1 0,1-1 0,2 0 0,23 69 0,-28-101-60,1-1-1,0 1 0,0 0 0,1-1 0,-1 0 0,1 0 0,1 0 0,-1 0 1,1-1-1,0 0 0,0 0 0,11 8 0,-14-12 14,0 0-1,-1 0 1,1 0 0,0 0-1,-1-1 1,1 1 0,0-1-1,0 1 1,0-1 0,0 0-1,0 0 1,-1 0 0,1 0-1,0 0 1,0 0 0,0 0-1,3-1 1,-2 0-28,0 0-1,1-1 1,-1 1-1,0-1 1,0 0-1,0 0 1,0 0-1,4-5 1,2-1-56,-1-2 0,0 1 0,-1-1 0,10-17-1,44-104-32,-58 124 58,-3 7 91,-1 15 90,0 8-63,1 9 117,1 1-1,7 45 0,-8-76-186,1 1 0,0 0 0,-1 0 0,1-1 1,0 1-1,0-1 0,1 1 0,-1-1 0,0 1 0,1-1 0,0 0 0,-1 1 0,1-1 0,0 0 0,0 0 1,4 3-1,-4-5-5,-1 1 0,1 0 0,0-1 0,-1 1 0,1-1 1,0 0-1,0 1 0,-1-1 0,1 0 0,0 0 0,-1 0 0,1 0 1,0-1-1,0 1 0,-1 0 0,1-1 0,0 1 0,-1-1 0,1 0 1,0 1-1,-1-1 0,1 0 0,-1 0 0,1 0 0,-1 0 0,0 0 1,1 0-1,-1-1 0,1-1 0,6-4-43,-1 0 0,0-1 0,0-1 0,8-12 0,129-259-977,-140 271 978,9-18-88,52-129 189,-59 139-114,-1-1-1,0 0 0,-2 0 0,0 0 0,-1 0 0,-1-36 0,-1 52 19,0 0-1,0-1 0,0 2 1,-1-1-1,1 0 0,0 0 1,-1 0-1,0 0 0,1 0 1,-1 0-1,0 0 0,0 0 1,0 1-1,-1-3 0,1 3 24,1 1 0,0 0-1,0 0 1,0 0 0,-1-1-1,1 1 1,0 0 0,0 0-1,-1 0 1,1 0 0,0 0-1,-1 0 1,1-1 0,0 1-1,0 0 1,-1 0-1,1 0 1,0 0 0,-1 0-1,1 0 1,0 0 0,0 0-1,-1 0 1,1 0 0,0 0-1,-1 0 1,1 1 0,0-1-1,0 0 1,-1 0 0,1 0-1,0 0 1,0 0 0,-1 0-1,1 1 1,0-1-1,0 0 1,-1 0 0,-5 9 91,3-3-33,0 0 1,0 0-1,-1 10 0,-1 0 33,-4 12 36,2 2 1,-7 50-1,4 62-300,13 2 396,-1-122-204,1 0-1,1-1 1,1 1 0,13 34 0,-15-49 16,1 0 0,0 0 0,0 0-1,0-1 1,0 1 0,1-1 0,9 9 0,-12-13-22,1 0-1,-1 0 1,1 0 0,-1 0-1,1 0 1,0 0 0,0-1 0,0 0-1,0 1 1,0-1 0,0 0-1,0 0 1,1-1 0,-1 1-1,0-1 1,0 1 0,1-1 0,-1 0-1,0 0 1,6-1 0,-6 0-53,1 0-1,0-1 1,-1 1 0,1-1 0,-1 1 0,0-1-1,1 0 1,-1 0 0,0-1 0,0 1 0,0-1-1,3-4 1,2-2-31,-1 0 0,9-16 0,-15 23 68,17-32-45,-2 0 0,-2-1 0,16-55 0,1-3 85,15-49-171,-39 118 214,-2-1 0,-1 0 0,1-47-1,-5 70-76,1 0-1,-2 0 0,1-1 0,0 1 1,0 0-1,-1 0 0,1-1 0,-1 1 1,0 0-1,1 0 0,-1 0 0,0 0 0,-3-3 1,4 4 8,0 1 0,0 0-1,0-1 1,0 1 0,-1 0 0,1-1 0,0 1 0,0 0 0,0 0 0,-1-1 0,1 1 0,0 0 0,0 0 0,-1-1-1,1 1 1,0 0 0,-1 0 0,1 0 0,0 0 0,-1-1 0,1 1 0,0 0 0,-1 0 0,1 0 0,0 0-1,-1 0 1,1 0 0,0 0 0,-1 0 0,1 0 0,-1 0 0,1 0 0,0 0 0,-1 0 0,1 0 0,0 1 0,-1-1-1,1 0 1,0 0 0,-1 0 0,1 0 0,0 1 0,-1-1 0,-8 15 558,7-11-488,-6 13 259,0 0 1,2 1 0,0 0 0,1 0 0,-4 26-1,5-11-153,1 1-1,2 0 0,1-1 0,2 1 0,7 38 1,17 46-2422,11-1-7263,-28-91 6781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0:42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9 5472,'-18'-8'2496,"26"8"-2176,-3 0-256,0 5-96,-2-5-384,7 3 192,8 0-2752,0 2 1600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0:42.3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 23 8800,'-15'0'4000,"43"4"-3488,-7-4 1920,5 0-1441,17-4 513,3 4-896,6-3-480,-1-2-128,11-3-1568,0 2 832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0:46.2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211 206 3488,'-12'-12'1399,"9"10"-634,1-1 0,-1 1-1,1-1 1,-1 1 0,-4-3 0,6 5-593,0-1 1,-1 1-1,1-1 1,0 1-1,-1 0 1,1-1-1,-1 1 1,1 0-1,0 0 1,-1 0-1,1 0 1,-1 0-1,1 0 1,-1 0-1,1 1 1,0-1-1,-2 1 1,-4 2 125,0 0-1,0 0 1,0 1-1,1 0 1,-1 0 0,1 1-1,0 0 1,1 0-1,-1 0 1,1 1 0,0 0-1,0 0 1,-4 7 0,-1 3-60,0 1 1,2 0-1,0 0 1,-8 24 0,13-32-205,1 0 1,-1 0-1,1 1 1,1-1-1,0 1 1,0 0-1,1-1 1,2 20-1,-1-24-9,0-1-1,0 1 0,0-1 1,1 0-1,-1 1 0,1-1 1,0 0-1,1 0 0,-1 0 1,1 0-1,0-1 0,-1 1 1,2-1-1,-1 1 0,0-1 1,1 0-1,-1 0 0,1-1 0,0 1 1,8 3-1,-10-4-30,1-1-1,-1 0 0,1 0 1,-1-1-1,1 1 1,-1 0-1,1-1 1,-1 0-1,1 1 0,0-1 1,-1 0-1,1-1 1,-1 1-1,1 0 1,0-1-1,-1 1 0,1-1 1,-1 0-1,1 0 1,-1 0-1,1 0 1,-1 0-1,0 0 1,0-1-1,0 1 0,1-1 1,2-3-1,-1 1-73,0-1-1,-1 1 0,1-1 1,-1 0-1,0 0 0,0-1 1,-1 1-1,1-1 0,-1 1 0,0-1 1,1-9-1,1-10-46,-1 1 0,-2-1 0,0 0 0,-6-45 0,4 67 94,1 6 90,2 19 232,2 29 332,-2-39-489,1-1 1,0 0 0,1 0-1,-1 0 1,2 0-1,0-1 1,12 19-1,-14-24-99,0 0 0,1 0-1,0-1 1,0 1 0,0-1-1,0 0 1,1-1-1,-1 1 1,1-1 0,0 0-1,0 0 1,0 0 0,1-1-1,-1 1 1,0-1-1,1-1 1,7 2 0,-10-2-9,0-2 1,0 1 0,0 0-1,1-1 1,-1 1 0,0-1-1,0 0 1,0 0 0,0 0-1,0 0 1,0-1 0,0 1-1,-1-1 1,1 1 0,0-1 0,-1 0-1,0 0 1,1-1 0,-1 1-1,0 0 1,0-1 0,3-4-1,4-7-61,0 0 0,-1-1 0,7-16 0,-12 24 12,36-99-214,-29 75 88,2 0-1,19-39 1,-31 70 150,0 0 0,0-1 0,1 1 0,-1 0 0,0 0 1,0 0-1,0-1 0,0 1 0,1 0 0,-1 0 0,0 0 0,0 0 0,0 0 0,1 0 0,-1-1 0,0 1 0,0 0 0,0 0 1,1 0-1,-1 0 0,0 0 0,0 0 0,1 0 0,-1 0 0,0 0 0,0 0 0,1 0 0,-1 0 0,0 0 0,0 0 1,0 0-1,1 0 0,-1 0 0,0 0 0,0 1 0,1-1 0,-1 0 0,0 0 0,0 0 0,0 0 0,1 0 0,-1 0 0,0 1 1,0-1-1,0 0 0,0 0 0,0 0 0,1 1 0,-1-1 0,0 0 0,8 12 91,4 15 195,-2 1 1,14 57-1,-6-17-144,-12-49-51,-1 0-1,-1 1 1,-1 0-1,1 30 1,-4-48-89,0-1 1,1 1-1,-1 0 1,0-1-1,-1 1 1,1 0-1,0-1 1,0 1-1,-1-1 1,1 1-1,-1-1 1,0 1-1,1-1 1,-1 1-1,0-1 0,0 1 1,0-1-1,0 0 1,0 1-1,0-1 1,0 0-1,0 0 1,0 0-1,-1 0 1,1 0-1,0 0 1,-1 0-1,1 0 0,-1-1 1,1 1-1,-1-1 1,1 1-1,-1-1 1,1 1-1,-1-1 1,0 0-1,1 0 1,-3 1-1,-1-2-136,0 1 1,0-1-1,-1 0 1,1 0-1,0 0 0,0-1 1,0 1-1,1-1 0,-1 0 1,-8-5-1,-29-22-302,41 28 417,0 1 1,0-1 0,0 1-1,1-1 1,-1 1 0,0-1-1,0 1 1,1-1 0,-1 0-1,0 1 1,1-1-1,-1 0 1,1 1 0,-1-1-1,1 0 1,-1 0 0,1 0-1,-1 0 1,1 1 0,0-1-1,0 0 1,-1 0 0,1 0-1,0 0 1,0 0-1,0-1 1,0 1 5,0 1 1,0 0-1,0-1 0,0 1 0,0 0 1,1 0-1,-1-1 0,0 1 0,0 0 1,0 0-1,0-1 0,1 1 1,-1 0-1,0 0 0,0 0 0,1-1 1,-1 1-1,0 0 0,0 0 0,1 0 1,-1 0-1,0 0 0,1-1 0,-1 1 1,0 0-1,0 0 0,1 0 0,-1 0 1,0 0-1,1 0 0,-1 0 0,0 0 1,1 0-1,-1 0 0,0 0 1,0 0-1,1 0 0,-1 1 0,18 2-194,-13-1 168,1-1 0,122 22 285,-115-22-136,0 0 0,0-1 1,0 0-1,0-1 1,-1 0-1,1-1 1,0-1-1,13-4 0,-19 4-61,0-1-1,0 0 1,0 0-1,0 0 0,-1 0 1,0-1-1,0-1 0,0 1 1,0-1-1,-1 0 1,0 0-1,0 0 0,0-1 1,-1 1-1,0-1 0,-1 0 1,4-9-1,4-14 10,-1 0 1,-2-1-1,5-32 0,-1 6-72,-9 31-38,-3 21-37,1 0 0,0 0 0,0 0 0,0 0 0,0 0 0,3-7 0,-3 12 103,-1 0 0,0-1 0,1 1-1,-1 0 1,0 0 0,1 0 0,-1 0 0,1 0-1,-1 0 1,0 1 0,1-1 0,-1 0-1,0 0 1,1 0 0,-1 0 0,0 0-1,1 0 1,-1 1 0,0-1 0,1 0-1,-1 0 1,0 0 0,0 1 0,1-1-1,-1 0 1,0 0 0,1 1 0,1 4 62,1-1 0,-1 0 0,-1 1 1,1 0-1,0-1 0,-1 1 0,0 0 0,0 0 1,-1 0-1,1 0 0,-1 0 0,0 5 1,1 13 55,10 109 469,-10-106-437,-1 0-1,-8 52 1,7-76-184,1 0 0,0 0-1,-1-1 1,1 1 0,-1 0 0,0 0 0,0 0 0,0 0-1,0-1 1,0 1 0,0 0 0,0-1 0,0 1-1,-1-1 1,1 1 0,0-1 0,-1 0 0,1 0 0,-1 0-1,0 1 1,1-1 0,-1-1 0,0 1 0,0 0-1,0 0 1,1-1 0,-1 1 0,0-1 0,0 1 0,0-1-1,-2 0 1,0 0-111,0 0 0,1 0-1,-1-1 1,0 1 0,0-1-1,1 0 1,-1 0 0,1-1-1,-1 1 1,1-1 0,-1 1 0,1-1-1,0 0 1,0 0 0,-4-4-1,4 4 19,-9-11-406,12 12 503,0 1 0,-1 0 0,1-1 0,0 1 1,0 0-1,0 0 0,0-1 0,-1 1 0,1-1 1,0 1-1,0 0 0,0-1 0,0 1 0,0 0 0,0-1 1,0 1-1,0 0 0,0-1 0,0 1 0,0-1 1,0 1-1,0 0 0,0-1 0,1 1 0,-1 0 0,0-1 1,0 1-1,0 0 0,0-1 0,1 1 0,-1 0 1,0 0-1,0-1 0,1 1 0,-1 0 0,0 0 0,0-1 1,1 1-1,2-1 15,-1 0 1,0 1-1,0 0 1,1-1-1,-1 1 0,0 0 1,0 0-1,4 1 1,6-1-33,9-3 168,0-1 0,0 0 0,0-1 0,-1-2 0,0 0 0,0-1 0,24-14 0,-14 6-53,-2-3 1,0 0-1,47-43 0,-45 31 170,50-66-1,-57 62-118,-22 33-131,1 0 1,-1-1-1,0 1 0,0 0 1,-1 0-1,1-1 1,0 1-1,-1-1 0,1 1 1,-1-1-1,0 1 0,0-5 1,0 7 5,0-1 1,0 1 0,0 0-1,0 0 1,0 0-1,0 0 1,0 0 0,0-1-1,0 1 1,0 0 0,0 0-1,0 0 1,0 0-1,0 0 1,0-1 0,0 1-1,0 0 1,0 0-1,0 0 1,0 0 0,-1 0-1,1 0 1,0-1 0,0 1-1,0 0 1,0 0-1,0 0 1,0 0 0,0 0-1,-1 0 1,1 0-1,0 0 1,0 0 0,0 0-1,0 0 1,0-1 0,-1 1-1,1 0 1,0 0-1,0 0 1,0 0 0,0 0-1,0 0 1,-1 0-1,1 0 1,-5 7 210,-4 12 2,8-18-208,-6 19 89,1 0 0,0 1 1,2 0-1,0 0 0,2 0 1,0 0-1,1 0 0,4 41 1,-2-53-63,1 0-1,0 1 1,1-1 0,-1-1 0,2 1 0,5 12-1,-7-18-16,0 1 0,0-1 0,0 0 0,0 0 0,0 1 0,1-2 0,0 1 0,-1 0 0,1 0 0,0-1 0,1 0 0,-1 0 0,0 1 0,1-2 0,-1 1-1,1 0 1,4 1 0,-6-3-7,0 0-1,0 1 1,0-1-1,0 0 1,0 0-1,0 0 0,0-1 1,0 1-1,-1 0 1,1-1-1,0 1 1,0-1-1,0 0 1,0 0-1,-1 0 0,1 0 1,0 0-1,-1 0 1,1 0-1,0 0 1,2-3-1,1-2-101,0 1-1,0-2 1,7-12-1,4-11-210,-1-2-1,22-63 1,-25 58 194,35-68-1,-47 105 109,0 0-1,0 0 1,0 0-1,0 0 0,0 0 1,0 0-1,0 0 1,0 0-1,0 0 1,0 0-1,0 0 0,0 0 1,0 0-1,0 0 1,0 0-1,0 0 1,0 0-1,0 0 0,0 0 1,0 0-1,0 0 1,0 0-1,0 0 0,0 1 1,0-1-1,1 0 1,-1 0-1,0 0 1,0 0-1,0 0 0,0 0 1,0 0-1,0 0 1,0 0-1,0 0 1,0 0-1,0 0 0,0 0 1,0 0-1,0-1 1,0 1-1,0 0 1,0 0-1,0 0 0,0 0 1,0 0-1,1 0 1,-1 0-1,0 0 0,0 0 1,0 0-1,0 0 1,0 0-1,0 0 1,0 9 191,-2 15 220,2-22-350,-4 42 406,-6 101 88,11-124-506,2 21 1,-3-35-34,1-1 1,1 0 0,-1 0-1,1 0 1,0 0-1,1 0 1,5 10 0,-8-15-13,1-1 0,-1 1 1,0 0-1,1 0 0,-1-1 0,1 1 1,0 0-1,-1-1 0,1 1 1,-1-1-1,1 1 0,0-1 0,-1 1 1,1-1-1,0 0 0,0 1 1,1 0-1,0-1 8,-1-1 1,1 1 0,0 0-1,-1 0 1,1-1-1,0 1 1,-1-1-1,1 0 1,2-1-1,-1 1-27,0-1-1,0 0 0,0 0 0,-1 0 0,1-1 1,-1 1-1,1-1 0,-1 1 0,0-1 0,0 0 1,2-3-1,18-37-221,-20 40 223,28-67-223,-18 39 215,1 1 1,2 0-1,26-39 0,-39 66-1,0 0-1,0 0 0,0 1 0,1-1 1,-1 1-1,1 0 0,0 0 0,-1 0 1,1 0-1,0 0 0,6-2 0,-8 3 39,0 1 0,0 0 0,0 0 0,0 0 0,0-1 0,0 1 0,0 0 0,0 0 0,0 1 0,0-1 0,0 0 0,0 0 0,0 0 0,0 1 0,0-1-1,0 0 1,0 1 0,1 0 56,-1 0-1,0 0 1,1 0-1,-1 1 1,0-1-1,0 0 1,0 0-1,0 1 1,0-1-1,0 1 1,0-1-1,-1 1 0,2 1 1,7 25 282,-1-1-1,-1 2 1,5 33-1,-7-30-346,1-1 0,12 34 0,-18-64-6,0 0-1,1 1 1,-1-1 0,0 0 0,1 0-1,-1 0 1,1 0 0,0 0 0,-1 0-1,1 0 1,0 0 0,-1 0 0,1 0-1,0 0 1,0 0 0,0 0 0,0-1-1,0 1 1,0 0 0,0-1 0,0 1-1,0-1 1,0 1 0,0-1 0,1 1-1,-1-1 1,2 1 0,-1-2-51,0 1 0,0-1-1,0 1 1,0-1 0,0 0 0,0 0 0,0 0 0,0 0 0,0 0 0,0 0 0,0 0-1,-1-1 1,3-1 0,7-9-167,0 0 1,-1-1-1,-1 0 0,0 0 0,-1-1 0,11-23 0,0 0 90,-6 12 97,-8 15 37,-1 0 1,2 1 0,0 0 0,0 0-1,11-13 1,-17 22 13,1-1 0,-1 1 0,1 0 0,-1-1 0,1 1 0,-1-1 0,0 1 0,1 0-1,0-1 1,-1 1 0,1 0 0,-1 0 0,1-1 0,-1 1 0,1 0 0,-1 0 0,1 0 0,0 0 0,-1 0-1,1 0 1,-1 0 0,1 0 0,0 0 0,-1 0 0,1 0 0,-1 0 0,1 0 0,-1 0 0,1 1 0,0-1-1,-1 0 1,1 0 0,-1 1 0,1-1 0,-1 0 0,1 1 0,-1-1 0,0 0 0,1 1 0,-1-1 0,1 1-1,-1-1 1,0 1 0,1-1 0,-1 1 0,0-1 0,1 1 0,-1-1 0,0 1 0,0-1 0,1 1 0,0 3 95,0 0 0,0-1 0,0 1 1,0 0-1,0-1 0,-1 1 0,1 4 1,-5 32 281,3-32-377,0 0 0,0 0 0,1 0 1,0 0-1,0 0 0,3 12 0,-3-20-27,0 0 0,0 0 0,0 1 0,0-1-1,0 0 1,0 0 0,0 1 0,0-1 0,0 0 0,0 0-1,0 0 1,0 1 0,0-1 0,0 0 0,0 0 0,1 0-1,-1 0 1,0 1 0,0-1 0,0 0 0,0 0 0,0 0-1,1 0 1,-1 0 0,0 1 0,0-1 0,0 0 0,1 0 0,-1 0-1,0 0 1,0 0 0,0 0 0,1 0 0,4-5-330,2-14-437,-1 2 401,0 1 0,13-26 0,-11 25 324,-8 16 37,0 0 1,1 1-1,-1-1 1,0 1 0,1-1-1,-1 0 1,0 1-1,1-1 1,-1 1 0,1-1-1,-1 1 1,1-1-1,-1 1 1,1 0 0,-1-1-1,1 1 1,0-1-1,-1 1 11,1 0 0,-1 0 0,0 0 0,0 0 0,1 0 0,-1 1 0,0-1-1,1 0 1,-1 0 0,0 0 0,0 0 0,0 0 0,1 1 0,-1-1 0,0 0 0,0 0-1,1 0 1,-1 1 0,0-1 0,0 0 0,0 0 0,0 1 0,0-1 0,1 0 0,-1 1 0,0-1-1,0 0 1,7 31 461,-4-18-257,13 63 492,-8-49-683,-8-26-16,1 0 0,-1-1 1,0 1-1,0 0 0,1-1 0,-1 1 0,0 0 0,1-1 0,-1 1 1,1 0-1,-1-1 0,1 1 0,-1-1 0,1 1 0,-1-1 1,1 1-1,0-1 0,-1 1 0,1-1 0,0 0 0,-1 1 1,1-1-1,0 0 0,-1 0 0,1 1 0,0-1 0,0 0 0,-1 0 1,1 0-1,0 0 0,0 0 0,1 0 0,1-2-66,1-1 0,-1 1 0,1-1 0,-1 0 0,0 0 0,0 0 0,0 0 0,5-7 0,1-1-102,-5 6 129,8-8-176,17-14 0,-27 25 195,1-1 1,0 1-1,0 0 1,0 0-1,0 1 1,0-1-1,0 1 1,0-1 0,0 1-1,0 0 1,1 0-1,-1 1 1,4-1-1,-4 1 45,-1 0-1,0 0 0,0 1 1,0-1-1,0 1 1,0 0-1,0 0 0,0 0 1,0 0-1,0 0 1,0 0-1,0 0 0,2 3 1,22 22 531,-17-15-424,-6-8-105,0 1 10,0-1 0,0 0-1,0 0 1,1-1-1,4 4 1,-7-5-26,0-1 1,0 1-1,0-1 1,1 1-1,-1-1 1,0 0-1,0 0 1,1 1-1,-1-1 1,0 0-1,0 0 1,1 0-1,-1 0 1,0 0-1,0-1 1,1 1-1,-1 0 1,0-1 0,0 1-1,1 0 1,-1-1-1,2-1 1,1 0 1,-1-1 1,1 0-1,-1 0 1,0 0 0,0-1-1,0 1 1,0-1 0,3-5-1,19-36-81,-16 28 72,-2 4-17,-1 0 1,0 0-1,-1 0 0,0-1 0,-1 1 0,-1-1 1,0 0-1,-1 0 0,1-26 0,-3 39-1,0-1-1,0 0 1,-1 1-1,1-1 1,0 0-1,-1 1 1,1-1-1,-1 0 1,0 1-1,1-1 1,-1 1-1,0-1 0,0 1 1,0 0-1,0-1 1,0 1-1,-3-2 1,3 1-7,2 4-86,0-2 54,-1-5 138,4 3 11,-2-4-90,-3 4-7,1 0-15,0-1 0,0 0 0,0 0 0,-1 1 0,1-1 0,-1 0 0,1 1 0,-1-1 0,0 0 0,-2-3 0,2 5 8,0 0 1,1 0-1,-1 0 0,0 0 1,-1 0-1,1 0 0,0 0 1,0 0-1,0 1 0,0-1 1,-1 0-1,1 1 1,0-1-1,-1 1 0,1-1 1,0 1-1,-1 0 0,1 0 1,-1-1-1,1 1 1,0 0-1,-3 1 0,2-2-10,-1 2 0,1-1-1,0 0 1,-1 0 0,1 1-1,0-1 1,0 1 0,-1 0-1,1 0 1,0 0 0,0 0-1,0 0 1,0 0 0,0 0-1,0 1 1,0-1 0,1 1-1,-3 1 1,1 1 62,1-1 0,0 0 1,0 1-1,0-1 0,1 1 0,-1-1 0,1 1 0,0 0 1,-2 8-1,1 1 106,1 0 1,1 1 0,0-1-1,0 0 1,4 21 0,-1-21-146,0 0 1,1-1 0,0 1 0,0 0 0,2-1-1,0 0 1,0 0 0,1-1 0,12 16-1,-15-21 22,1-1 0,-1 0 0,1 0-1,0 0 1,0-1 0,1 1-1,-1-1 1,1-1 0,0 1 0,0-1-1,0 0 1,1 0 0,-1-1-1,1 1 1,0-2 0,-1 1-1,1-1 1,0 0 0,14 0 0,-15-1-28,0-1 0,0-1 0,0 1 0,0-1 1,-1 0-1,1 0 0,0-1 0,-1 0 1,1 0-1,-1 0 0,0 0 0,0-1 0,0 0 1,-1 0-1,7-8 0,1-1-79,-1-1 1,-1 0-1,0-1 1,8-17-1,51-106-11,-69 138 98,0 0 0,0 0 0,0 0 0,0 0 0,0 0 0,0 0 0,0 0 0,0 0 0,0 0 0,0 1 0,0-1 0,0 0 0,0 0 0,0 0 0,0 0 0,0 0 0,0 0 0,0 0 0,0 0 0,0 0 0,0 0 0,1 1 0,-1-1 1,0 0-1,0 0 0,0 0 0,0 0 0,0 0 0,0 0 0,0 0 0,0 0 0,0 0 0,1 0 0,-1 0 0,0 0 0,0 0 0,0 0 0,0 0 0,0 0 0,0 0 0,0 0 0,0 0 0,1 0 0,-1 0 0,0 0 0,0 0 0,0 0 0,0 0 0,0 0 0,0-1 0,0 1 0,0 0 0,0 0 0,0 0 0,1 0 0,-1 0 0,2 13 175,-2-12-129,4 44 46,-1 0-1,-3 0 1,-8 68 0,2-68 221,-12 49 0,18-94-314,0 1 1,0 0-1,0 0 1,-1 0-1,1 0 1,0 0-1,-1-1 1,1 1-1,0 0 1,-1 0-1,1-1 1,-1 1 0,0 0-1,1-1 1,-2 2-1,2-2-11,0 0 0,0 0 0,-1 0 0,1 0 0,0 0 0,0 0 0,-1 0 0,1 0 0,0-1 0,0 1 0,-1 0 0,1 0 0,0 0 0,0 0 0,0 0 0,-1-1 0,1 1 0,0 0 0,0 0 0,0 0 0,0 0 0,-1-1 0,1 1 0,0 0 0,0 0 0,0-1 0,0 1 0,0 0 0,0 0 0,0-1 0,0 1 0,-1-3-46,0 0 0,0 0 0,0 0 0,1 0 0,-1 0 0,1 0 0,0-6 0,1 4 113,1 0 1,-1 0 0,1 0 0,0 0-1,1 1 1,-1-1 0,1 0 0,0 1-1,0-1 1,0 1 0,0 0 0,1 0-1,0 1 1,0-1 0,7-4 0,0-1 95,2 1 1,-1 0 0,1 1-1,21-8 1,-10 6-791,1 2 1,0 0-1,1 2 1,40-3 0,-55 7-850,-1 2 0,0-1 0,0 1 1,0 1-1,14 3 0,23 10-9095,-37-12 7440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22.41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235 35 1824,'5'-14'3592,"-5"14"-3493,0 0-50,0 0 0,0 0 1,-1 0-1,-7-8 2644,8 7-2622,0 1 0,0-1 1,-1 1-1,1-1 0,-1 1 0,1 0 0,0-1 1,-1 1-1,1-1 0,-1 1 0,1 0 0,-1-1 0,1 1 1,-1 0-1,1-1 0,-1 1 0,0 0 0,1 0 0,-1 0 1,1 0-1,-1 0 0,1-1 0,-1 1 0,0 0 1,0 0-1,-6 1 229,1-1-1,-1 1 1,1 0 0,-1 0 0,1 1 0,0 0 0,0 0-1,0 1 1,0-1 0,0 1 0,0 1 0,1-1 0,-8 7-1,3-2-76,0 2-1,0-1 0,1 2 0,0-1 0,-11 19 0,12-17-57,1 0-1,0 0 1,1 1-1,0 0 0,-6 23 1,7 11-37,4-24-22,1-19-43,0 1 0,0-1 0,-1 0 0,0 7 0,0-5 29,0 0-1,0 0 1,1 0-1,1 11 1,0 3 143,0-18-156,0 1-1,1 0 0,0-1 0,-1 1 0,1-1 0,0 1 0,0-1 0,0 0 0,1 0 0,1 2 0,-1-2-32,0-1-1,0 1 1,-1-1 0,1 1-1,0-1 1,0 0-1,0 0 1,1 0 0,-1 0-1,5 0 1,35 1 8,-36-2-114,2 0 147,24 0 86,47-6-1,-62 4 96,-12 2-225,-1-1-1,1 0 0,-1 0 1,9-3-1,13-2 108,-21 5-101,-1 1 0,0-1 0,0-1 0,8-2 0,12-5 99,-17 6-119,-1 0-1,0 0 1,1 0 0,-1-1-1,9-7 1,-11 8-13,-1-1 1,0 1 0,0-1 0,0 0-1,-1-1 1,1 1 0,-1-1-1,0 1 1,0-1 0,-1 0 0,1 0-1,-1 0 1,0 0 0,1-9-1,1 2 41,-2-1 0,0 0 0,0 1 0,-1-1 0,-1 0 0,0 0 1,-1 0-1,0 1 0,-1-1 0,0 0 0,-1 1 0,-7-19 0,8 26-61,0 0 0,-1 0 1,0 0-1,1 1 0,-1-1 1,-1 1-1,1 0 0,-1 0 1,0 0-1,0 0 0,0 0 1,-8-5-1,4 5 13,0 0 1,0 0-1,0 0 1,0 1-1,0 0 0,-1 1 1,-10-2-1,-4 1-43,1 2 0,-1 0 0,0 1 0,1 2 1,-27 4-1,42-5-518,1 0 0,0 0 0,0 1 0,0 0 0,-11 5 0,2 6-1342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0:48.4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22 234 4800,'-22'-13'10254,"33"38"-7778,6 10-1463,-3-8-634,0 1 0,-2 0-1,-1 1 1,-1 0 0,-2 0-1,6 34 1,-1 3 258,24 69 1,-35-131-596,-2-4-33,0 0-1,0 0 0,0 0 0,0 0 1,0 0-1,0 0 0,0 0 1,0 0-1,0 0 0,0 0 0,0 0 1,0 0-1,0 0 0,0 0 0,0-1 1,0 1-1,0 0 0,0 0 1,0 0-1,0 0 0,0 0 0,0 0 1,0 0-1,0 0 0,0 0 1,0 0-1,0 0 0,0 0 0,1 0 1,-1 0-1,0 0 0,0 0 1,0 0-1,0 0 0,0 0 0,0 0 1,0 1-1,0-1 0,0 0 0,0 0 1,0 0-1,0 0 0,0 0 1,0 0-1,0 0 0,0 0 0,0 0 1,0 0-1,0 0 0,0 0 1,0 0-1,0 0 0,0 0 0,0 0 1,1-5 69,-20-80 204,-17-80-392,16 81 60,16 63-12,1 1-1,0-1 1,2 0 0,1 0-1,0 0 1,5-32-1,-2 38 22,0 0-1,1 0 1,0 0-1,1 0 0,1 1 1,0 0-1,2 0 0,-1 1 1,14-18-1,-18 27 57,0 0 0,0 0 0,0 1 0,1-1 0,0 1 0,-1 0 0,1 0 0,0 1 0,7-4 0,-9 5-2,0 0 0,1 0 1,-1 1-1,0 0 1,0-1-1,0 1 1,0 0-1,0 0 0,1 0 1,-1 0-1,0 0 1,0 0-1,0 1 1,0-1-1,0 1 0,0 0 1,0-1-1,0 1 1,0 0-1,0 0 1,0 0-1,0 0 0,0 1 1,2 1-1,6 7 62,1 1-1,-2-1 0,0 2 1,0-1-1,-1 1 1,0 1-1,-1-1 0,0 1 1,-1 1-1,-1-1 0,0 1 1,-1 0-1,0 0 0,-1 0 1,-1 0-1,0 1 1,-1 27-1,-1-37-75,-1 0 0,0 0 1,0-1-1,0 1 0,0 0 0,-1 0 0,0-1 1,0 1-1,0-1 0,0 0 0,-1 0 0,0 0 1,0 0-1,0 0 0,0 0 0,0-1 1,-8 7-1,4-6-123,1 0 1,-1-1 0,1 1 0,-1-1-1,0-1 1,0 1 0,0-1 0,-1 0-1,1-1 1,-1 0 0,-7 1 0,1-2 26,10 0 78,1 0 0,0 0-1,-1 0 1,1 0-1,-1 0 1,1 1 0,0 0-1,0-1 1,-1 1 0,-4 3-1,8-4 37,-1 1 0,1-1 0,0 0-1,0 0 1,0 1 0,0-1 0,0 0-1,0 1 1,0-1 0,0 0 0,0 1 0,0-1-1,0 0 1,0 1 0,0-1 0,0 0-1,1 1 1,-1-1 0,0 0 0,0 1-1,0-1 1,0 0 0,0 0 0,1 1 0,-1-1-1,0 0 1,1 1 0,7 8 369,-6-7-292,50 57 1946,110 135-960,-156-186-1161,24 37-3091,-28-41 1971,0 0 0,0 0 0,-1 0 0,1 0 0,0 6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0:53.0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273 1 5056,'3'5'6043,"-2"10"-2913,-4-5-2490,1 1 0,-2-1-1,0 0 1,0-1 0,0 1 0,-1-1 0,-1 0-1,0 0 1,0 0 0,-13 13 0,8-11-303,0 0 0,-1 0 0,0-1 0,-1-1 0,0 0 0,-22 11 0,-8-3 169,30-13-342,1 1-1,-21 12 1,33-17-171,-1 0 0,1 0 0,0 0 0,-1 1 0,1-1 0,0 0 0,0 0 0,-1 0 0,1 0 0,0 1 0,0-1 0,-1 0 0,1 0 0,0 0 0,0 1 0,0-1 0,0 0 0,-1 0 0,1 1 0,0-1 0,0 0 0,0 0 0,0 1 0,0-1 0,0 0 0,-1 1 0,1-1 0,0 0 0,0 0 0,0 1 0,8 4-316,-2-2 405,155 76 1203,-145-69-1246,0 1 1,0 1-1,-1 0 1,14 16-1,-8-3-1204,-9-7-5824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0:53.6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310 0 5472,'-3'6'935,"1"-1"0,0 1-1,-1 0 1,2 0 0,-2 7 0,1-7-257,1 0 1,-1 0-1,0-1 0,0 1 0,0 0 1,-5 6-1,-3 3-12,-1-2 0,0 0 0,0 0 0,-2-1 0,1 0 1,-2-1-1,1 0 0,-2-1 0,-26 14 0,1-2-195,27-14-359,1-2-1,-1 1 1,0-1 0,-20 5-1,30-8-335,8 1 87,13 2 101,-15-5 76,53 17 700,48 17 244,-87-29-1003,-1 2-1,0 0 1,0 1-1,15 11 1,-20-12-727,-9-7 272,0 1 0,1 0 0,-1 0 0,0 0 0,0 0 0,3 3 0,3 1-2338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0:54.4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1 197 8544,'6'8'1513,"-1"1"0,1-1 0,6 16 0,17 38 1517,-14-23-2201,-1 1 1,-3 0-1,12 65 1,1 122 49,-19-165-425,-4-52-383,-1-8-35,1 0-1,-1 0 1,0-1-1,0 1 1,0 0-1,0 0 1,0 0-1,0 0 1,0 0-1,-1 0 1,1 0-1,-2 3 1,2-5-33,0 0-1,0 0 1,0 1-1,0-1 1,0 0-1,0 0 1,0 0-1,0 0 1,0 0-1,0 0 1,0 0-1,0 0 1,-1 0-1,1 0 1,0 0-1,0 0 1,0 0-1,0 1 1,0-1 0,0 0-1,0 0 1,0 0-1,0 0 1,0 0-1,0 0 1,0 0-1,-1 0 1,1 0-1,0 0 1,0 0-1,0 0 1,0 0-1,0 0 1,0 0-1,0 0 1,0 0-1,0 0 1,-1 0 0,1 0-1,0 0 1,0 0-1,0 0 1,0 0-1,0 0 1,0-1-1,0 1 1,0 0-1,-4-5 68,-2-10-32,-17-62-928,-16-92-1,29 116 888,4 0 1,1-1-1,3 1 0,2-1 1,12-88-1,-10 125 173,2 0 0,0 0 0,1 0 0,0 1 0,2 0-1,8-18 1,-12 30-64,-1 0-1,1 0 1,-1 0-1,1 1 0,0-1 1,1 1-1,-1 0 1,0 0-1,1 0 0,4-3 1,-5 5-48,-1-1 0,0 1 1,1 0-1,-1 0 0,0 1 1,1-1-1,-1 0 0,1 1 0,-1-1 1,1 1-1,0 0 0,-1 0 1,1 0-1,-1 0 0,1 0 0,-1 1 1,1-1-1,0 1 0,3 1 1,0 1 20,-1 0 0,1 0 0,-1 0 0,1 1 0,-1 0 0,0 0 0,-1 1 0,1-1 0,-1 1 0,0 0 0,0 0 0,3 7 0,5 8-7,17 42 1,-25-55-29,6 17 61,-1 0 1,9 39-1,-16-56-110,-1 0-1,0 0 1,0 0-1,0 1 1,-1-1-1,0 0 1,-1 0-1,1 1 1,-1-1-1,-1 0 1,0 0-1,0 0 1,-4 11 0,4-15-112,0 0 1,-1-1 0,1 1 0,-1 0 0,1-1 0,-1 1 0,0-1 0,0 0-1,0 0 1,0 0 0,0-1 0,-1 1 0,1-1 0,0 0 0,-1 1 0,1-1 0,-1-1-1,1 1 1,-1-1 0,0 1 0,-6-1 0,9 0 108,0 0 0,1 0 0,-1 0 0,0 0 0,0 0 0,0 0 0,0 0 0,0 0 0,1 0 0,-1 1 0,0-1 0,0 0 0,1 1 0,-1-1-1,0 0 1,0 1 0,1-1 0,-1 1 0,0-1 0,1 1 0,-1 0 0,0-1 0,1 1 0,-1 0 0,0 0 0,1 1 59,-1-1 1,1 1-1,0-1 0,0 0 1,0 1-1,0-1 0,0 1 1,0-1-1,0 1 0,0-1 1,0 1-1,0-1 0,2 3 1,1 6 389,1-1 0,1 1 0,7 12 1,-8-16-370,15 32 462,24 65 0,-31-73-909,-3-5-468,6 13-2950,2-5-3933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0:55.3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317 78 3904,'-1'-2'228,"1"1"-165,0 1 0,-1 0 0,1-1 0,0 1-1,-1-1 1,1 1 0,0-1 0,0 0 0,0 1 0,-1-1-1,1 1 1,0-1 0,0 1 0,0-1 0,0 1 0,0-1-1,0 0 1,0 1 0,0-1 0,0 1 0,0-1-1,1 1 1,-1-1 0,0 1 0,0-1 0,0 0 0,1 1-1,-1-1 1,0 1 0,1-1 0,0-1 608,-1 0-1,1 0 1,-1 0 0,0 0 0,0 0 0,0 0 0,0 0-1,-1-4 1,1 3 204,0 2-514,0-1 0,0 0 1,0 1-1,0-1 0,0 0 1,0 1-1,-1-1 0,1 0 0,-1 1 1,1-1-1,-1 1 0,0-1 1,1 1-1,-1-1 0,-2-2 1,2 4-244,0-1 1,0 0 0,0 1 0,0-1 0,0 1-1,-1-1 1,1 1 0,0 0 0,0-1 0,0 1-1,-1 0 1,1 0 0,0 0 0,-1 0 0,1 0-1,0 0 1,0 0 0,-1 0 0,1 1-1,0-1 1,-2 1 0,-17 6 363,0 1-1,1 0 1,-21 13 0,27-14-366,-3 2 91,-22 16 1,32-21-225,1 0-1,-1 1 1,1 0-1,1 0 1,-1 0-1,-7 11 1,11-14 7,1-1 0,-1 0 0,1 0 1,0 0-1,-1 0 0,1 0 0,0 0 0,-1 0 0,1 1 1,0-1-1,0 0 0,0 0 0,0 0 0,0 0 0,1 1 1,-1-1-1,0 0 0,0 0 0,1 0 0,-1 0 0,1 0 1,-1 0-1,1 0 0,-1 0 0,1 0 0,0 0 0,-1 0 1,1 0-1,0 0 0,0 0 0,0 0 0,-1-1 0,1 1 1,0 0-1,2 0 0,3 4-24,1-1 0,0-1 1,1 1-1,7 2 0,-8-4-14,31 13 71,-1 1 1,44 28-1,-68-37 91,22 18 473,-32-23-504,-1 0 1,0 0-1,0 0 1,0 0-1,0 0 1,-1 1-1,1-1 1,-1 0-1,1 1 1,-1 0-1,0-1 1,1 4-1,-2-5-53,0 0-1,0 0 1,0 0 0,0 0-1,0 0 1,0 0 0,0-1-1,0 1 1,0 0-1,0 0 1,-1 0 0,1 0-1,0 0 1,0-1-1,-1 1 1,1 0 0,-1 0-1,1-1 1,-1 1-1,1 0 1,-1-1 0,0 1-1,1 0 1,-1-1 0,0 1-1,1-1 1,-1 1-1,0-1 1,0 1 0,1-1-1,-1 1 1,0-1-1,0 0 1,0 0 0,0 1-1,0-1 1,1 0 0,-1 0-1,-2 0 1,-3 1-2,-1 0-1,1-1 1,-13 0 0,-130-15-2068,50-5-2869,47 5 2578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1:02.2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1363 0 2144,'-7'6'9941,"0"0"-10773,2-2 1009,0 0 0,0 0-1,-7 9 1,-3 4 81,-308 317 890,156-150-440,-153 193 407,184-212-786,-27 34-87,153-187-155,0-1 1,-1 0 0,-14 10 0,13-11 88,0 0 0,-13 18 0,-5 1-114,14-16 303,19-23-32,0 0 1,1 0-1,4-11 0,61-119-148,41-97-76,-97 204-130,-3 9-41,12-40 1,-21 52-171,-2 12 225,1 0 0,0-1 0,0 1 0,0 0 0,-1 0 0,1 0 0,0 0 0,0 0 0,0 0 0,-1 0 0,1 0 0,0 0 0,0 0 0,0 0 0,-1 0 0,1 0 0,0 0 0,0 0 0,0 0 0,-1 0 0,1 0 0,0 0 0,0 1 0,0-1 0,0 0 0,-1 0 0,1 0 0,0 0 0,0 0 0,0 0 0,0 1 0,-1-1 0,-1 2-40,0 0-1,-1 1 1,1-1 0,0 1-1,-3 5 1,-24 47-128,-34 95-1,19-41 191,-6-3 99,-13 30-111,60-129 108,1-1 0,-1 1-1,-7 9 1,42-60 838,-21 34-958,1 1-1,1 0 0,-1 0 0,1 1 0,1 1 0,24-10 0,-9 4-38,16-8 32,1 3 0,94-25 0,-117 37-23,-12 3 28,0 1 1,0 0 0,0 0-1,1 1 1,14 1 0,-54-8 627,14 4-504,0 0-116,1 0 0,0 0 0,1-2 0,-1 1-1,1-2 1,0 0 0,0 0 0,1-1 0,-15-14-1,15 8-1914,11 14 1807,0-1 1,0 1-1,-1 0 0,1-1 0,0 1 1,0-1-1,0 1 0,0-1 1,0 1-1,-1-1 0,1 1 0,0-1 1,0 1-1,0-1 0,0 0 1,0 1-1,1-1 0,-1 1 0,0-1 1,0 1-1,0-1 0,0 1 1,1 0-1,-1-1 0,0 1 0,0-1 1,1 1-1,-1-1 0,0 1 1,1 0-1,-1-1 0,9-5-3279,-7 4 2733,0 1 0,0-1 0,0 0-1,0 0 1,-1 0 0,1 0 0,0 0-1,-1 0 1,3-5 0,9-18-2015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31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 2304,'-1'-8'4060,"2"13"-3870,6 15 4,12 21 0,-5-9-48,7 25 277,-11-28-251,21 42 1,-17-42 75,11 35 0,-23-56-158,0 0 1,-1 0 0,0 0 0,0 0-1,0 0 1,-1 10 0,0-12-198,0-4-315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32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47 2496,'-1'0'116,"1"0"-1,-1 0 1,1 0-1,0 0 1,-1 0 0,1-1-1,-1 1 1,1 0 0,0 0-1,-1-1 1,1 1-1,0 0 1,-1-1 0,1 1-1,0 0 1,-1-1 0,1 1-1,0 0 1,0-1-1,-1 1 1,1-1 0,0 1-1,0 0 1,0-1 0,0 1-1,-1-1 1,1 1-1,0-1 1,0 1 0,0-1-1,0 1 1,0 0 0,0-1-1,0 1 1,0-1-1,1 0 1,-1 0 347,17 4 369,-10-1-672,-1-1 0,1 0 0,0 0 0,9 0 0,6 0 16,1 1 263,44-2 0,-25-1-229,27-4 209,4-1 21,-42 7-492,-17 0-239,0-1 0,0 0 0,21-3 0,-33 3-178,0-1 1,0 1-1,1-1 1,-1 0-1,0 0 1,0 0-1,-1 0 1,1 0-1,0 0 1,0 0-1,0-1 1,2-2-1,8-13-1680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33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22 2240,'-1'-22'5493,"1"23"-5486,0 0 0,-1-1 0,1 1 1,0 0-1,0 0 0,0 0 0,0-1 0,0 1 0,0 0 0,0 0 0,0 0 1,0-1-1,0 1 0,1 0 0,-1 0 0,0 0 0,0-1 0,1 1 0,-1 0 1,1 0-1,2 10 14,2 77 475,0-45-343,1 0 0,3 0 1,19 58-1,-24-89 366,2 6-1213,-3 3-3499,-3-13 1660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33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2560,'-1'2'288,"0"-1"-1,0 1 1,0 0 0,0-1-1,0 1 1,0 0 0,1-1-1,-1 1 1,1 0 0,-1 0-1,1 0 1,0-1 0,0 1-1,0 0 1,0 2 0,3 35 77,0-19 101,3 33-6,-3-29-292,0 28-1,-2-30-153,-1-10 64,1 0 0,-2 1 1,0-1-1,-3 18 0,1-21-470,1 1 0,1-1 0,-2 18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27.78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5 333 2720,'0'0'64,"0"0"1,0 0 0,-1 0-1,1-1 1,0 1-1,0 0 1,-1 0-1,1 0 1,0 0-1,0 0 1,0 0-1,-1 0 1,1 0-1,0 0 1,0-1 0,0 1-1,-1 0 1,0-7 3029,9 6-2748,-1 0 1,0 0 0,1 0-1,12-5 1,120-34 51,-2 2-204,-11-4-26,151-45 617,-219 72-619,1 3 0,108-9 0,-159 21-180,0 0 0,1 0 0,-1 1 1,0 0-1,12 2 0,-19-2 15,1 0 0,-1-1 1,1 1-1,-1 0 0,0 0 0,0 1 1,1-1-1,-1 0 0,0 1 0,0-1 0,0 1 1,0 0-1,-1-1 0,1 1 0,0 0 1,-1 0-1,1 0 0,-1 0 0,0 1 0,0-1 1,0 0-1,0 0 0,1 5 0,0 2 93,-2 0 0,1 0-1,-1-1 1,-1 1-1,0 0 1,0 0 0,0-1-1,-1 1 1,-5 14 0,3-12 6,1 0 1,1 0 0,0 0 0,0 0 0,1 22 0,1-30-78,0-1 1,0 0-1,0 0 0,1 1 1,0-1-1,-1 0 1,1 0-1,0 1 1,0-1-1,0 0 1,0 0-1,0 0 1,1 0-1,-1 0 1,0-1-1,1 1 1,0 0-1,-1-1 0,1 1 1,0-1-1,0 1 1,0-1-1,0 0 1,0 0-1,0 0 1,0 0-1,0 0 1,0 0-1,5 0 1,7 1 57,0 0 0,0-1 0,0-1 0,24-2 0,60-13 362,-76 11-315,369-81 1253,-307 64-1136,297-71 614,251-16-438,-552 97-381,-39 4-225,63-2-1,-82 10-1595,-7 3 475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33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39 2496,'-6'3'3591,"6"-3"-3517,1 0 21,-1 0-1,1 0 0,0 1 1,0-1-1,0 0 0,-1 0 1,1-1-1,0 1 0,0 0 1,-1 0-1,1 0 0,0 0 1,0-1-1,-1 1 0,1 0 1,1-2-1,14-4 134,1-1-1,0 2 1,0 0-1,0 1 1,30-2-1,119 0-947,-147 6-1834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34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 4800,'-12'-2'1777,"20"4"222,23-2-1403,-19 1-375,0 0 1,0-1-1,1-1 1,-1 0-1,14-3 1,-24 3-200,-1 0-12,1 1-1,-1 0 1,1-1 0,-1 1 0,1 0 0,0 0 0,-1 0 0,1 0-1,-1 0 1,1 0 0,-1 0 0,1 1 0,0-1 0,-1 1-1,1-1 1,-1 1 0,0-1 0,1 1 0,1 1 0,-3-2-5,1 1 1,-1-1-1,1 1 1,-1-1 0,1 1-1,-1-1 1,1 1-1,-1-1 1,0 1 0,1 0-1,-1-1 1,0 1-1,0 0 1,1-1 0,-1 1-1,0 0 1,0-1-1,0 1 1,0 0 0,0-1-1,0 1 1,0 0-1,0 0 1,0-1 0,-1 2-1,-4 16-193,-32 67 412,13-26-64,14-37-235,1 0 1,2 1-1,-6 23 0,10-34 75,-3 21 19,5-31 11,1 0 0,0 0 1,0 0-1,0 0 0,0 0 0,1 0 0,-1 0 0,1 0 0,-1 0 1,1 0-1,-1 0 0,2 3 0,-1-5-19,0 1 1,0-1-1,-1 1 1,1-1-1,0 1 1,0-1-1,0 0 1,0 1-1,-1-1 1,1 0-1,0 1 1,0-1-1,0 0 1,0 0-1,0 0 1,0 0-1,0 0 1,0 0-1,0 0 1,1-1-1,1 1 20,24-1 198,0-2 0,33-7 1,31-4-406,-73 12-1251,26-6 1,-27 4 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34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11 122 5824,'-8'-6'1505,"5"4"-484,7-3 149,-2 1-562,4-3-459,0 1 0,0 0 0,0 1 1,1-1-1,0 1 0,0 0 0,0 1 1,0 0-1,12-5 0,11-3-381,34-9 0,-55 19 142,2-1-759,-1 0-1,1 1 1,0 0-1,0 1 1,0 0-1,14 1 1,3 4-2063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47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1984,'1'1'110,"-1"-1"-1,1 1 1,0-1 0,-1 1-1,1-1 1,-1 1 0,1 0 0,-1-1-1,1 1 1,-1 0 0,0-1-1,1 1 1,-1 0 0,0-1 0,0 1-1,1 0 1,-1 0 0,0 0-1,0-1 1,0 4 613,1 11-365,12 16 265,-3-4 246,-8-23-817,0 0 0,0 1 0,-1-1 0,0 1 0,1-1 1,-2 1-1,2 7 0,-1 3 81,0 0 0,6 22 0,-4-23-56,-1 1-1,2 22 1,-9 29-194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48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9 1248,'-26'-4'1861,"10"4"1940,22 0-3671,157-5 1646,-99 10-1600,-46-3-55,0-1-1,0 0 1,0-1-1,22-3 0,-26 1-1234,-7-2-1222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49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1 736,'6'0'5921,"-7"1"-5741,2 2-99,0 1 0,0 0 0,0-1-1,0 0 1,1 1 0,-1-1 0,4 6 0,5 10 88,-4 1-53,0 1 0,-2-1 0,0 1 0,1 26 0,-3 84 589,-3-76-598,1-54 101,0-1-344,-1 1 63,1-1 1,-1 0-1,1 0 1,0 0-1,-1 0 1,1-1-1,0 1 1,-1 0-1,1 0 1,0 0-1,-1 0 1,1 0-1,0 0 1,-1-1-1,1 1 1,0 0-1,-1 0 1,1 0-1,0-1 1,-1 1-1,1 0 1,0 0-1,0-1 1,-1 1-1,1-1 1,-1-6-2008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50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1 320,'-9'4'107,"8"-4"-63,1 0-1,-1 1 0,0-1 0,1 0 1,-1 0-1,0 1 0,1-1 0,-1 0 0,0 1 1,1-1-1,-1 1 0,1-1 0,-1 1 0,1-1 1,-1 1-1,1-1 0,-1 2 0,0-1 128,1 0-1,-1 0 0,1 0 1,-1 0-1,0 1 0,1-1 0,-1 0 1,0 0-1,0 0 0,1-1 1,-1 1-1,0 0 0,0 0 1,0 0-1,0-1 0,0 1 0,-1 0 1,-7 4 3451,14 12-1851,0 16-2163,-1-11 208,23 125 152,-22-85-183,-2 66 0,-3-128 186,0 1-97,0-1 1,0 1-1,0-1 0,0 1 1,0-1-1,0 0 0,0 1 0,0-1 1,0 1-1,0-1 0,0 1 1,0-1-1,0 0 0,0 1 0,-1-1 1,1 1-1,0-1 0,0 0 1,0 1-1,-1-1 0,1 1 0,0-1 1,0 0-1,-1 0 0,1 1 1,0-1-1,-2 1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50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48 3136,'-6'1'568,"-9"1"459,1 1-942,14-22 3168,2 17-3220,0 0-1,0 0 1,0 0-1,0 0 1,0 0 0,0 0-1,0 0 1,1 1-1,-1-1 1,0 1-1,1 0 1,0-1 0,-1 1-1,1 1 1,0-1-1,4-1 1,6 0-138,1 0 1,17 1-1,-10 0 89,1-1 190,43 3 0,-54 0-477,-2 1 0,1 0 1,0 0-1,0 1 1,-1 0-1,16 7 0,2 6-1318,3-2-1040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51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 3072,'5'-50'4346,"-5"50"-4295,0-1 0,0 1 0,0-1 0,0 1-1,0-1 1,0 1 0,0-1 0,1 1 0,-1-1-1,0 1 1,0-1 0,1 1 0,-1-1 0,0 1-1,1-1 1,-1 1 0,1-1 0,3-6 442,-4 7-306,2 0-374,0 1 134,0 0-1,0 0 1,-1 0-1,1 1 1,0-1 0,0 0-1,-1 1 1,3 1-1,2 3 71,6 1 38,1 0 0,-1 0 0,19 5-1,-26-10-65,-2-1 30,0 0-1,-1 0 1,1 1-1,0-1 1,-1 1-1,1 0 1,-1-1-1,1 1 1,-1 0-1,0 0 1,0 0 0,0 1-1,0-1 1,0 1-1,0-1 1,1 4-1,-2-4 1,-1-1 1,0 1-1,1 0 1,-1-1-1,0 1 0,0 0 1,0-1-1,0 1 0,0 0 1,0 0-1,0-1 0,-1 1 1,1 0-1,0-1 1,-2 4-1,-1 9-84,2-10 100,1 1 0,-1 0-1,0 0 1,0-1-1,-1 1 1,-2 4-1,-5 21 220,8-25-235,-1 1 0,0-1 0,0 1 0,-4 6 0,-6 15-50,0-5-254,10-18 264,0-1-1,0 1 0,0-1 0,1 1 0,-3 7 0,4-10 20,0 0 1,-1 0-1,1-1 0,0 1 0,0 0 0,-1 0 0,1-1 0,0 1 0,-1 0 0,1-1 0,0 1 0,-1 0 0,1-1 0,-1 1 0,1-1 0,-1 1 0,1-1 0,-1 1 1,0-1-1,1 1 0,-2-1 0,1 1 55,1 0-77,0 1 1,0-1-1,0 0 0,1 0 1,-1 0-1,0 1 0,0-1 1,1 0-1,-1 0 0,1 0 1,-1 1-1,1-1 0,-1 0 1,1 0-1,-1 0 0,1 0 1,0 0-1,0 0 0,0 0 1,0 0-1,-1-1 0,1 1 1,0 0-1,0 0 0,1-1 1,0 2-1,8 5 12,-6-5 44,-1-1-1,1 1 1,-1 0-1,1-1 0,0 0 1,5 1-1,8 3-21,-8-3 73,0-1 0,0 0 1,0 0-1,0-1 0,0 0 1,1 0-1,9-2 0,-15 1-418,0-1 0,0 1-1,0 0 1,0-1 0,0 0-1,0 0 1,4-3 0,1-2-3217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52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39 2144,'-7'3'869,"11"-9"-64,13-10 891,-13 14-1496,0-1-1,1 1 1,0-1-1,0 1 0,-1 1 1,1-1-1,0 1 1,0 0-1,0 0 0,10 0 1,0 0-188,1 2 0,18 3 0,15 0-599,-19 1 278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28.94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132 317 2144,'-1'0'156,"0"0"0,1 0 0,-1 0 1,0 0-1,1 0 0,-1 0 0,0 0 0,1 1 0,-1-1 0,1 0 1,-1 0-1,0 1 0,1-1 0,-1 0 0,1 1 0,-1-1 1,1 0-1,-1 1 0,1-1 0,-2 2 0,-3 3 1909,35-23 1133,33-14-2663,59-25-234,-106 48-276,0-1 1,-1 0-1,0-1 0,-1-1 1,16-16-1,-3-1 97,41-47-30,-63 71-150,-3 2-23,1 0 0,0 0 0,-1-1 1,0 1-1,0 0 0,3-7 0,-5 9 77,0 1 0,0 0 0,0 0 0,0 0 0,-1 0 1,1 0-1,0 0 0,0 0 0,0 0 0,0 0 0,0 0 1,0 0-1,-1 0 0,1 0 0,0 0 0,0 0 0,0 0 1,0 0-1,0 0 0,-1 0 0,1 0 0,0 0 0,0 0 1,0 0-1,0 0 0,0 0 0,0 0 0,0 0 0,-1 0 1,1 0-1,0 0 0,0 1 0,0-1 0,0 0 0,0 0 1,0 0-1,0 0 0,0 0 0,0 0 0,-1 0 1,1 0-1,0 1 0,0-1 0,0 0 0,0 0 0,0 0 1,0 0-1,-5 6-68,-10 15-6,11-15 60,0 1 0,-1-1 0,-9 9 0,-21 17 236,-1-2-1,-2-1 0,-52 28 0,17-16 141,-80 31-1,78-45 849,77-28-886,12-5-61,1 2 1,15-4-1,-15 6-255,0 1 0,0 0 0,0 2 0,0-1 0,0 2 0,0 0 0,29 8 0,-25-5 2,0 0 0,0 1 1,-1 1-1,0 0 0,0 2 0,24 14 0,-15-4 186,-24-17-119,0-1 0,-1 1 0,1-1 0,0 0 0,0 1-1,0-1 1,0-1 0,3 2 0,-5-3 4,-1 0 1,0 0-1,1 0 0,-1 0 1,0 0-1,0 0 0,0 0 1,0 0-1,0-1 1,0 1-1,0 0 0,0-2 1,0-1-194,0-9-1206,3 0 325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9:57.69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 1 1248,'-9'0'7029,"9"0"-7032,0 0 1,0 0-1,-1 0 1,1 0-1,0 0 1,-1 0-1,1 0 0,0 0 1,0 1-1,-1-1 1,1 0-1,0 0 1,0 0-1,0 0 0,-1 1 1,1-1-1,0 0 1,0 0-1,0 1 0,-1-1 1,1 0-1,0 0 1,0 1-1,0-1 1,0 0-1,0 0 0,0 1 1,0-1-1,0 0 1,0 1-1,0-1 0,0 1 1,0 11-166,0-8 74,7 107-234,0-20 518,-2 35-86,2 1-55,-11 129 0,-1-130 401,-2 17 194,7-139-607,0 1 1,0-1 0,0 0-1,2 8 1,0 6 520,-7-41 360,-8-419-857,14 314-32,0 44-178,4 0 0,23-116-1,-28 197 91,1 1-1,0-1 1,0 0-1,0 0 1,0 1 0,1-1-1,-1 1 1,1-1-1,2-3 1,-3 6 43,-1-1-1,1 1 1,-1-1 0,1 1 0,-1 0 0,1-1 0,-1 1-1,1 0 1,-1-1 0,1 1 0,-1 0 0,1 0 0,0-1-1,-1 1 1,1 0 0,-1 0 0,1 0 0,0 0-1,-1 0 1,2 0 0,-2 0 7,1 0 0,0 1 0,0-1 0,0 1 0,-1-1 1,1 1-1,0-1 0,0 1 0,-1-1 0,1 1 0,0-1 0,-1 1 0,1 0 0,-1 0 0,1-1 0,-1 1 0,1 0 0,0 1 0,3 5-34,-1 1-1,1 0 1,-1 0-1,-1 0 1,4 15-1,2 47-170,-7-55 161,73 596 400,-68-571-273,14 76 545,-19-114-572,-1-1-1,1 1 0,-1-1 0,1 1 0,-1-1 1,1 1-1,0-1 0,0 1 0,2 1 1,-3-3-33,0 0 0,0 1 0,0-1 0,0 0 0,0 0 0,0 0 0,1 0 0,-1 0 0,0 0 1,0 0-1,0 0 0,0 0 0,0 0 0,1 0 0,-1 0 0,0 0 0,0 0 0,0 0 0,0 0 1,1 0-1,-1 0 0,0 0 0,0 0 0,0 0 0,0 0 0,0 0 0,1 0 0,-1 0 0,0 0 1,0 0-1,0 0 0,0 0 0,0 0 0,1 0 0,3-10 385,2-28 7,-1 0 0,0-52 0,-3 31-312,0 9-99,39-397-214,-39 427 102,5-19-280,-7 37 346,1 0 0,0 1 0,-1-1 0,1 0 0,0 0 0,0 0 0,0 0 0,0 1 0,0-1-1,0 0 1,1 1 0,-1-1 0,1 1 0,1-2 0,-2 3 45,-1-1-1,1 1 1,-1 0-1,0 0 1,1 0 0,-1 0-1,1-1 1,-1 1-1,1 0 1,-1 0 0,0 0-1,1 0 1,-1 0-1,1 0 1,-1 0 0,1 0-1,-1 1 1,0-1 0,1 0-1,-1 0 1,1 0-1,-1 0 1,0 0 0,1 1-1,-1-1 1,0 0-1,1 0 1,0 1 0,8 10-44,-5-4 26,0 0-1,-1 0 0,0 0 1,0 0-1,-1 1 0,0-1 1,2 16-1,-1-8 4,55 212-291,-3-12 400,-41-150 28,20 112 520,-27-147 836,-4-41-996,0-20-104,-3-206-140,0 215-198,-8-140-126,-1-52-50,5 153-29,4 45-182,0 16 336,0-1 0,0 1-1,0-1 1,0 1 0,0-1 0,1 1 0,-1-1 0,0 1 0,0 0-1,0-1 1,1 1 0,-1-1 0,0 1 0,1 0 0,-1-1 0,0 1-1,1 0 1,-1-1 0,0 1 0,1 0 0,-1-1 0,1 1 0,-1 0-1,1 0 1,-1 0 0,1-1 0,0 1-2,-1 0 0,0 0 0,1 0 1,-1 0-1,0 1 0,1-1 0,-1 0 0,1 0 0,-1 0 1,0 0-1,1 0 0,-1 1 0,0-1 0,1 0 0,-1 0 0,0 0 1,0 1-1,1-1 0,-1 0 0,0 1 0,0-1 0,1 0 1,-1 0-1,0 1 0,0-1 0,0 1 0,0-1 0,1 0 0,-1 1 1,4 9-69,0 1 1,-1-1-1,-1 0 0,3 17 1,0-1 55,49 234-241,-24-73 417,-14-72 3,-13-98 19,0 0 0,8 18 0,-8-28 330,1-7-207,2-12 29,-6 10-273,11-33 239,-1-1 0,6-54 0,-9 46-281,37-221-324,-42 253 179,1 0-1,0 0 1,7-18 0,-10 29 123,0 0 0,1 1 1,-1-1-1,0 0 0,1 0 1,-1 1-1,1-1 0,-1 0 1,1 1-1,-1-1 0,1 1 1,-1-1-1,1 1 1,0-1-1,-1 1 0,1-1 1,1 0-1,-2 1 10,0 0-1,1 0 1,-1 0 0,1 0-1,-1 0 1,1 0 0,-1 0-1,1 0 1,-1 1 0,1-1-1,-1 0 1,0 0 0,1 0-1,-1 0 1,1 1 0,-1-1-1,0 0 1,1 0 0,-1 1-1,0-1 1,1 1 0,2 1-15,-1 1 1,0 0 0,0-1 0,-1 1 0,1 0 0,1 5 0,54 135-201,-26-61 142,0 9 790,-23-66 529,-8-25-1217,0 1 0,0-1 0,0 0 0,0 0 0,0 0 0,0 0 0,0 1-1,0-1 1,0 0 0,0 0 0,0 0 0,-1 3 439,0-2-439,-8-8-98,8 28-1352,28 362 1888,-25-370-3,0-29 410,22-147-863,-18 125-38,-5 34 12,2-18-81,1 1-1,1 0 0,1 0 1,1 0-1,11-25 1,-17 45 61,-1 0 1,1-1 0,0 1 0,0 0-1,0 0 1,0 0 0,-1-1 0,2 1-1,-1 0 1,0 0 0,0 0 0,0 1-1,0-1 1,0 0 0,1 0 0,-1 1-1,0-1 1,1 1 0,-1-1 0,1 1-1,2-1 1,-2 1 11,0 0 1,0 0-1,0 1 0,0-1 0,0 1 1,0-1-1,0 1 0,0 0 0,0-1 0,-1 1 1,1 0-1,0 0 0,3 3 0,0 1 62,1-1 0,-1 2-1,0-1 1,-1 0 0,1 1 0,-1 0-1,6 11 1,8 18 1281,-18-259-875,0 211-632,1-1-1,3-15 1,-4 29 184,0 0 1,0 0-1,0-1 1,0 1 0,0 0-1,0 0 1,0 0-1,0-1 1,0 1 0,0 0-1,1 0 1,-1-1 0,0 1-1,0 0 1,0 0-1,0 0 1,0-1 0,0 1-1,0 0 1,1 0 0,-1 0-1,0 0 1,0-1-1,0 1 1,0 0 0,1 0-1,-1 0 1,0 0-1,0 0 1,0 0 0,1 0-1,-1-1 1,6 6-240,6 13-37,9 24 184,-1 1 0,-3 1 1,16 59-1,-27-85 266,-3-9 61,-1 0 1,0 0-1,0 0 1,1 15 234,1-16-1366,-4-7 914,1 0 0,-1-1 0,1 1 0,-1 0 0,1-1 0,0 1 0,-1-1 0,1 1 0,0-1-1,-1 1 1,1-1 0,0 1 0,0-1 0,0 0 0,-1 1 0,1-1 0,0 0 0,0 0 0,1 1 0,4 0 41,-6 0-72,1-1 1,0 1 0,-1 0-1,1-1 1,0 1-1,-1 0 1,1 0-1,-1-1 1,1 1-1,-1 0 1,1 0-1,-1 0 1,0 0-1,0 0 1,1-1 0,-1 1-1,0 1 1,2 4 24,4 9-57,-1 0 1,0-1-1,-1 1 1,2 23-1,-1-11 59,0-1 1,2 1-1,0-1 0,14 30 0,-17-43 41,-4-12-18,0 0 0,0 0 0,0-1 0,0 1 0,1 0 0,-1 0 0,0-1 0,0 1 1,1 0-1,-1 0 0,0-1 0,1 1 0,-1 0 0,1-1 0,-1 1 0,1 0 0,-1-1 0,1 1 0,1 0 1,-2-18 879,-17-251 253,-1 24-1198,16 112 131,-4-242-541,1 297-463,13 106-315,6 79 1002,9 98-13,-20-156 364,-2 0 0,-7 58 0,5-90 51,-2 0 0,0 0 0,-1 0 0,-11 30 0,13-42-93,1-3 29,0 0-1,0-1 1,0 1-1,0 0 1,-1-1 0,1 1-1,-1-1 1,0 1-1,1-1 1,-1 0-1,-3 3 1,4-5-103,0 0 0,0 0 1,1 0-1,-1 0 0,0 0 1,0-1-1,0 1 0,0 0 0,1-1 1,-1 1-1,0 0 0,0-1 0,0 1 1,1-1-1,-1 1 0,0-1 1,1 0-1,-1 1 0,0-1 0,1 0 1,-1 0-1,-13-16-12,-74-135 562,0 1-302,69 122-215,-2 1 1,-1 1-1,-25-25 1,23 29-57,-1 1 1,0 1-1,-2 1 0,-1 1 1,0 2-1,-1 0 1,0 2-1,-2 2 0,0 1 1,-34-10-1,31 13-440,0 2 0,0 1-1,-56-2 1,110 14-1923,-9-1 1920,9 2 288,-1-2 0,1-1 0,1 0 0,-1-1 0,0-1 0,1-2 0,-1 0 0,1 0 0,-1-2 0,0-1 0,36-9 0,-39 8 127,-3 1 206,0-1 0,-1 0 0,1-1 0,21-10 0,-28 11-55,-5 3 85,1 0 0,-1-1 0,1 1 0,-1-1 0,1 1 1,-1-1-1,2-2 0,-4 3-152,1 1 1,-1-1-1,0 1 1,1-1-1,-1 1 1,0-1-1,0 1 1,0-1 0,0 0-1,1 1 1,-1-1-1,0 0 1,0 1-1,0-1 1,0 1-1,0-1 1,-1 0-1,1 1 1,0-1 0,0 1-1,0-1 1,0 0-1,-1 1 1,1-1-1,0 1 1,-1-1-1,1 1 1,0-1-1,-1 1 1,1-1-1,0 1 1,-1-1 0,1 1-1,-1 0 1,1-1-1,-1 1 1,1 0-1,-1-1 1,1 1-1,-2-1 1,-4-3-36,0-1 1,-1 1-1,0 0 0,0 1 1,0-1-1,-14-3 1,-14-7-3156,19 12 1446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0:10.5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0 320,'1'0'6297,"3"8"-4274,3 7-2434,2 17 1009,-6-22-474,0 0 0,1 12 1,8 271 956,-12-282-1037,-4 24-1468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0:11.2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34 3904,'0'0'61,"0"0"0,-1 0 1,1-1-1,-1 1 0,1 0 0,0 0 0,-1 0 1,1 0-1,0-1 0,-1 1 0,1 0 1,0 0-1,-1-1 0,1 1 0,0 0 0,-1-1 1,1 1-1,0 0 0,0-1 0,0 1 1,-1 0-1,1-1 0,0 1 0,0 0 0,0-1 1,0 1-1,0-1 0,-1 1 0,1 0 0,0-1 1,0 1-1,0-1 0,0 1 0,0 0 1,0-1-1,1 1 0,-1-1 0,0 1 0,0 0 1,0-1-1,0 1 0,0-1 0,0 1 1,1 0-1,-1-1 0,0 1 0,1-1 0,5-5 999,-6 5-1015,1 0 0,0 0 0,0 0-1,0 1 1,-1-1 0,1 0 0,0 0 0,0 1 0,0-1 0,0 1 0,0-1-1,0 1 1,0-1 0,0 1 0,0 0 0,0-1 0,0 1 0,1 0 0,-1 0-1,0 0 1,0 0 0,0 0 0,0 0 0,2 0 0,29 0 610,3 0 52,46 4 0,-56-3-707,-21-1-4,0 0 0,0 0 0,1 0 1,-1 0-1,0 1 0,7 2 0,-6-2 126,0 1 0,-1-1 0,1 0 0,0 0 0,0 0 0,9 0 0,-12-1 64,10 0-906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0:11.9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 1 2144,'-1'0'19,"-9"1"4407,10 0-4333,0 0 1,0-1 0,0 1-1,1 0 1,-1-1 0,0 1-1,1 0 1,-1-1 0,0 1-1,1 0 1,-1-1 0,1 1-1,-1-1 1,1 1 0,-1-1-1,2 1 1,5 9 194,-1 0-1,0 1 1,0-1 0,-1 1 0,0 0-1,5 20 1,0-3-211,-5-14-7,-2 0-1,1 0 1,0 20 0,3 10 109,-2-4-249,-4-30 165,0 0-1,5 19 1,3 7-2383,-6-25 1657,6 24-2610,-8-23 697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0:12.5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2 2400,'-8'-2'1413,"4"3"238,3 10-1043,1-10-632,1 8 519,0 0 1,1 0-1,4 16 1,1 9 258,-1 22-338,-4 1 0,-5 80 0,-1-17-240,-1-18-235,5-99-135,0 1 0,0 0 0,-1-1 0,1 1 0,-1 0 0,0-1 0,0 1 1,0-1-1,-1 1 0,-3 5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0:13.0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1472,'5'2'5459,"6"4"-3935,16 10-1126,-5-11-7,0-1-1,0-1 1,0-1-1,42-2 1,-53 0-355,8 0-4,37-4 0,-48 2-1014,1 0-1,0 0 0,13-6 1,-9 4-2698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0:14.0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23 1984,'-13'-23'6128,"27"39"-4720,-11-14-1376,-1 0 1,1-1-1,0 1 1,0-1-1,0 1 1,1-1 0,-1 0-1,0 0 1,0-1-1,4 2 1,36-1 564,-33-1-496,0 0 0,0 0 0,11 3 1,21 3-101,-25-4 38,24 6 1,-39-8-18,-1 0 0,1 1 1,-1-1-1,0 1 1,0-1-1,1 1 0,-1-1 1,0 1-1,0 0 0,0 0 1,0 0-1,0 0 0,0 0 1,0 0-1,0 0 1,0 0-1,0 0 0,0 0 1,-1 0-1,1 0 0,0 1 1,-1-1-1,1 0 1,-1 1-1,1-1 0,-1 0 1,0 1-1,0-1 0,1 0 1,-1 1-1,0-1 0,0 1 1,0-1-1,-1 0 1,1 1-1,-1 1 0,-1 5 16,0 0 1,-1 0-1,0 0 0,-8 14 0,3-8-192,2 0 236,0-1 0,-2-1 0,0 1 1,0-1-1,-1 0 0,-14 14 1,-5 8 104,7-6-460,19-25 239,-1 0-1,1 1 0,1-1 1,-1 0-1,-2 5 0,-5 11 19,-4-1 91,13-18-94,0 1-1,0-1 1,0 1 0,0-1-1,-1 0 1,1 1 0,0-1 0,0 1-1,0-1 1,0 1 0,0-1-1,0 1 1,0-1 0,0 0 0,0 1-1,0-1 1,0 1 0,0-1-1,1 1 1,-1-1 0,0 0 0,0 1-1,0-1 1,0 1 0,1-1-1,-1 0 1,0 1 0,1-1-1,-1 0 1,0 1 0,0-1 0,1 0-1,-1 0 1,1 1 0,-1-1-1,0 0 1,1 0 0,-1 1 0,0-1-1,1 0 1,0 0 0,19 7 610,19-3-167,70-4-1,-47-1-518,-46 0 69,0 0-1,0-1 0,19-5 1,-29 7-338,-5 0 221,-1 0 1,1 0 0,-1 0 0,1 0-1,-1 0 1,1 0 0,-1 0 0,1 0 0,-1 0-1,1 0 1,-1 0 0,0-1 0,1 1-1,-1 0 1,1 0 0,-1 0 0,1-1-1,-1 1 1,0 0 0,1 0 0,-1-1-1,0 1 1,1 0 0,0-2 0,-1-5-2930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0:14.4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6 4640,'-1'0'145,"0"0"0,0 0 0,0 0 0,1 0 0,-1 0-1,0-1 1,-8-3 3779,11 4-3598,3 1-140,1 0 1,-1 0-1,0 1 1,1 0-1,-1 0 1,8 4-1,15 6-30,-9-8-154,0-1 0,0-1 0,1-1 0,-1 0-1,26-4 1,-32 3-349,11-1-2389,1-2 0,42-8 0,-42 4 843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0:30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1984,'0'0'5424,"0"17"-4923,-1 13 270,-7 57-1,4-59-715,3-1 0,0 1-1,1 0 1,2 0 0,1-1-1,1 1 1,15 51 0,-6-9-135,-10-64-1075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0:30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2912,'0'0'35,"0"0"-1,0 0 1,-1 0 0,1 0-1,0 0 1,-1 0 0,1 0-1,0 0 1,0 0 0,-1 0-1,1 0 1,0 0 0,0 0-1,-1 0 1,1 0 0,0 0-1,0 0 1,0 1 0,-1-1-1,1 0 1,0 0 0,0 0-1,0 0 1,-1 1 0,1-1-1,0 0 1,0 0 0,0 0-1,0 1 1,0-1 0,-1 0-1,1 0 1,0 1 0,0-1-1,0 0 1,0 0 0,0 1-1,0-1 1,0 0 0,0 0-1,0 1 1,0-1 0,0 0-1,0 0 1,0 1 0,0-1-1,0 0 1,0 1 0,0-1-1,0 0 1,1 0 0,-1 0-1,0 1 1,0-1 0,0 0-1,1 14 910,-1-9-411,1-4-401,-1 1 0,0 0 0,0-1 0,0 1 0,0 0 0,0-1-1,-1 1 1,1 0 0,0-1 0,-1 1 0,1-1 0,-1 1-1,0-1 1,1 1 0,-1-1 0,0 1 0,-1 1 0,1-2 12,-1 10 358,8-12-482,6 1 130,1-2-1,0 1 0,13-5 1,-13 3 36,0 0 1,0 1 0,16 0-1,11 4 5,56 10-1,-26-3-155,-48-7 228,23-2-1,-16-1-3640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30.16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321 1 2080,'0'0'923,"-11"4"1322,-47 20 1001,34-15-2469,0 1 1,-42 25-1,48-23-601,-3 2 48,-25 21 0,40-30-188,1 0-1,0 0 0,0 0 0,1 1 0,0-1 1,0 1-1,0 0 0,1 0 0,-4 10 0,6-15-29,0 1 0,0 0-1,1 0 1,-1 0-1,1-1 1,-1 1 0,1 0-1,0 0 1,0 0-1,0 0 1,0 0 0,0 0-1,0-1 1,1 1-1,-1 0 1,0 0 0,1 0-1,0 0 1,-1-1-1,1 1 1,0 0 0,0-1-1,0 1 1,0 0-1,0-1 1,0 1 0,0-1-1,1 0 1,-1 1-1,1-1 1,-1 0 0,1 0-1,-1 0 1,1 0 0,-1 0-1,1 0 1,0 0-1,1 0 1,24 10 23,1-2 0,47 11 0,-48-15-70,-1 2 1,-1 1 0,32 14-1,-54-21 45,0 1 39,1 0-1,0 0 0,-1 0 1,1 1-1,-1-1 1,4 4-1,-7-6-17,1 1 0,-1-1 0,1 1 1,-1 0-1,0-1 0,1 1 0,-1 0 0,0-1 0,1 1 0,-1 0 0,0-1 1,0 1-1,0 0 0,0-1 0,0 1 0,0 0 0,0 0 0,0-1 0,0 1 1,0 0-1,0-1 0,0 1 0,-1 0 0,1 0 0,0-1 0,0 1 1,-1 0-1,1-1 0,0 1 0,-1-1 0,1 1 0,-1 0 0,1-1 0,-1 1 1,1-1-1,-1 1 0,1-1 0,-1 0 0,1 1 0,-1-1 0,0 1 0,0-1 1,-7 6 91,-1-1 1,1 0-1,-1-1 1,0 0-1,-1 0 1,-14 3-1,0-1 181,-37 5 0,45-10-6,-23 0 0,34-1-325,0 0-1,0-1 0,0 1 1,0-1-1,0-1 0,0 1 1,-8-4-1,11 4-279,0 0 1,1 0-1,-1 0 1,1 0-1,0 0 1,-1 0-1,1 0 0,0-1 1,0 1-1,-1 0 1,1-1-1,0 1 1,0-1-1,1 1 0,-1-1 1,0 0-1,0 1 1,1-1-1,-1 0 1,1 1-1,0-1 1,-1 0-1,1 0 0,0 1 1,0-1-1,0 0 1,0-1-1,7-6-1772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0:31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1824,'11'4'1157,"-6"-2"-894,-3-1-52,-1-1-1,0 1 1,0-1-1,0 1 1,7 6 3182,-7-7-3373,-1 0-1,1 1 0,-1-1 0,1 0 0,-1 1 0,0-1 0,1 0 0,-1 1 0,1-1 0,-1 1 0,0-1 0,1 0 0,-1 1 0,0-1 0,0 1 1,1-1-1,-1 1 0,0-1 0,0 1 0,0-1 0,0 2 0,3 11 169,1 17 437,-3-25-611,0 1-1,0-1 1,-1 0 0,0 11 0,-6 98 749,5-67-402,-2 1-1,-12 57 1,3-23-377,11-52-27,1-29-309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0:32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 2496,'-5'4'270,"1"1"1,0 0-1,0 0 0,0 0 1,1 0-1,0 1 1,-3 5-1,-15 45 1683,13-32-1205,6-15-466,0 1-1,1 0 1,0 0 0,1-1 0,1 20 0,-1-6-59,1-2 242,6 34-1,-1-13-331,0-6-37,-4-22 4,0 0-1,0 15 0,-1 0 265,-2-1 0,-2 1 0,-6 36 0,5-49-482,-5 18-249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0:32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17 2496,'-21'-1'2582,"21"1"-2567,0-1 1,0 1-1,0 0 1,0-1-1,0 1 1,1 0 0,-1-1-1,0 1 1,0 0-1,0 0 1,0-1-1,0 1 1,0 0-1,1-1 1,-1 1 0,0 0-1,0 0 1,0-1-1,1 1 1,-1 0-1,0 0 1,0 0-1,1-1 1,-1 1 0,12-4 388,3 0-57,-9 4-244,6 0 13,-1 0 0,1 0 1,-1 1-1,1 1 0,11 3 0,-14-3-136,0 0 0,0-1 0,0 0 0,0 0 0,0-1 0,0 0 0,16-3 0,-12-1-1910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0:33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 1568,'-2'-4'2170,"12"0"193,9 1-2031,0 2-1,33 0 0,-29 1-260,26-2 0,-45 2-44,1 0 1,0 0-1,-1 0 1,7 2-1,17-1 135,56-5 99,-84 4-250,1 0 1,0 0-1,0 0 0,0 0 0,0 0 0,0 0 1,0 0-1,-1 0 0,1 0 0,0 1 1,0-1-1,0 0 0,0 0 0,-1 1 1,1-1-1,0 1 0,0-1 0,-1 1 0,1-1 1,0 1-1,-1-1 0,1 1 0,0-1 1,-1 1-1,1 0 0,-1-1 0,1 1 0,-1 0 1,0 0-1,1-1 0,-1 1 0,1 0 1,-1 0-1,0 0 0,0 0 0,0-1 1,0 1-1,1 0 0,-1 0 0,0 0 0,0 0 1,-1 1-1,1 1 52,-1 1-1,0-1 1,0 0-1,0 1 1,0-1 0,0 0-1,-1 0 1,0 0 0,-2 4-1,-3 1 4,0 0-1,0 0 1,-1-1-1,0 1 1,-11 6-1,-46 26 225,2 0 131,62-40-445,-1 1-1,1 0 0,0-1 1,0 1-1,0 0 0,-1 0 1,1 0-1,0 0 0,0 0 1,1 0-1,-1 1 0,0-1 1,0 0-1,0 0 0,1 1 1,-1-1-1,1 0 0,-1 1 1,1-1-1,-1 0 0,1 1 1,0-1-1,0 1 0,0-1 1,0 0-1,0 1 0,0-1 0,0 3 1,1-1 8,1-1-1,-1 0 1,0 0 0,1 0 0,0 0-1,-1 0 1,1 0 0,0-1-1,0 1 1,0 0 0,0-1 0,0 0-1,0 1 1,0-1 0,0 0 0,3 1-1,26 13 223,-22-10-175,1 0-1,0 0 1,0-1-1,0 0 1,0-1-1,1 0 0,-1-1 1,22 2-1,-27-4-146,37-2 127,-39 2-166,0-1 0,0 0 1,0 0-1,0 0 0,-1 0 0,1 0 1,0 0-1,-1-1 0,1 1 0,-1-1 1,4-2-1,5-6-1376,1-1-1658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0:33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58 128 3072,'-18'8'848,"14"-6"-577,0 0-1,0 0 1,0-1 0,0 0-1,-1 1 1,1-1 0,-6 0 506,19-8 305,6 2-668,0 0-1,22-4 0,-17 4-47,143-45 640,22-6-5063,-138 45 740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0:40.02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1935 1172 3072,'-8'8'2027,"-1"12"-1633,-5 37 195,-3-1-1,-31 72 0,46-122-442,-2 4-106,0-1 0,-8 13 0,12-21-16,-1 0 0,0 0 0,0 1-1,1-1 1,-1 0 0,0 0 0,0 0 0,0 0 0,0 0-1,0 0 1,0 0 0,-1 0 0,1 0 0,0-1 0,0 1-1,-1 0 1,1-1 0,0 1 0,-1-1 0,1 0 0,0 1-1,-1-1 1,1 0 0,-1 0 0,-1 0 0,2 0-11,-1-1 1,1 1-1,0-1 1,0 0 0,-1 1-1,1-1 1,0 0-1,0 0 1,0 0 0,0 0-1,0 0 1,0 0-1,0 0 1,0 0-1,0 0 1,0-2 0,-12-23 193,10 19-128,-9-23 135,1 0 0,1 0-1,-7-42 1,-8-97-279,12 75 166,10 74-139,-2-18 145,-1-1 0,-3 1-1,-16-48 1,24 84-113,1 1 0,-1-1-1,0 0 1,0 1 0,0-1 0,0 1-1,0-1 1,-1 1 0,-1-3 0,2 4-7,1 0 0,-1 0 1,1-1-1,0 1 1,-1 0-1,1 0 0,-1 0 1,1-1-1,-1 1 1,1 0-1,-1 0 0,1 0 1,-1 0-1,1 0 1,-1 0-1,1 0 0,-1 0 1,1 0-1,-1 1 0,1-1 1,-1 0-1,1 0 1,-1 0-1,1 0 0,-1 1 1,1-1-1,-1 0 1,1 0-1,0 1 0,-1-1 1,1 0-1,0 1 1,-1-1-1,1 1 0,0-1 1,-1 0-1,1 1 0,0-1 1,0 1-1,-1-1 1,1 1-1,-4 7-16,0 0 1,1 0-1,0 1 1,1-1-1,-1 1 0,-1 16 1,-1 2 84,0-2 9,-35 150 282,-15-4 606,41-147-733,14-23-212,-1-1-1,1 1 1,0-1 0,-1 1-1,1-1 1,-1 0-1,1 1 1,-1-1 0,1 1-1,-1-1 1,0 0 0,1 0-1,-1 1 1,1-1-1,-2 0 1,2 0-6,-1 0 0,1 0 1,-1 0-1,1 0 0,0 0 0,-1-1 0,1 1 1,0 0-1,-1 0 0,1 0 0,0-1 0,-1 1 0,1 0 1,0 0-1,0-1 0,-1 1 0,1 0 0,0-1 1,0 1-1,-1 0 0,1-1 0,0 1 0,0 0 1,0-1-1,0 1 0,0-1 0,-1 1 0,1-1 1,-3-13-15,0 0 1,1 0 0,1 0 0,0 0 0,0 0-1,3-19 1,-1-5-6,11-173 86,-3 135-185,8-72 168,-16 148-53,-1-1 0,0 1 1,0-1-1,0 1 0,0-1 0,0 1 0,1-1 0,-1 1 1,0-1-1,0 1 0,0-1 0,0 0 0,0 1 1,-1-1-1,1 1 0,0-1 0,0 1 0,0-1 0,0 1 1,0-1-1,-1 1 0,1-1 0,0 1 0,-1-1 0,0 2-6,1-1-1,-1 1 1,1 0-1,-1-1 1,1 1-1,-1 0 0,1 0 1,-1 0-1,1-1 1,0 1-1,0 0 1,-1 0-1,1 0 0,0 0 1,0 0-1,0 1 1,-33 171 418,-22 99 154,45-236-385,-2-1 0,-2 0 0,-21 39 0,34-72-161,-14 23 254,15-25-275,-1 1-1,1-1 1,0 1-1,-1 0 1,1-1-1,-1 1 1,1-1-1,-1 1 1,1-1-1,-1 0 1,1 1-1,-1-1 1,1 1-1,-1-1 1,1 0-1,-1 0 1,0 1-1,1-1 1,-1 0-1,1 0 1,-1 0-1,0 1 1,1-1-1,-1 0 1,0 0-1,1 0 1,-1 0-1,0 0 0,1-1 1,-1 1-1,0 0 1,1 0-1,-1 0 1,0 0-1,1-1 1,-1 1-1,0-1 1,-2-2-20,1-1 0,0 1 1,0-1-1,1 0 0,-1 0 0,1 0 1,-1 0-1,1 0 0,1 0 0,-1 0 0,0-5 1,-3-24 3,2 0 1,1-1-1,6-56 0,-3 66 19,33-258-205,-31 256 131,22-117-7,-25 132 142,1 0 0,-1-13 1,-3 31-87,0 0 0,0 0 0,0 0 0,-1 0 1,0-1-1,-5 8 0,-5 13-12,-20 59 108,-8 15 75,24-64 63,-1-2 0,-2-1 0,-2 0 0,-29 35 0,49-66-183,-1 0 0,1 0 0,-1-1-1,0 1 1,0-1 0,-1 0 0,1 0-1,0 0 1,-7 3 0,8-4-31,0-1 0,1 0 0,-1 0 0,1 1 0,-1-1 0,1 0 0,-1 0 0,0 0 0,1 0 0,-1-1 0,1 1 0,-1 0 0,0-1 0,1 1 0,-1-1 0,1 0 0,0 1 0,-1-1 0,1 0 0,-1 0 0,1 0 0,0 0 0,0 0 0,0 0 0,-1 0 0,0-2 0,-2-1-20,1-1 0,0 0-1,-1 0 1,2 0 0,-1-1 0,-3-9-1,-9-36-69,15 50 92,-12-56-143,2-1 0,-2-58 1,6-117 316,6 230-169,0-1-1,0 1 0,0 0 0,-1-1 1,1 1-1,-2-5 0,2 8-3,0 0 1,0 0-1,0 0 0,0 0 0,0-1 1,0 1-1,-1 0 0,1 0 0,0 0 1,0 0-1,0 0 0,0 0 0,0 0 1,0-1-1,0 1 0,-1 0 0,1 0 1,0 0-1,0 0 0,0 0 0,0 0 1,0 0-1,0 0 0,-1 0 0,1 0 1,0 0-1,0 0 0,0 0 0,0 0 1,0 0-1,-1 0 0,1 0 0,0 0 1,0 0-1,0 0 0,0 0 0,0 0 1,-1 0-1,1 0 0,0 0 0,0 0 1,0 0-1,0 1 0,0-1 0,0 0 1,-1 0-1,-8 15-225,-24 55 252,-28 89 0,-10 78 940,61-204-880,8-22-32,-1-1 1,-1 0-1,0-1 1,-8 15-1,12-23-55,0-1-1,0 1 1,-1-1 0,1 0 0,0 1 0,0-1-1,0 0 1,-1 1 0,1-1 0,0 0 0,0 1-1,-1-1 1,1 0 0,0 0 0,0 1 0,-1-1-1,1 0 1,0 0 0,-1 1 0,1-1-1,-1 0 1,1 0 0,0 0 0,-1 0 0,1 0-1,0 0 1,-1 0 0,1 1 0,-1-1 0,1 0-1,0 0 1,-1 0 0,1-1 0,-1 1 0,0-1-5,0 0 1,0 0-1,1 0 1,-1 0 0,0 0-1,1 0 1,-1 0 0,1 0-1,-1-1 1,1 1 0,-1-2-1,-3-15-45,1-1 0,1 1 1,1-1-1,1-36 0,1 20-52,24-308 80,-14 236-71,10-58-669,-24 229 911,-12 86 0,-26 63 244,26-146-147,-38 99 1,41-140-273,12-26 25,0 0 1,-1 1-1,1-1 1,0 0-1,0 0 1,0 1-1,0-1 1,0 0-1,-1 0 1,1 0-1,0 1 1,0-1-1,0 0 1,0 0-1,-1 0 1,1 1-1,0-1 1,0 0-1,-1 0 1,1 0-1,0 0 1,0 0-1,-1 0 0,1 0 1,0 1-1,0-1 1,-1 0-1,1 0 1,0 0-1,0 0 1,-1 0-1,1 0 1,0 0-1,-1 0 1,1 0-1,0-1 1,0 1-1,-1 0 1,1 0-1,0 0 1,0 0-1,-1 0 1,1 0-1,0 0 1,0-1-1,0 1 1,-1 0-1,1 0 1,0 0-1,0-1 1,0 1-1,-1 0 0,1 0 1,0 0-1,0-1 1,0 1-1,-6-19-89,5 18 82,-3-21-39,1-1 1,0 1-1,2-1 0,2-34 0,15-96 13,-9 93 16,81-480-466,-84 518 415,-22 93 305,-38 138 55,42-168-274,-1-2-1,-2 1 1,-25 40-1,24-50-3,-10 18 126,-2 0 0,-55 66 1,81-109-112,-1-1-1,1 1 1,-1-1 0,0 0 0,0-1 0,0 1 0,-9 4 0,12-8-27,0 1 0,1 0 0,-1-1 0,1 1 0,-1-1 0,0 0 0,1 1 0,-1-1 0,0 0-1,0 0 1,1 0 0,-1 0 0,0-1 0,1 1 0,-1 0 0,0-1 0,1 1 0,-1-1 0,1 1 0,-1-1 0,0 0 0,1 0-1,0 1 1,-1-1 0,1 0 0,-1-1 0,1 1 0,0 0 0,0 0 0,-2-3 0,0-1-14,-1 0 0,1 0 0,1-1-1,-1 1 1,1-1 0,0 0 0,0 0 0,1 0 0,0 0 0,-1-11 0,0-8-158,3-33 0,-1 54 164,8-91-248,32-141 0,-38 223 223,1 0 0,0-1 0,1 2 0,9-21 0,-9 28-51,-3 6 29,-1 11 39,-8 41 158,-2-1 0,-32 97 0,-55 94 190,93-234-262,-10 21 41,13-29-110,0 0 1,0 0-1,0 0 0,1 1 0,-1-1 0,0 0 0,0 0 1,0 0-1,-1 0 0,1 0 0,0-1 0,0 1 0,0 0 1,-1 0-1,1-1 0,0 1 0,-3 0 0,4-1 1,0 0 0,-1 0-1,1 0 1,-1 0 0,1 0 0,0 0-1,-1 0 1,1 0 0,0 0-1,-1-1 1,1 1 0,-1 0 0,1 0-1,0 0 1,-1 0 0,1-1-1,0 1 1,0 0 0,-1 0 0,1-1-1,0 1 1,-1 0 0,1 0 0,0-1-1,0 1 1,-1 0 0,1-1-1,0 1 1,0 0 0,0-1 0,-4-14-19,4 12-9,-2-13-114,1 1 0,0 0 0,3-31 1,13-46 46,-11 66 52,14-73 70,55-178 0,-71 272-2,1-1 34,-1-1 0,0 0 0,0 0 0,-1 1 0,1-1 0,-1-9 0,-1 15-59,0 1 1,0 0 0,0 0 0,0 0-1,0 0 1,0-1 0,0 1 0,0 0-1,0 0 1,0 0 0,0 0 0,0-1-1,0 1 1,0 0 0,0 0 0,0 0 0,0 0-1,0-1 1,0 1 0,0 0 0,0 0-1,0 0 1,0 0 0,-1-1 0,1 1-1,0 0 1,0 0 0,0 0 0,0 0-1,0 0 1,-1 0 0,1 0 0,0 0-1,0-1 1,0 1 0,0 0 0,0 0 0,-1 0-1,1 0 1,0 0 0,0 0 0,0 0-1,-1 0 1,1 0 0,0 0 0,0 0-1,0 0 1,0 0 0,-1 0 0,1 0-1,0 0 1,0 0 0,0 0 0,0 0-1,-1 1 1,1-1 0,0 0 0,0 0-1,0 0 1,0 0 0,0 0 0,-1 0 0,1 0-1,0 1 1,0-1 0,0 0 0,0 0-1,0 0 1,-12 13-65,3 2 29,1 1 0,0 1 0,1-1 0,1 1 0,-8 32 0,5-19 87,0 2-10,-74 222 712,80-245-722,2-4-37,-1 0-1,0-1 1,0 1-1,0-1 1,0 0-1,0 1 1,-1-1-1,0 0 1,-5 5 0,8-9-1,0 0 1,0 0-1,-1 0 1,1 1-1,0-1 1,0 0 0,0 0-1,-1 0 1,1 0-1,0 0 1,0 0 0,0 0-1,0 0 1,-1 0-1,1 0 1,0 0-1,0-1 1,0 1 0,0 0-1,-1 0 1,1 0-1,0 0 1,0 0-1,0 0 1,0 0 0,-1 0-1,1 0 1,0-1-1,0 1 1,0 0-1,0 0 1,0 0 0,0 0-1,0 0 1,-1-1-1,1 1 1,0 0 0,0 0-1,0 0 1,0 0-1,0-1 1,0 1-1,0 0 1,0 0 0,0-1-1,-2-10-148,1-46 91,2 1 1,15-101-1,-11 123 41,1-15-103,2 0 0,18-55 1,-25 99 78,8-20-142,-9 24 181,1 1 0,-1-1-1,0 0 1,0 0 0,1 1 0,-1-1 0,0 1 0,1-1 0,-1 0 0,1 1-1,-1-1 1,1 1 0,-1-1 0,1 1 0,-1-1 0,1 1 0,-1-1 0,1 1-1,0 0 1,-1-1 0,1 1 0,-1 0 0,1 0 0,0-1 0,0 1 0,-1 0-1,2 0 1,-2 0 6,1 1-1,-1-1 1,1 0-1,-1 1 0,1-1 1,-1 1-1,0-1 1,1 1-1,-1-1 1,0 1-1,1-1 0,-1 1 1,0-1-1,0 1 1,0-1-1,1 1 1,-1 0-1,0-1 0,0 1 1,0 0-1,2 16 38,-2-17-37,1 21 18,-3 32 0,-1-21-14,2-7 10,-27 384 279,11-131-166,12-172-298,3-79 75,2 1 0,0-1 1,5 28-1,-3-50 349,-1-6-85,2-15-8,1-29 12,0-26-80,14-156 44,-6 114-197,0 2-86,30-126 0,-41 233 140,11-49-120,3 0 0,30-71 0,-41 116 105,0 1 1,0 0 0,0 0 0,1 0 0,0 0 0,0 1 0,1 0 0,6-5-1,-9 8-4,0 1 0,0 0-1,0 0 1,0 1-1,0-1 1,0 0 0,0 1-1,1 0 1,-1 0-1,0 0 1,1 0 0,-1 1-1,1-1 1,-1 1-1,1 0 1,-1 0 0,1 0-1,-1 0 1,1 1-1,5 1 1,29 11-88,0 1 0,61 35-1,-65-31 177,1-1-1,1-2 0,49 14 0,69 14-292,-122-33 251,-1 2 1,51 29 0,-36-12 358,74 63 1,-38-27-65,-45-36-141,19 15-13,-48-39-140,0-1 0,0 1 0,0-1 1,1-1-1,14 5 0,118 35 74,-121-37-53,22 11 1,15 4 23,43 1 8,-77-14 1045,-23-7-1079,0 1 0,0-1 1,-1 1-1,1-1 0,0 1 0,-1-1 0,1 1 1,-1-1-1,0 1 0,1-1 0,-1 0 1,0 1-1,0-1 0,0 0 0,-2 2 1,-19 16 23,2-3-129,6-1-42,2 0-1,0 1 1,-19 35-1,-19 56 463,6-12-222,29-60-278,13-27-204,-1 0 1,-1 0 0,0 0-1,0-1 1,0 0 0,-11 14-1,10-110-11038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0:41.19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151 0 1408,'-55'32'629,"50"-29"-559,-1 1-1,1 0 0,1-1 1,-1 1-1,0 1 0,1-1 1,0 1-1,-5 6 0,9-10-77,-1 0 0,0 0-1,1-1 1,-1 1 0,0 0 0,0 0-1,0 0 1,1-1 0,-1 1 0,0-1-1,0 1 1,0-1 0,0 1 0,0-1-1,0 1 1,0-1 0,-1 0 0,1 1-1,0-1 1,0 0 0,0 0 0,0 0-1,-2 0 1,-19 10 3201,22-10-3107,0 1 0,-1-1-1,1 1 1,0 0-1,0-1 1,-1 1-1,1 0 1,0-1-1,0 2 1,0 0-36,0-1 0,0 1 0,1 0 0,-1 0-1,0-1 1,1 1 0,-1 0 0,1-1 0,0 3 0,2 1-27,0 0-1,0 0 1,0-1-1,0 1 1,6 4-1,-3-3 59,1-1 0,-1 0 0,1-1 0,0 1 0,1-1 0,-1-1 0,1 1 0,0-1 0,0-1 0,0 1 0,0-1 0,10 1 0,14 0 483,59 0 0,-71-3-483,53-1 165,51 1-175,-97 2 37,1 0-1,40 11 1,193 36 945,-41-9-144,-115-13-398,-85-20-393,0 0-1,-1 2 1,20 11 0,40 18 202,-72-35-272,0 0 1,1-1 0,-1 0-1,0-1 1,1 1 0,-1-2-1,16 1 1,-7-1 160,-2 0-179,1 0 0,25-4 0,-18 3 37,-18 1-83,-1 0 0,1 0 1,-1-1-1,1 1 0,0-1 1,3 0-1,16-7 1227,-32 10-1046,-41 8 332,-76 5 1,125-15-496,-68 5 65,-106-6-1,-215-41 185,307 31-456,-163-1 0,95 24-1814,62-2-3749,87-10 5547,0 0 0,0 0 0,0 0 1,0 0-1,0 0 0,0 0 0,0-1 0,-1 1 0,1-1 0,0 1 0,-3-2 0,-21-21-3117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1:00.80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59 1 480,'-1'0'23,"1"0"-1,-1 0 1,0 0 0,1 0-1,-1 1 1,1-1 0,-1 0-1,0 0 1,1 1 0,-1-1 0,1 0-1,-1 1 1,1-1 0,-1 0-1,1 1 1,-1-1 0,1 1-1,-1 0 1,0 0 32,1 0 1,-1-1-1,1 1 0,-1 0 1,0-1-1,0 1 0,1-1 0,-1 1 1,0-1-1,0 1 0,0-1 1,1 0-1,-3 1 0,-32 7 2416,35-7-2433,5 11 429,-3-10-458,-1 1 1,0-1-1,0 0 0,0 1 0,0-1 0,-1 0 1,1 1-1,-1-1 0,1 1 0,-1 3 1,0-4 35,1 0 1,-1-1-1,1 1 1,-1 0-1,1 0 1,0-1 0,0 1-1,-1 0 1,3 2-1,2 5 12,3 14 165,-4-13-243,0 0 0,2 12 1,-5-17 54,1 0 1,0 0 0,0 0 0,0 0 0,0 0 0,1-1-1,0 1 1,0-1 0,0 0 0,0 0 0,1 0 0,-1 0-1,1 0 1,5 3 0,5 3 1565,-14-10-1531,0 1 1,1-1-1,-1 1 0,13-4 65,24-12-125,67-16-1,-73 22 119,76-14-32,4-1-68,-15-9 271,-69 24-121,-7 2-214,0 2 1,1 1-1,0 0 1,0 2-1,0 0 1,26 2-1,-18 1 71,0 3 0,-1 0 1,57 17-1,-15-4-262,80 19 607,-67-14-262,-79-21-134,0 0-1,0 1 0,0 0 1,-1-1-1,1 1 0,-1 0 1,1 1-1,4 3 0,-4-3 23,-1 0 1,1-1-1,0 1 0,0-1 0,0 0 1,7 2-1,17 11 245,-27-14-287,0-1 51,-1 0 0,1 1 0,-1-1 0,1 0-1,-1 1 1,0-1 0,1 0 0,-1 1 0,1-1 0,-1 0 0,0 1-1,1-1 1,-1 1 0,0-1 0,0 0 0,1 1 0,-1-1 0,0 1 0,0-1-1,0 1 1,0-1 0,1 1 0,-1-1 0,0 1 0,0-1 0,0 1-1,0-1 1,0 1 0,0-1 0,0 1 0,0-1 0,-1 1 0,1-1-1,0 1 1,0-1 0,0 1 0,0-1 0,-1 1 0,1-1 0,0 1 0,0-1-1,-1 0 1,1 1 0,0-1 0,-1 1 0,1-1 0,-1 0 0,1 1-1,0-1 1,-1 0 0,1 0 0,-1 1 0,1-1 0,-1 0 0,-13 3 124,4 0-125,0-1 1,0 0-1,-15 0 1,-69 3 39,9-8-54,45 1 94,0 1 0,-52 7-1,56-2-329,18-2 220,-30 6-1,32-4 130,0-2 0,-26 1-1,-3 1 221,21-3-251,0-1 1,0-1-1,-1-2 0,-29-5 1,3 0 263,20 3-433,0 2 0,-1 0 0,1 3 0,-1 0 0,-39 7 0,34-1 339,-70 3-1,98-9-229,0 1 3,0-1 1,0-1 0,1 0 0,-10-2-1,16 3-56,-1-1 0,1 1 0,-1 0 1,1 0-1,0-1 0,-6 2 0,-8 0-390,19 4-193,-2-2 572,1-1 0,-1 0-1,1 0 1,0 0 0,0-1 0,0 1-1,3 2 1,1-1 13,0 0-1,0-1 1,9 3-1,17 3 65,0-1-1,1-2 1,42 2-1,16 1 15,35 2 134,-22-2-348,11-2 161,-31-3 575,-20-2-355,127-13 1,-149 7-124,-6 2-111,42-5-128,-68 6 21,-1 1-1,1 0 0,18 1 1,-23 0-283,0 1 1,-1 0 0,1 0 0,-1 0-1,1 1 1,-1 0 0,0-1 0,0 1 0,0 1-1,5 2 1,10 10-1640,-2-3-165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1:02.32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1259 115 1312,'-10'-1'598,"5"2"-540,4-1-53,-21-4 699,0 0-160,1 1-48,19 2-482,0 0-1,0 1 1,-1 0-1,1-1 1,0 1 0,-1 0-1,1 0 1,0 0-1,-1 1 1,-2 0 0,-1 0 37,1-1 0,-1 1 1,-10-1-1,-8 1 208,3 1 423,-33-3 1,19 1-118,-105-10-2,0 0 191,34 14-87,68-4-888,30-1 210,0 1 0,1 0-1,-1 0 1,-8 2 0,-5 0 169,-34 1 1,1-1-210,44-1 59,-14 2-5,-1-1 1,0-2-1,-31-2 1,9-10 726,32 9-609,1-1 0,0 0 0,-16-8 0,1 0-306,15 6 340,1 0 1,-22-15-1,31 19-237,-20-16-297,22 15 64,15 11 6,-7-3 275,1-2 1,0 1-1,0-1 0,0 0 0,1 0 0,-1-1 0,0 0 0,10 1 0,9 1 157,28-1 0,-21-2-42,150-2-214,-120-2 45,107 9-1,32 23-1937,-111-20-1222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1:25.2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1 1408,'0'10'3175,"-3"27"-2259,10 50 751,-1 1-892,-3 52-359,-2-132-837,3-1-1531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30.62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182 5 2912,'2'-4'1499,"0"6"-510,-2 16-76,-4 25-117,-37 222 2399,9-95-1249,-37 133-207,36-159-811,30-133-750,2-8-110,1-1-1,-1 0 1,0 1 0,1-1-1,0 0 1,0 1 0,-1-1-1,1 1 1,1-1 0,-1 3 0,1-4-215,-1-1 1,1 0-1,0 0 1,-1 0-1,1 0 1,0 0-1,0 0 1,-1 0-1,1 0 1,0 0-1,-1 0 1,1-1-1,0 1 1,-1 0-1,1 0 1,-1-1-1,1 1 1,0 0-1,-1-1 1,1 1-1,-1 0 1,1-1-1,0 0 1,2-1-872,1 0 311,-1 0 0,0 0 0,0 0 0,0-1 0,0 1 0,5-5 0,9-8-1170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1:25.8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1 126 1472,'0'-1'2247,"9"-2"50,27-11-1691,71-18 0,-11 4-373,-65 17-121,0 1 0,0 1 0,56-7 0,-84 15-153,0 1 0,0 0 0,0 0 0,0 0 0,0 0 0,0 0 0,0 1 0,0-1 0,0 1 0,0 0 0,0 0 0,0 0 0,0 0 0,-1 0 0,1 0 0,0 1 0,-1 0 0,4 2 0,4 8-1201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1:26.5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2080,'1'0'197,"0"1"-1,0 0 1,0-1 0,0 1 0,0 0-1,-1 0 1,1 0 0,0 0 0,0 0-1,-1 0 1,1 0 0,-1 0 0,1 0 0,-1 0-1,1 0 1,-1 0 0,0 1 0,0-1-1,1 0 1,-1 0 0,0 2 0,6 31 462,-6-33-586,4 48 465,-4 59 0,0-55-382,-3-26-275,2-17 143,0 0 1,1 19 0,0-27-185,0-1 0,0 1 0,0-1 0,1 1 0,-1-1 0,0 1 0,1-1 0,-1 0 1,1 1-1,-1-1 0,1 1 0,0-1 0,0 0 0,0 0 0,-1 0 0,1 1 1,0-1-1,0 0 0,1 0 0,-1 0 0,0 0 0,0-1 0,0 1 0,1 0 0,1 1 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1:27.0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 2656,'-1'0'88,"1"0"1,0 0-1,0 0 0,-1 0 0,1 1 1,0-1-1,0 0 0,-1 0 1,1 1-1,0-1 0,0 0 1,0 0-1,0 1 0,0-1 0,-1 0 1,1 1-1,0-1 0,0 0 1,0 0-1,0 1 0,0-1 1,0 0-1,0 1 0,0-1 1,0 0-1,0 1 0,0-1 0,0 15 1795,0-9-2052,-5 95 1369,5-69-1138,1-1 0,1 1 0,1-1 0,9 34 0,-9-54-93,8 26 227,1-16-2964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1:27.5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9 2080,'0'0'35,"0"0"0,0 0 1,-1 0-1,1-1 0,0 1 0,0 0 0,0 0 1,-1 0-1,1 0 0,0 0 0,0 0 1,0 0-1,0 0 0,-1 0 0,1 1 0,0-1 1,0 0-1,0 0 0,-1 0 0,1 0 0,0 0 1,0 0-1,0 0 0,0 0 0,-1 0 0,1 1 1,0-1-1,0 0 0,0 0 0,0 0 1,0 0-1,0 0 0,0 1 0,-1-1 0,1 0 1,0 0-1,0 0 0,0 0 0,0 1 0,5 6 1521,16 6-648,-17-11-857,0-1 0,0 0 1,0 0-1,0-1 0,0 1 0,1-1 0,5 0 1,34-4 79,-32 3-128,57-6 18,84-11-3487,-112 11 1759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1:28.3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19 1472,'0'0'4650,"9"0"-4340,3 0-95,-7 1-133,0-1 0,-1 0-1,1 0 1,0-1 0,0 1 0,-1-1-1,8-2 1,0-1-27,0 1 0,0 1 0,1-1 0,-1 2 0,0 0 1,1 1-1,20 1 0,-1 0 619,-31-1-645,-1 1 0,1-1 1,-1 1-1,1-1 0,-1 1 1,0 0-1,1-1 0,-1 1 1,0 0-1,1-1 0,-1 1 1,0 0-1,0-1 0,0 1 1,1 0-1,-1-1 0,0 1 1,0 0-1,0 1 0,-96 116 825,85-104-891,-13 20-1,-2 5 17,20-31 44,0 2 1,-7 15 0,-6 9 1,3-1 6,14-28-20,0 0 1,0-1-1,0 1 1,-1 0-1,0-1 0,0 1 1,-3 3-1,5-7 21,2 0-241,1-1 214,-1 1-1,0-1 0,1 0 1,-1 0-1,1 1 1,-1-1-1,0 0 0,1 0 1,2 0-1,33-8 261,-15 2-159,1 1 0,0 2 0,0 0 0,0 1 0,32 2 0,-46 2-471,1 1-1,-1 0 0,0 0 1,0 0-1,0 1 1,0 1-1,-1-1 0,16 12 1,-23-15 23,1 0 0,-1 0 0,0 1 1,0-1-1,0 0 0,0 0 0,0 0 0,0 1 1,0-1-1,1 3 0,-1 3-1722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1:28.8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50 3072,'-7'-6'1158,"5"2"-615,2 4-474,0-1 0,-1 1-1,1 0 1,0 0 0,0-1 0,0 1-1,0 0 1,0 0 0,0-1 0,0 1-1,0 0 1,0-1 0,0 1 0,0 0-1,0 0 1,0-1 0,0 1 0,0 0-1,0-1 1,0 1 0,0 0-1,0 0 1,0-1 0,0 1 0,1 0-1,-1 0 1,0-1 0,0 1 0,0 0-1,0 0 1,1 0 0,-1-1 0,0 1-1,0 0 1,0 0 0,1 0 0,-1 0-1,0-1 1,1 1 0,8-6 322,0 2 90,-3 1-266,1 0 0,-1 0 0,1 1 0,-1 0 0,1 0 0,0 0 0,0 1 0,11-1 0,249 14-945,-250-10-496,1 0 1,-1 2-1,0 0 0,30 12 1,-22-1-839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5:43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374 476 1568,'0'-1'124,"1"1"0,0-1 0,0 1 0,0-1 0,-1 0 0,1 1 0,0-1 0,-1 0 0,1 1 0,-1-1 0,1 0 0,0-1 0,-1 2-44,0-1 1,0 1-1,0 0 0,0 0 1,0 0-1,0-1 0,0 1 1,0 0-1,0 0 1,0-1-1,0 1 0,0 0 1,0 0-1,0-1 0,-2 0 724,2 0-724,0 1 1,0 0-1,-1 0 0,1 0 1,0 0-1,-4-2 601,0 1-1,1 0 1,-1 0-1,-7-1 1,3 1-945,-19-2 1299,-30 0 0,-8 5-390,53-1-613,0 0-1,0 0 1,0 1-1,1 1 1,-1 0-1,0 1 1,1 0-1,0 0 1,0 2 0,0-1-1,-16 13 1,23-16-35,1 1 1,0-1 0,0 1-1,0 0 1,0 0-1,0 1 1,1-1 0,-1 0-1,1 1 1,0 0 0,0-1-1,0 1 1,1 0 0,-1 0-1,1 0 1,0 0 0,0 0-1,0 0 1,1 1-1,-1-1 1,1 0 0,0 0-1,0 0 1,1 1 0,0 4-1,1-2 11,0 0 0,0-1-1,0 0 1,1 1 0,0-1-1,0 0 1,0 0-1,1-1 1,0 1 0,0-1-1,1 1 1,-1-1 0,1-1-1,10 8 1,-5-5 70,1-1-1,1 0 1,-1-1-1,1 0 1,0-1 0,0 0-1,0-1 1,0-1 0,1 0-1,-1 0 1,1-1-1,0-1 1,-1 0 0,1 0-1,-1-2 1,1 1 0,13-5-1,-21 4-9,0 1 0,0-1 0,0 0 0,-1-1 0,1 1 0,7-7 0,-10 8-42,0-1-1,0 0 1,0 0-1,0 0 1,-1 1 0,1-2-1,-1 1 1,1 0-1,-1 0 1,0 0 0,1-1-1,-1 1 1,-1 0-1,1-1 1,1-4 0,-2 3-6,0 0 1,1 0 0,-2 0 0,1-1 0,0 1 0,-1 0 0,0 0 0,0 0 0,0 0-1,-1 0 1,1 0 0,-1 0 0,-2-3 0,0 0 19,-1 1 1,1-1-1,-1 1 0,-1 1 1,1-1-1,-10-7 1,-7-2 100,0 0 0,-2 2 1,-26-12-1,43 21-97,-9-4 2,6 4-16,0 0-1,1-1 1,0-1-1,0 1 1,0-1-1,0-1 1,-12-12-1,12 8-31,0-1 0,1 1 0,0-1 0,-12-26 0,16 30-13,1 0 1,0-1 0,1 1-1,-1-1 1,2 1-1,-1-1 1,1 0-1,1 0 1,0-11 0,1 7-52,0 1 0,2 0 0,-1-1 1,2 1-1,-1 0 0,2 0 0,10-22 1,-10 26 33,1 0 1,0 0 0,0 0 0,0 1 0,1 0-1,0 0 1,0 0 0,1 1 0,0 0-1,16-9 1,-13 9 46,1 1-1,0-1 1,1 2-1,-1 0 0,1 0 1,0 1-1,0 1 1,0 0-1,0 1 1,0 0-1,0 1 0,0 0 1,0 1-1,0 1 1,0 0-1,14 4 1,-17-2 74,0 1 1,-1-1 0,1 2 0,-1-1 0,0 1 0,-1 1 0,0-1 0,1 1 0,-2 1 0,1 0 0,-1 0 0,-1 0 0,1 1 0,9 17 0,-14-20-21,0 0 1,0 1-1,0-1 0,0 1 0,-1-1 1,0 1-1,0 7 0,-1-12 155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5:48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 1728,'0'-1'142,"0"-11"4831,0 20-3555,2 26-963,0 1 0,3-1 0,1 0 0,1 0 1,23 65-1,40 62 161,7 20 42,5 42 324,-70-197-763,-8-17-92,0 0-1,0 0 1,3 18-1,-3-12 1287,5-63-463,6-39-860,5 1 1,3 0-1,49-118 1,-8 16-334,28-65 214,-79 227 41,-9 19-270,0-1 0,5-14 0,-1 13-2564,-3 9 1436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5:49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24 2240,'-10'0'7850,"11"-1"-7827,-1 1-1,0 0 0,0-1 1,0 1-1,1 0 0,-1-1 0,0 1 1,1 0-1,-1-1 0,0 1 1,0 0-1,1 0 0,-1 0 1,0-1-1,1 1 0,-1 0 0,0 0 1,1 0-1,-1 0 0,1 0 1,-1-1-1,0 1 0,1 0 1,-1 0-1,1 0 0,0 0 0,17-1 137,-9 1-157,63-5 769,96 7-1,-70 8-351,-63-4 169,47 0 0,-82-6-587,0 0 1,1 0-1,-1 0 0,0 0 0,1 0 1,-1 0-1,0 0 0,0 0 1,1 0-1,-1 0 0,0 0 1,1 0-1,-1 0 0,0 0 1,0 0-1,1 0 0,-1 0 1,0-1-1,0 1 0,1 0 0,-1 0 1,0 0-1,0 0 0,1 0 1,-1-1-1,0 1 0,0 0 1,0 0-1,0-1 0,1 1 1,-1 0-1,0 0 0,0 0 1,0-1-1,0 1 0,0 0 0,0-1 1,1 1-1,-1 0 0,0 0 1,0-1-1,0 1 0,0 0 1,0 0-1,0-1 0,0 1 1,0 0-1,0-1 0,0 1 1,-1 0-1,1 0 0,0-1 0,0 1 1,0 0-1,0 0 0,0-1 1,0 1-1,-1 0 0,1 0 1,0-1-1,0 1 0,0 0 1,0 0-1,-1 0 0,1-1 1,-1 1-1,0-2-412,-1 0 0,0 0 0,0 0 0,0 1 0,0-1 0,0 1 0,0-1 0,-3 0 0,-9-5-1861,4 6 758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5:49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 3808,'0'0'31,"-1"1"1,1-1-1,0 0 1,0 0-1,0 0 1,0 0 31,0 0-32,0 0 1,0 0-1,0 0 1,0 0-1,0 0 1,0 0-1,-1 1 1,1-1-1,0 0 1,0 0-1,0 0 1,0 0-1,0 0 1,0 0 0,0 0-1,0 0 1,0 0-1,0 1 1,0-1-1,0 0 1,0 0-1,0 0 1,0 0-1,0 0 1,0 0-1,0 0 1,0 0-1,1 1 1,-1-1-1,0 0 1,0 0-1,0 0 1,0 0-1,0 0 64,0 0-64,0 0 1,0 0-1,0 0 1,0 0-1,0 1 1,1-1-1,-1 0 1,0 0-1,0 0 1,0 0-1,0 0 1,0 0-1,0 0 1,0 0-1,1 0 1,10 3 1777,16 1 604,65-12 390,-26 0-2294,-12 5-133,97 6 0,-126-1-489,7 1-3001,-23 0 1381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31.68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40 188 3648,'0'-1'47,"0"1"-1,0 0 1,0 0-1,0-1 1,0 1 0,0 0-1,0 0 1,0-1-1,0 1 1,0 0 0,0 0-1,0-1 1,0 1-1,0 0 1,-1 0 0,1 0-1,0-1 1,0 1 0,0 0-1,0 0 1,0-1-1,0 1 1,-1 0 0,1 0-1,0 0 1,0 0-1,0-1 1,-1 1 0,1 0-1,0 0 1,-1 0 0,-6 2 437,5-2-487,1 1 94,0-1-1,0 1 1,-1 0-1,1 0 1,0 0-1,0 0 1,0 0-1,0 0 1,1 0-1,-1 0 1,0 1-1,0-1 1,1 0-1,-1 0 1,0 1-1,1-1 1,-1 3-1,-6 28 517,5-23-406,1-4-123,1-1 0,-1 0 0,1 1 0,0-1 0,0 1 0,1-1-1,-1 0 1,1 1 0,0-1 0,0 0 0,2 4 0,-2-5-8,0 0 1,1-1-1,-1 1 1,1-1-1,-1 1 1,1-1-1,0 0 0,0 0 1,0 0-1,0 0 1,0 0-1,0 0 1,1 0-1,-1-1 1,1 1-1,-1-1 1,5 2-1,1-1 61,0 1 1,1-2-1,-1 1 0,1-1 1,-1-1-1,1 0 1,-1 0-1,1 0 0,-1-1 1,0 0-1,1-1 0,-1 0 1,0 0-1,0-1 1,14-6-1,-8 2 75,0-1 0,0 0 0,-1-1 0,0-1 0,0 0-1,-1 0 1,16-19 0,-22 23-131,-1-1 1,0 0-1,-1 0 0,1 0 0,-1 0 0,-1-1 1,1 0-1,-1 0 0,3-15 0,-5 20-76,0 0 0,-1-1 0,0 1-1,1 0 1,-1 0 0,0 0 0,-1 0 0,1 0-1,-1 0 1,1 0 0,-1 0 0,0 0 0,0 0-1,0 0 1,0 0 0,-1 0 0,1 0 0,-1 1-1,0-1 1,0 0 0,0 1 0,0 0 0,0-1-1,0 1 1,0 0 0,-1 0 0,1 1-1,-1-1 1,0 0 0,-2-1 0,-3 0-17,1 1 0,-1-1 0,1 1 0,-1 0 0,0 1 0,0 0 0,1 0 0,-1 1 0,-13 0 0,17 0-84,0 0-1,0 1 1,0-1-1,0 1 1,0 0-1,1 0 1,-1 0-1,0 1 1,0-1-1,1 1 1,-1 0-1,0 0 1,1 0-1,0 0 1,0 1-1,0 0 1,0-1 0,0 1-1,-4 6 1,6-9-7,1 1 0,0 0-1,-1 0 1,1 0 0,0 0 0,-1 0 0,1 0 0,0 0 0,0 0 0,0-1 0,0 1 0,0 0 0,0 0 0,0 0 0,0 0 0,0 0 0,1 0 0,-1 0 0,0 0 0,1 0 0,-1 0-1,0 0 1,1-1 0,-1 1 0,1 0 0,-1 0 0,1-1 0,0 1 0,-1 0 0,1 0 0,0-1 0,-1 1 0,1-1 0,0 1 0,0-1 0,0 1 0,1 0 0,3 2-273,1-1 0,-1 1 0,1-1 0,9 3 0,4-2-165,21 3 0,9 1 100,-40-5 423,-1 0 0,1 0 0,-1 1 0,0 0 0,1 1 0,-1 0 0,-1 0 0,9 6 0,-11-6 80,-1 0 0,1 0 0,-1 1 0,0 0 0,0-1 0,-1 1 0,1 1 0,-1-1 0,0 0 0,-1 1 0,1-1 0,2 10 0,-1 0 212,-1-1 0,-1 1 0,0 0 0,-1 0 0,0 26 0,-3-12 465,-2 0 1,-6 29-1,6-43-214,0-1 0,-10 25-1,11-33-267,0 0-1,0 0 0,-1-1 0,1 1 0,-1-1 0,-1 1 1,1-1-1,-7 5 0,11-10-227,0 1 0,0-1 0,0 0 0,-1 0 0,1 1 0,0-1 0,0 0 0,0 0 0,-1 0 0,1 0 0,0 1 0,0-1 0,0 0 0,-1 0 0,1 0 0,0 0-1,0 0 1,-1 0 0,1 1 0,0-1 0,-1 0 0,1 0 0,0 0 0,0 0 0,-1 0 0,1 0 0,0 0 0,0 0 0,-1 0 0,1 0 0,0 0 0,-1-1 0,1 1 0,0 0 0,0 0 0,-1 0 0,1 0 0,0 0 0,0 0 0,0-1 0,-1 1 0,1 0 0,0 0 0,0 0 0,0 0 0,-1-1 0,1 1 0,0 0 0,0 0 0,0-1 0,0 1 0,0 0 0,-1 0 0,1-1 0,0 1-1,0 0 1,0 0 0,0-1 0,0 1 0,0 0 0,0-1 0,1-16 265,1 7-252,1 1 0,1-1 0,6-13 1,-2 5-43,16-39 47,10-24-222,64-112 1,-84 171 84,2 0 0,0 2 0,20-20 0,-25 28 97,0 1-1,1 1 1,1 0 0,0 1 0,0 0-1,20-8 1,-29 15-7,0 0 1,0 1-1,0 0 0,0-1 1,1 2-1,-1-1 0,9 0 1,-12 1 8,0 0 0,0 0 1,1 0-1,-1 0 1,0 1-1,0-1 1,0 0-1,0 1 0,0-1 1,0 0-1,1 1 1,-1-1-1,0 1 1,0 0-1,0-1 0,-1 1 1,1 0-1,0 0 1,0-1-1,0 1 1,0 0-1,-1 0 0,1 0 1,0 0-1,-1 0 1,1 0-1,-1 0 1,1 0-1,-1 0 0,0 1 1,1-1-1,-1 0 1,0 0-1,0 2 1,0 0 20,0 1 1,0-1 0,0 1 0,-1-1 0,1 1-1,-1-1 1,0 1 0,0-1 0,0 1 0,-1-1-1,-1 4 1,-24 36 263,19-32-228,-45 57 455,9-12-123,38-48-318,-8 11 70,-18 20-1,27-34-1,0-1 0,0 1 0,-1 0-1,1-1 1,-1 0 0,0-1-1,0 1 1,-9 2 0,10-5-119,9-4-169,10-6-9,163-46 28,-101 32 228,-68 21-82,167-58 268,-154 51-249,-1-1 0,0-1-1,0 0 1,-2-2 0,1 0 0,18-18-1,-33 28 3,-1-1-1,0 1 0,0-1 0,0 1 1,-1-1-1,1 0 0,-1 0 0,0 0 1,0 0-1,2-7 0,-4 9-68,1 1 1,-1-1-1,0 1 1,0-1-1,0 0 0,0 1 1,0-1-1,0 0 0,0 1 1,0-1-1,-1 1 0,1-1 1,-1 1-1,1-1 0,-1 1 1,0-1-1,1 1 0,-1-1 1,0 1-1,0 0 0,0-1 1,0 1-1,0 0 0,0 0 1,-1 0-1,1 0 0,0 0 1,0 0-1,-1 0 0,1 0 1,-3 0-1,2 0-20,0 0 0,0 0-1,0 0 1,0 0 0,0 1-1,0-1 1,0 1 0,0 0 0,-1 0-1,1-1 1,0 1 0,0 1 0,0-1-1,0 0 1,0 0 0,-4 2-1,3-1 36,0 0-1,-1 1 1,1 0-1,0-1 1,0 1-1,0 0 1,0 1-1,0-1 1,-3 4 0,1-1 103,1 1 1,-1 0-1,1 0 1,0 0 0,0 0-1,0 1 1,1 0 0,-4 14-1,5-16 17,1 0 0,1 0 0,-1 1 1,1-1-1,0 0 0,0 1 0,0-1 0,1 0 0,0 1 0,0-1 0,0 0 0,1 0 0,-1 0 0,1 0 0,1 0 1,-1 0-1,1-1 0,-1 1 0,1-1 0,7 8 0,-6-8-51,0 1 1,1-1-1,0 0 1,0 0-1,0 0 1,0-1-1,1 0 1,-1 0-1,1 0 1,0-1-1,0 1 1,0-2-1,0 1 1,0-1-1,0 1 1,0-2-1,9 1 1,-6-1-178,0-1 0,16-3 0,4-3-2916,-22 5 1343,15-2-1195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5:51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15 3136,'0'-1'40,"-1"1"17,1 0 0,-1 0 1,1-1-1,0 1 0,-1 0 0,1-1 0,0 1 1,-1 0-1,1-1 0,0 1 0,-1-1 0,1 1 1,0-1-1,0 1 0,2-9 3694,0 16-2160,-1-5-1539,-1 0 0,1 0 1,-1 0-1,0 0 1,1 0-1,-1 0 0,0 0 1,0 0-1,-1 4 1,1 6 180,19 109 650,0 7-107,-14-81-490,8 116 473,-4-54 105,-8-108-835,-1 0 0,0 0 0,0 0 1,0 0-1,0 0 0,-1 0 0,1 1 0,0-1 1,0 0-1,-1 0 0,1 0 0,0-1 0,-1 1 0,1 0 1,-1 0-1,1 0 0,-1 0 0,0 0 0,1 0 0,-1-1 1,0 1-1,1 0 0,-1-1 0,0 1 0,0 0 1,-1 0-1,-1 0 30,0 0 0,0 0 0,-1-1 0,1 1 1,0-1-1,0 0 0,-4 0 0,2 0-58,1 0 1,-1 0-1,1 0 0,-1 1 1,-6 2-1,-27 10-186,-81 32-323,115-43 544,-11 3 429,59 2 282,-18-9-617,-1-1 0,1-2 0,-1 0 0,46-16 1,-14 3-142,53-6 309,-4 2 65,-105 22-406,-1 0 0,1 0 0,-1 0-1,1-1 1,-1 1 0,1 0 0,-1 0-1,1 0 1,-1 0 0,1 0 0,-1-1 0,1 1-1,-1 0 1,1 0 0,-1-1 0,1 1 0,-1 0-1,0-1 1,1 1 0,-1 0 0,0-1 0,1 1-1,-1-1 1,0 1 0,1 0 0,-1-1 0,0 1-1,0-1 1,1 1 0,-1-2 0,-1 1-343,0-1 1,1 1 0,-1 0-1,0-1 1,0 1 0,0 0-1,0 0 1,-1-1-1,1 1 1,-2-1 0,-8-8-1973,2 2 828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5:51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77 3488,'-2'-1'-29,"0"0"300,0 1-1,0-1 1,0 0 0,0 0-1,1 1 1,-1-1 0,0-1-1,-2 0 1,4 2-209,0-1 0,0 1 1,0 0-1,0 0 0,0 0 1,0 0-1,0-1 0,0 1 1,0 0-1,0 0 0,0 0 0,0-1 1,0 1-1,0 0 0,0 0 1,0 0-1,0-1 0,0 1 1,0 0-1,0 0 0,0 0 0,0 0 1,0-1-1,0 1 0,0 0 1,0 0-1,0 0 0,0 0 0,0-1 1,1 1-1,-1 0 0,11-8 1452,1 4-1125,0 0-1,0 0 0,1 1 1,-1 1-1,25-2 1,-2-1 139,61-8 88,136-1 0,-214 15-533,-1-1 1,29 6 0,-45-6-218,1 1 1,-1-1 0,0 0-1,0 1 1,0-1 0,0 1-1,0-1 1,0 1 0,0-1-1,0 1 1,0 0 0,0-1-1,0 1 1,0 0 0,0 0-1,-1 0 1,1 0 0,0 0-1,0 0 1,-1 0 0,1 0-1,-1 0 1,1 0 0,-1 0-1,1 0 1,-1 0 0,0 0-1,0 0 1,1 1 0,-1-1-1,0 2 1,4 8-1536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5:52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 3072,'1'0'2323,"2"6"475,2 10-1471,-1 13-649,-3-17-184,1-1 0,4 16 0,-6-26-444,0-1 1,0 0-1,1 1 1,-1-1-1,0 0 0,0 1 1,0-1-1,0 0 1,0 1-1,0-1 1,0 0-1,0 1 1,0-1-1,0 1 1,0-1-1,0 0 1,0 1-1,0-1 0,0 0 1,0 1-1,0-1 1,0 1-1,0-1 1,0 0-1,-1 1 1,1-1-1,0 0 1,0 1-1,0-1 1,-1 0-1,1 0 1,0 1-1,-1-1-11,1 0-1,0 0 1,0 0-1,-1 0 1,1 0 0,0 0-1,0 0 1,0 0-1,-1 0 1,1-1 0,0 1-1,0 0 1,0 0-1,-1 0 1,1 0 0,0 0-1,0 0 1,0-1-1,0 1 1,-1 0 0,1 0-1,0 0 1,0 0-1,0-1 1,0 1 0,0 0-1,0 0 1,0 0-1,0-1 1,0 1 0,-1 0-1,1 0 1,0-1-1,0 1 1,0 0 0,0 0-1,0 0 1,0-1-1,0 1 1,1 0 0,-3-26 504,1 19-589,1-1-1,0 0 0,1-11 1,1 3-31,1-14-167,9-32 0,-12 60 244,1 0 1,0 0 0,-1 0-1,1 0 1,0 0 0,0 0 0,0 0-1,0 0 1,0 0 0,1 1-1,-1-1 1,1 0 0,-1 1 0,1-1-1,-1 1 1,1 0 0,0-1-1,0 1 1,3-2 0,-2 2 8,0 1 0,-1-1 0,1 0 0,0 1 0,0 0 0,-1 0 0,1 0 0,0 0 0,0 0 0,-1 0 0,1 1 0,0-1 0,0 1 0,4 1 0,34 13 588,-36-12-133,-3-2-628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5:52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77 3808,'0'-2'325,"0"-1"0,-1 1-1,1-1 1,-1 1 0,0-1 0,0 1 0,0-1-1,0 1 1,0 0 0,-3-4 0,-3-6 1531,7 10-1769,-1 0 1,0 0-1,0 0 0,0 0 0,0 0 0,0 0 1,-1 1-1,1-1 0,0 0 0,-1 1 1,1-1-1,-1 1 0,0 0 0,1-1 1,-1 1-1,0 0 0,0 0 0,0 0 1,0 0-1,0 1 0,0-1 0,0 0 0,0 1 1,0-1-1,0 1 0,0 0 0,0 0 1,0 0-1,0 0 0,-1 0 0,1 0 1,0 0-1,0 1 0,0-1 0,0 1 1,0 0-1,-3 1 0,-4 2-43,0 0-1,1 0 1,0 1-1,0 0 1,0 1 0,1 0-1,-8 7 1,10-7-3,0 0 1,0 0-1,0 1 1,1 0-1,0-1 1,0 2-1,0-1 1,-4 15-1,3-5 43,0 1-1,-3 33 1,2 41 415,6-78-356,0 1 1,2 0-1,-1-1 0,6 19 1,0 3-126,-5-24-31,1 0 0,3 14 0,-5-23-230,0 0-1,0 1 1,-1-1 0,1 0 0,-1 1 0,0 3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5:53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47 3712,'0'0'78,"-1"-1"0,1 1 1,0 0-1,0 0 0,-1-1 0,1 1 1,0 0-1,0-1 0,-1 1 1,1 0-1,0-1 0,0 1 0,0 0 1,0-1-1,0 1 0,-1 0 0,1-1 1,0 1-1,0 0 0,0-1 1,0 1-1,0-1 0,0 1 0,0 0 1,0-1-1,0 1 0,0 0 0,0-1 1,1 1-1,-1 0 0,0-1 0,1 0 75,-1 0-1,1 0 1,0 1-1,0-1 1,-1 0-1,1 1 1,0-1-1,0 1 1,0-1-1,0 1 1,0 0-1,1-1 1,29-5 2026,45-1 137,167-7-888,-199 16-932,-30-2-266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5:54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17 2080,'-8'0'5440,"29"-9"-3611,-9 7-1779,0-1 0,0 2 1,0 0-1,22 1 0,-32 0-41,0 0 0,1 0 0,-1 0 0,0 1 0,1-1 0,-1 1 0,0 0 0,1 0 0,-1 0 0,0 0 0,0 0 0,0 0 0,0 0 0,0 1 0,0-1 0,0 1 0,0-1 0,-1 1 0,1 0 0,-1 0 0,1-1 0,-1 1 0,0 0 0,1 1 0,-1-1 0,0 0 0,0 0 0,-1 0 0,1 1 0,0-1 0,0 3 0,-1 2 66,1 0 0,-1 0 0,0 0 1,-1 0-1,0 0 0,0 0 0,0-1 1,-5 13-1,2-8 139,0 0 1,-2-1-1,1 1 1,-11 13-1,13-20-43,0 1 0,0 0 1,0 0-1,0 0 0,1 1 0,-1-1 0,1 1 1,1-1-1,-3 11 0,4-15-145,1-1 1,-1 1-1,0-1 1,1 1-1,-1-1 0,0 0 1,1 1-1,-1-1 1,0 1-1,1-1 0,-1 0 1,1 1-1,-1-1 1,1 0-1,-1 1 0,1-1 1,-1 0-1,1 0 1,-1 0-1,1 1 1,-1-1-1,1 0 0,-1 0 1,1 0-1,0 0 1,-1 0-1,1 0 0,-1 0 1,1 0-1,23 0 250,-18-1-272,54-3-34,-37 2 98,32 1-1,-47 1-650,0 1 0,0 0 0,0 1-1,11 3 1,6 6-1107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5:56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14 103 2144,'-13'-4'5052,"21"2"-3320,73-9-518,122-4 0,-66 8-533,1088-50 1836,-1054 59-2179,168-5 540,-303-1-606,-30 5-563,-10-2-1226,-2 0 339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5:56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12 3808,'0'0'58,"0"-1"0,0 1 1,0-1-1,0 1 0,1 0 0,-1-1 1,0 1-1,0-1 0,0 1 0,0-1 0,0 1 1,1-1-1,-1 1 0,0 0 0,0-1 1,1 1-1,-1 0 0,0-1 0,1 1 1,-1 0-1,0-1 0,1 1 0,-1 0 0,1-1 1,-1 1-1,0 0 0,1 0 0,-1 0 1,1 0-1,-1-1 0,5 1 2121,-3 3-1984,0 0-1,0 1 1,-1-1 0,1 1 0,-1-1-1,0 1 1,0-1 0,-1 1 0,1 0 0,-1-1-1,1 1 1,-2 6 0,2-3 35,2 224 2181,-3-149-1824,0-16 98,-13 103 0,10-155-469,0 0 0,-1 0 0,-6 15 0,10-28-280,0-1 0,0 0-1,0 1 1,-1-1 0,1 1 0,0-1 0,0 1-1,0-1 1,-1 0 0,1 1 0,0-1-1,0 1 1,-1-1 0,1 0 0,0 1 0,-1-1-1,1 0 1,0 0 0,-1 1 0,1-1-1,0 0 1,-1 0 0,1 1 0,-1-1-1,1 0 1,0 0 0,-1 0 0,1 0 0,-1 0-1,1 1 1,-1-1 0,1 0 0,-1 0-1,1 0 1,0 0 0,-1 0 0,1-1-1,-1 1 1,0 0 0,0-1-330,0 1 1,0-1-1,0 0 0,-2-3-1180,2 3 1180,0 0 0,1 0 0,-1 0 1,0 0-1,1 0 0,-1-2 1,0-8-1511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5:57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1 2976,'-2'0'145,"1"0"1,-1 0-1,1 0 0,-1 0 1,0 0-1,1 0 0,-1 0 0,1 1 1,-1-1-1,1 1 0,-1-1 1,1 1-1,0-1 0,-1 1 1,1 0-1,-1 0 0,1 0 1,0 0-1,0 0 0,0 0 1,0 0-1,-1 0 0,1 0 1,0 0-1,1 0 0,-1 1 1,0-1-1,-1 3 0,-6 7 201,-28 32 1238,-6 8-688,20-17-431,0 1 0,-17 42 0,-26 78 769,21-58 137,44-96-1331,-1-1 0,1 0 1,0 1-1,0-1 0,-1 0 1,1 1-1,0-1 0,0 0 0,-1 1 1,1-1-1,0 0 0,-1 1 1,1-1-1,-1 0 0,1 0 1,0 0-1,-1 1 0,1-1 1,-1 0-1,1 0-35,0 0-1,-1 0 1,1 0 0,0 0-1,0 0 1,0 0 0,0 0 0,0 0-1,0 0 1,-1 0 0,1 0-1,0 0 1,0 0 0,0 0-1,0 0 1,0 0 0,0-1-1,0 1 1,-1 0 0,1 0-1,0 0 1,0 0 0,0 0-1,0 0 1,0 0 0,0 0-1,0 0 1,0-1 0,0 1-1,0 0 1,0 0 0,-1 0 0,1 0-1,0 0 1,0 0 0,0-1-1,0 1 1,0 0 0,0 0-1,0 0 1,0 0 0,0 0-1,0 0 1,0-1 0,0 1-1,0 0 1,0 0 0,1 0-1,-1 0 1,0 0 0,0 0-1,0-1 1,0 1 0,0 0 0,0 0-1,0 0 1,0 0 0,0 0-1,1-8 12,-1 8-12,0-1 1,0 1 0,0-1 0,0 1-1,0 0 1,0-1 0,0 1-1,0 0 1,0-1 0,0 1-1,0-1 1,0 1 0,0 0 0,0-1-1,0 1 1,0 0 0,0-1-1,1 1 1,-1 0 0,0-1-1,0 1 1,0 0 0,1-1 0,-1 1-1,0 0 1,0 0 0,1-1-1,-1 1 1,0 0 0,1 0-1,-1 0 1,1-1 0,14-10-241,-3 2 93,-4 4 163,0 0 0,1 1 0,0 0-1,0 0 1,11-2 0,51-11 252,-56 14-241,77-14 118,1 3 0,159-1 1,-219 13 258,-31 2-700,0 0 0,0 0 0,1-1 0,-1 1-1,0-1 1,0 1 0,0-1 0,0 0 0,0 0-1,3-1 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00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11 197 2144,'-1'0'60,"0"0"0,1 0 0,-1 0 0,1-1 1,-1 1-1,1 0 0,-1 0 0,1-1 0,-1 1 0,1 0 0,-1-1 0,1 1 1,0-1-1,-1 1 0,1 0 0,0-1 0,-1 1 0,1-1 0,0 1 1,-1-1-1,1 1 0,0-1 0,0 1 0,0-1 0,-1 0 0,1 1 0,0-1 1,0 1-1,0-1 0,1-5 2488,4 36-1933,-1-7-265,31 275 1849,-12-84-57,-19-188-718,-14-56 699,2-17-2101,2 0 0,2 0 1,3-1-1,1 1 0,12-89 0,-9 119-84,1 0-1,1 0 0,0 1 1,1-1-1,1 1 0,1 1 1,0 0-1,1 0 0,0 0 1,21-23-1,-8 14-136,0 2 0,1 1-1,1 0 1,52-33 0,-70 50 148,0 1 1,1-1-1,-1 1 0,0 1 1,1-1-1,0 1 0,-1 0 1,1 1-1,11-2 0,-14 3 34,1 0 0,-1 0 0,0 1-1,1-1 1,-1 1 0,0 0 0,1 0-1,-1 1 1,0-1 0,0 1-1,0 0 1,0 0 0,0 0 0,-1 1-1,1-1 1,4 5 0,-3-2 33,0 0-1,-1 0 1,1 0-1,-2 0 1,1 0-1,0 1 1,-1 0 0,0 0-1,0 0 1,-1 0-1,0 0 1,0 1 0,0-1-1,-1 1 1,0-1-1,0 1 1,0-1 0,-1 1-1,0 0 1,-1-1-1,1 1 1,-1 0-1,0-1 1,-1 1 0,0-1-1,0 0 1,0 0-1,-1 1 1,0-1 0,0-1-1,0 1 1,-1 0-1,0-1 1,0 0 0,0 0-1,-1 0 1,0 0-1,-8 6 1,-5 1 84,-1-1 0,0-1 1,-1 0-1,1-2 0,-41 12 0,27-9-78,-38 17 0,67-26-57,-1 1 0,1-1 0,0 1 0,-1-1 0,1 1 0,1 0 0,-1 1 0,0-1 0,-5 8-1,7-9 21,1 1 0,0-1 0,0 1 0,0 0 0,0-1-1,0 1 1,0 0 0,1 0 0,-1-1 0,1 1-1,0 0 1,0 0 0,0 0 0,0 0 0,0 0 0,1-1-1,0 6 1,2 2 70,1-1 0,0 1 1,0-1-1,0 0 0,1-1 0,1 1 0,7 8 0,49 55 497,-54-63-409,57 54 411,6 7 156,-42-42-296,5 7 25,-34-35-437,0 0 0,0 0 0,0 1 0,0-1 0,1 0 0,-1 0-1,0 1 1,0-1 0,0 0 0,1 0 0,-1 1 0,0-1 0,0 0-1,1 0 1,-1 0 0,0 1 0,0-1 0,1 0 0,-1 0 0,0 0-1,1 0 1,-1 0 0,0 0 0,1 0 0,-1 0 0,0 1 0,0-1-1,1 0 1,-1 0 0,0-1 0,1 1 0,-1 0 0,0 0 0,1 0-1,-1 0 1,0-1-203,0 1-1,0-1 1,0 1 0,0-1-1,0 0 1,0 1-1,0-1 1,0 0-1,0 1 1,-1-1-1,1 1 1,0-1 0,0 1-1,-1-1 1,1 0-1,0 1 1,-1-1-1,1 1 1,-4-3-806,-6-7-3377,-1-1 1424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36.2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228 0 2144,'0'1'68,"0"-1"0,0 0 0,0 0-1,0 0 1,0 1 0,0-1 0,0 0 0,0 0 0,1 0 0,-1 1 0,0-1 0,0 0-1,0 0 1,0 0 0,0 0 0,1 0 0,-1 1 0,0-1 0,0 0 0,0 0 0,1 0-1,-1 0 1,0 0 0,0 0 0,0 0 0,1 0 0,-1 0 0,0 0 0,0 0-1,1 0 1,-1 0 0,0 0 0,0 0 0,0 0 0,1 0 0,-1 0 0,0 0 0,0 0-1,0 0 1,1 0 0,-1 0 0,0 0 0,0 0 0,0 0 0,1-1 0,-1 1 0,0 0-1,0 0 1,0 0 0,0 0 0,1-1 0,-1 1 0,0 0 0,0 0 0,0 0-1,0 0 1,0-1 0,0 1 0,0 5 80,-1 0-1,0 0 1,0 0 0,-1 0-1,1 0 1,-3 5-1,-4 12 111,-61 242 883,49-194-546,-42 98 0,30-86-180,24-65-177,2 1-1,1 0 0,0 0 1,1 0-1,-3 37 0,7-54-208,-1 0 0,1 1 0,0-1-1,0 0 1,1 0 0,-1 0 0,0 1-1,0-1 1,1 0 0,-1 0 0,0 0-1,1 0 1,-1 0 0,1 0 0,0 0-1,-1 0 1,1 0 0,0 0 0,-1 0-1,1 0 1,0 0 0,0 0 0,0 0-1,0-1 1,0 1 0,0 0 0,2 0-1,-1 0 3,0-1 0,1 1 0,-1-1-1,1 0 1,-1 0 0,1 0 0,-1 0 0,1 0-1,-1-1 1,0 1 0,1-1 0,4-1 0,49-17 36,44-13 39,-83 28-8,1 0 0,-1 1 0,34 0 0,-44 2 59,0 0 1,0-1 0,0 0-1,0 0 1,0 0-1,-1-1 1,1 1-1,11-8 1,11-4-1261,100-37-1516,2-4 2352,-126 53 191,0-1-1,0-1 0,-1 1 1,8-7-1,-12 10 71,0 0 2,1 0 0,-1 0 0,0 0 0,0 0 0,0 0 1,0 0-1,0 0 0,0 0 0,1 0 0,-1 0 0,0 0 0,0-1 0,0 1 0,0 0 0,0 0 0,0 0 0,0 0 1,1 0-1,-1 0 0,0 0 0,0 0 0,0 0 0,0 0 0,0-1 0,0 1 0,0 0 0,0 0 0,0 0 1,0 0-1,0 0 0,0 0 0,0-1 0,0 1 0,0 0 0,0 0 0,0 0 0,0 0 0,0 0 0,0 0 0,0-1 1,0 1-1,0 0 0,0 0 0,0 0 0,0 0 0,0 0 0,0 0 0,0-1 0,0 1 0,0 0 0,0 0 0,0 0 1,0 0-1,0 0 0,0 0 0,-1 0 0,1 0 0,0-1 0,-11 3-149,-24 9 567,1 2 0,-55 29 0,72-33-258,0 2-1,1 0 1,0 1-1,1 0 1,0 1-1,-22 27 1,34-37-98,0 1 0,0 0 0,1 1 0,-1-1 0,1 0 0,0 1 0,-2 5 0,4-10-43,0 1 1,-1-1 0,1 1 0,0-1-1,0 0 1,0 1 0,0-1 0,0 1-1,0-1 1,0 1 0,0-1-1,0 1 1,0-1 0,0 0 0,0 1-1,0-1 1,0 1 0,0-1 0,1 1-1,-1-1 1,0 0 0,0 1 0,0-1-1,1 1 1,-1-1 0,0 0 0,0 1-1,1-1 1,-1 0 0,0 1 0,1-1-1,0 0 1,0 1 19,0-1-1,0 0 1,1 1 0,-1-1-1,0 0 1,0 0 0,1 0-1,-1 0 1,0 0-1,0-1 1,3 1 0,3-2 151,1-1 0,12-5 0,18-11 130,0-1 1,52-39-1,-79 51-492,1-1 0,0 2 0,0-1 0,1 2 0,23-10 0,-35 18 90,0-1 1,0 1-1,0-1 0,0 1 0,0-1 0,-1 1 1,1-1-1,-1 1 0,1-1 0,0 4 0,2 15 105,-2-10-17,1 1 0,0-1 0,4 10 0,-6-18 34,1 1 1,0-1-1,0 0 1,0 0-1,1 0 1,-1 1-1,0-1 1,1-1-1,0 1 1,-1 0-1,1 0 1,0 0-1,0-1 1,0 1-1,0-1 1,0 0-1,0 0 1,2 2-1,-2-3 12,0 0-1,-1 1 1,1-1-1,0 0 1,-1 0-1,1 0 1,0 0-1,-1-1 0,1 1 1,-1 0-1,1-1 1,0 1-1,-1-1 1,1 1-1,-1-1 1,1 0-1,1-1 1,26-18 360,-23 15-364,20-17 140,29-32 0,-28 26-232,-15 16 43,-8 6-52,1 1 0,0 0 0,1 0 0,-1 1 0,1-1 0,0 1 0,0 0 0,9-4 1,-14 8 40,-1 0 0,0 0 0,0 0 0,0 0 0,1 0 0,-1 1 1,0-1-1,0 0 0,0 0 0,1 0 0,-1 0 0,0 0 1,0 1-1,0-1 0,0 0 0,0 0 0,1 0 0,-1 0 0,0 1 1,0-1-1,0 0 0,0 0 0,0 0 0,0 1 0,0-1 1,0 0-1,0 0 0,0 1 0,0-1 0,0 0 0,0 0 0,0 0 1,0 1-1,1 8-203,-1 0 223,0 0-1,1 0 1,0 0-1,0 0 1,5 14-1,-5-19 23,1 0-1,-1-1 1,1 1-1,0-1 1,0 0-1,0 0 0,0 0 1,1 0-1,-1 0 1,1 0-1,0-1 0,0 1 1,0-1-1,0 1 1,0-1-1,5 2 1,-2-1 31,0-1 1,0 0-1,0 0 1,1-1 0,-1 0-1,0 0 1,1 0 0,11-1-1,5-1 112,25-5 0,-35 4-129,19-4 66,0-1 1,40-14 0,59-30 173,-113 43-230,-4 2-52,0 0 0,-1-1 0,0-1 0,0 0 0,-1-1 0,0 0 0,19-20 0,-25 20-329,-12 8 157,-15 8 39,-65 45-279,28-16 242,54-34 172,-12 8 25,-18 12 0,31-20-17,0 1 0,1-1 1,-1 0-1,0 1 0,1 0 0,-1 0 0,1 0 1,0 0-1,0 0 0,0 0 0,0 0 0,1 0 1,-2 4-1,3-6 3,0-1-1,0 1 1,0-1-1,0 1 1,0-1 0,0 1-1,0-1 1,0 1 0,0-1-1,0 0 1,0 1 0,0-1-1,0 1 1,0-1-1,1 1 1,-1-1 0,0 0-1,0 1 1,0-1 0,1 1-1,-1-1 1,0 0 0,1 1-1,-1-1 1,0 0 0,1 1-1,-1-1 1,0 0-1,1 0 1,-1 1 0,1-1-1,-1 0 1,1 0 0,-1 0-1,0 0 1,1 0 0,-1 1-1,1-1 1,-1 0 0,1 0-1,-1 0 1,1 0-1,-1 0 1,1 0 0,-1-1-1,0 1 1,1 0 0,-1 0-1,1 0 1,0 0 0,24-7 358,-11 1-265,-1-1 1,-1 0-1,1-1 1,13-11-1,-10 7-301,20-10 0,-36 21 184,1 1-1,-1 0 1,1-1 0,-1 1 0,0 0 0,1-1-1,-1 1 1,1 0 0,-1 0 0,1 0 0,-1-1-1,1 1 1,-1 0 0,1 0 0,-1 0 0,1 0-1,-1 0 1,1 0 0,-1 0 0,0 0 0,1 0-1,-1 0 1,1 0 0,-1 0 0,1 0 0,-1 1-1,1-1 1,-1 0 0,1 0 0,-1 0 0,1 1-1,-1-1 1,0 0 0,1 1 0,-1-1 0,1 0-1,-1 1 1,0-1 0,1 0 0,-1 1 0,1 0-1,-1 0-16,0 1-1,1-1 1,-1 1-1,0-1 1,0 1-1,0-1 1,0 1-1,0-1 1,0 1-1,-1-1 1,1 1 0,0-1-1,-1 2 1,-14 43-140,-57 149 41,61-170 151,-2 0 0,0-1 0,-2-1 1,0 0-1,-28 30 0,42-52-22,-22 25 278,-50 41-1,72-66-213,-1 1-1,0-1 1,1 0-1,-1 1 1,0-1 0,0 0-1,0 0 1,0 0 0,-1-1-1,1 1 1,0 0 0,0-1-1,0 1 1,-4-1-1,6 0-53,0 0-1,-1 0 1,1 0-1,0 0 0,0 0 1,0 0-1,-1 0 1,1 0-1,0 0 0,0-1 1,0 1-1,-1 0 0,1 0 1,0 0-1,0 0 1,0 0-1,0-1 0,0 1 1,0 0-1,-1 0 0,1 0 1,0-1-1,0 1 1,0 0-1,0 0 0,0 0 1,0-1-1,0 1 1,0 0-1,0 0 0,0-1 1,0 1-1,0 0 0,0 0 1,0 0-1,0-1 1,0 1-1,0 0 0,0 0 1,0 0-1,0-1 0,0 1 1,1 0-1,-1 0 1,0 0-1,0-1 0,9-11 119,-7 9-99,173-197 40,-149 173-93,2 1 0,1 1-1,0 2 1,2 1 0,1 1-1,0 2 1,2 1 0,48-19-1,-10 10 77,-15 5 4,-1-1-1,56-33 1,-105 51-58,-1 1-1,1-1 1,-1 0 0,0 0-1,-1 0 1,1-1 0,7-10-1,-11 13-1,0 0 0,0-1-1,0 1 1,0 0 0,-1-1 0,0 1-1,0-1 1,0 0 0,0 1-1,0-1 1,-1 0 0,1 1 0,-1-1-1,0 0 1,0 0 0,-1 1-1,0-6 1,1 7-7,0 1 1,-1 0-1,1 0 0,-1 0 1,1 0-1,-1-1 0,1 1 1,-1 0-1,0 0 0,1 0 1,-1 0-1,0 0 0,0 0 1,0 1-1,0-1 0,0 0 1,0 0-1,0 1 0,0-1 1,0 0-1,0 1 0,0-1 1,0 1-1,0-1 0,0 1 0,-1 0 1,1 0-1,0-1 0,0 1 1,-1 0-1,1 0 0,0 0 1,0 0-1,-3 1 0,-2 0-18,0 0 0,0 0 0,0 1-1,0 0 1,-9 5 0,-8 4 11,-35 22 0,50-28 24,1 0 1,0 1-1,0 0 0,0 0 1,1 0-1,0 1 0,0 0 1,-5 9-1,10-14 11,0-1 0,0 1-1,0 0 1,0 0 0,0 0 0,1 0 0,-1 0-1,1 0 1,-1 0 0,1 0 0,0 0-1,0 0 1,0 0 0,0 0 0,0 0-1,0 0 1,1 1 0,-1-1 0,1 0-1,-1 0 1,1-1 0,0 1 0,0 0-1,0 0 1,0 0 0,0 0 0,0-1 0,0 1-1,1 0 1,-1-1 0,0 1 0,1-1-1,2 2 1,5 4 102,0-1 1,1 0-1,0 0 0,19 7 1,-22-10-60,8 3-22,0 0-1,1-1 1,0-1 0,0 0 0,1-1 0,-1-1 0,0 0-1,1-2 1,-1 1 0,22-4 0,24-4-3654,7-1 907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00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1 140 4384,'0'0'138,"0"-1"1,0 1-1,0-1 1,0 1-1,0-1 0,0 1 1,0-1-1,1 1 1,-1-1-1,0 1 1,0 0-1,1-1 0,-1 1 1,0-1-1,1 1 1,-1 0-1,0-1 1,1 1-1,-1 0 1,1-1-1,-1 1 0,0 0 1,1 0-1,-1-1 1,1 1-1,-1 0 1,2 0-1,15-4 1281,-8 3-741,8-2-73,7-3 218,39-2 0,115-13 711,-41 4-892,308-22 574,54 20-609,-477 19-1852,33-4 0,-48 0-1443,-3 1 827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01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27 4064,'5'-26'4293,"-1"42"-2867,0-5-980,-1 8 43,-2 0 1,0 0-1,-1 0 0,-4 34 1,1 12 140,5 352 2741,-2-416-3259,-22-1 126,2-1-288,-21 3 1,34-1 37,1 0 1,-1 1 0,1-1-1,0 1 1,-1 1 0,1-1-1,-6 4 1,11-6 10,-26 15-19,1 0 0,0 2 0,2 0 0,-26 24-1,31-29-164,11-6 423,23-4 605,-1-2-454,1 0-248,1 0-1,21-4 1,449-71 723,-469 72-780,-1 0-1,27-9 1,-42 12-177,-1-1-1,1 1 1,-1 0 0,1-1 0,-1 1-1,0-1 1,1 1 0,-1 0 0,1-1 0,-1 1-1,0-1 1,0 1 0,1-1 0,-1 1 0,0-1-1,0 1 1,1-1 0,-1 1 0,0-1 0,0 1-1,0-2 1,1-17-3362,-8-20-3368,6 35 6149,-3-12-1656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02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97 3712,'-3'-9'4416,"4"10"-4067,1-1 0,-1 1 1,1-1-1,-1 0 0,1 0 1,-1 0-1,0 0 0,1 0 1,1 0-1,2-1 190,41-1 1389,75-13 0,-49 4-1496,196-27-86,-127 18-570,-136 19-194,-3 1 55,0-1 1,1 1-1,-1 0 1,1-1-1,-1 1 1,1 1-1,-1-1 1,1 0-1,-1 1 1,1-1-1,-1 1 1,1 0-1,-1-1 1,4 3-1,-1 1-1551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02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 4224,'-2'-8'5859,"17"22"-2305,-11-8-3199,0 0 0,0 1 0,-1-1 0,0 1 0,0 0 1,-1 0-1,0 0 0,0 0 0,-1 0 0,1 0 0,-1 13 0,0-2-17,-2-1-1,0 0 0,-7 34 0,-8 4-2086,15-47 475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10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512 4 3136,'-2'-3'1347,"-3"6"-786,-3 9 245,5-5-544,-1 0 0,-1-1-1,1 1 1,-1-1 0,-6 6-1,-4 5 68,-61 71 975,37-46-930,2 2 0,-31 50 1,45-53-258,1 1 1,-19 55 0,-18 88 147,37-104-121,-21 164 0,30-95 595,7 212 0,9-301-494,3-1 0,3 1 1,3-2-1,2 1 0,37 99 1,-41-135-110,1-1 0,2 1 0,0-2 0,1 0 0,1-1 0,1 0 0,24 23 0,-11-15-26,-20-18 22,1-1-1,0-1 1,1 0 0,0 0 0,22 13 0,-28-18-281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12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5 2656,'5'-5'3625,"-5"5"-3529,0 1 1,0-1 0,0 0-1,0 0 1,-1 3 1063,1-2-1063,-6 25 567,2 0 0,1 0 0,0 44 0,7 117 563,-4 70 95,0-255-1278,0 1 0,0-1 0,0 0 0,-1 1 0,1-1 0,0 0 0,-1 0 0,1 1 0,-1-1 0,0 0 0,-1 2 0,1-3-21,0 0 0,0 0 1,0 0-1,0 0 0,0-1 0,0 1 1,0 0-1,0-1 0,0 1 1,0 0-1,0-1 0,0 1 1,-1-1-1,1 0 0,0 1 0,0-1 1,-1 0-1,1 0 0,0 0 1,0 0-1,-3 0 0,-43 3-85,0 2-1,1 2 0,-60 16 1,90-19-30,0-1 425,30-1 98,300-12 1147,-264 9-1391,96-13-1,-145 14-217,-1 0 0,1 0-1,-1 0 1,1 0 0,-1 0-1,1 0 1,-1-1 0,0 1-1,1 0 1,-1 0 0,1 0-1,-1-1 1,0 1 0,1 0-1,-1 0 1,0-1-1,1 1 1,-1 0 0,0-1-1,1 1 1,-1 0 0,0-1-1,0 1 1,1 0 0,-1-1-1,0 1 1,0-1 0,0 1-1,0-1 1,-2-12-3955,0 8 2779,2-3-691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12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72 2816,'-6'-4'4217,"6"3"-4109,10-2 1682,20 0-705,-28 3-915,439-41 4545,-353 24-4539,-82 16-329,11 0-651,-17 1 690,0 0 0,1-1 0,-1 1 0,0 0 0,1 0 0,-1 1 0,0-1 0,1 0 0,-1 0 1,0 0-1,1 0 0,-1 0 0,0 0 0,1 0 0,-1 0 0,0 1 0,0-1 0,1 0 0,-1 0 0,0 0 0,2 2-798,-2-1 798,0-1 0,0 0 0,1 1 1,-1-1-1,0 0 0,0 1 0,0 0 0,0 10-1598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13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3072,'1'0'101,"-1"1"0,1-1 0,0 1 0,0-1 1,0 0-1,-1 1 0,1-1 0,0 1 0,-1 0 0,1-1 0,0 1 0,-1 0 1,1-1-1,-1 1 0,1 0 0,-1 0 0,1-1 0,-1 2 0,11 21 825,-8-17-525,6 19 179,-1 0 1,0 0 0,5 45-1,-2-12 202,-2-12-133,-3-1 0,-2 1 1,-1 52-1,-3 0 1154,31-123-225,-20 19-1708,-1-1-1,1 1 1,1 1 0,-1 0-1,1 1 1,0 0-1,0 0 1,0 1-1,0 1 1,22-1 0,-31 3 99,0 0 1,0 0 0,0 1 0,0-1 0,0 1 0,0 0-1,0 0 1,0 0 0,0 0 0,0 1 0,0-1 0,-1 1-1,1 0 1,-1 0 0,1 0 0,-1 0 0,4 3-1,-5-4 56,-1 0 0,1 1 0,0-1 0,0 0 0,0 1 0,-1-1 0,1 0 0,-1 1 0,1-1 0,-1 1 0,0-1-1,1 0 1,-1 1 0,0-1 0,0 1 0,0-1 0,0 1 0,0-1 0,0 1 0,0-1 0,-1 1 0,1-1-1,-1 1 1,1-1 0,-1 1 0,1-1 0,-1 0 0,0 1 0,0-1 0,1 0 0,-1 0 0,0 0 0,0 0-1,0 1 1,0-1 0,-2 1 0,0 0 60,0 0 0,0 0 0,0 0-1,0 0 1,0-1 0,-1 1 0,1-1-1,-1 0 1,1 0 0,-5 1 0,-36 2 361,41-4-427,-20 1 237,-1-1 0,-43-6 1,55 4-462,0 0 0,0-1 0,0-1 1,1 0-1,-1-1 0,1 0 0,-11-7 0,20 12 5,1-1 1,0 0-1,0 1 0,1-1 0,-1 0 1,0 0-1,0 0 0,0 0 0,0 0 1,1 0-1,-1 0 0,1 0 0,-1 0 1,0 0-1,1 0 0,0 0 0,-1-1 1,1 1-1,0 0 0,-1 0 0,1-2 1,0-7-1673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14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31 2656,'-1'-1'117,"1"0"0,0 0 0,0 0 0,-1 0 0,1 0 0,0 0 1,0 0-1,0 1 0,0-1 0,0 0 0,0 0 0,0 0 0,0 0 0,0 0 0,1 0 0,-1 0 0,0 0 1,0 1-1,1-1 0,-1 0 0,1 0 0,-1 0 0,1 1 0,-1-1 0,1 0 0,-1 0 0,1 1 0,0-1 1,-1 1-1,1-1 0,0 0 0,0 1 0,-1-1 0,1 1 0,0 0 0,0-1 0,0 1 0,0 0 0,-1-1 1,1 1-1,0 0 0,0 0 0,0 0 0,0 0 0,0 0 0,1 0 0,-1 0-118,0 0-1,0 0 1,0 1 0,0-1-1,0 0 1,0 1 0,0-1-1,0 1 1,0-1-1,0 1 1,0 0 0,-1-1-1,1 1 1,0 0 0,0-1-1,-1 1 1,1 0-1,1 1 1,0 2 41,-1 0-1,1 0 1,-1 1-1,0-1 1,0 0 0,0 0-1,0 1 1,-1-1-1,0 0 1,0 1-1,-1 7 1,0 2 191,-1 0 0,-6 19 0,4-21 19,-1 0 0,0-1 0,-1 0 0,0 0 0,-12 15 0,9-14 183,1 1 1,-11 23-1,18-36-405,1 1 0,-1 0-1,1 0 1,0 0 0,0 0 0,-1-1-1,1 1 1,0 0 0,0 0 0,0 0-1,0 0 1,0 0 0,0 0 0,0 0-1,0-1 1,1 1 0,-1 0 0,0 0 0,0 0-1,1 0 1,-1 0 0,1-1 0,-1 1-1,0 0 1,1 0 0,0-1 0,-1 1-1,1 0 1,-1-1 0,1 1 0,0 0 0,-1-1-1,1 1 1,0-1 0,0 1 0,-1-1-1,1 0 1,0 1 0,0-1 0,0 0-1,0 0 1,1 1 0,3 0 70,1 1 0,0-1 0,-1-1-1,1 1 1,6-1 0,19-1 319,31-6 0,-10 1-2824,-34 5 946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14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3 239 3648,'-3'1'1736,"12"2"77,-6-2-1466,1 0 0,0-1 0,-1 1 0,1-1 0,0 0 0,4-1 0,87-15 1781,216-54-26,-223 48-1864,215-47 281,127 3-354,-418 65-381,1 0 0,23 3 0,-33-2-2,0 0 1,-1 0-1,1 1 1,0-1 0,-1 1-1,1 0 1,-1 0-1,1 0 1,-1 0-1,0 0 1,1 1-1,-1-1 1,0 1 0,0-1-1,0 1 1,0 0-1,0 0 1,0 0-1,2 4 1,6 12-1372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9:01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333 223 3328,'-6'-14'1061,"5"14"-1022,1 0 1,0-1-1,0 1 0,0-1 0,0 1 1,-1-1-1,1 1 0,0-1 0,0 1 1,0 0-1,0-1 0,0 1 0,0-1 0,0 1 1,0-1-1,0 1 0,0-1 0,1 1 1,-1 0-1,0-2 0,0 2 44,1 0 1,-1-1-1,0 1 0,0 0 1,0-1-1,0 1 0,0-1 1,0 1-1,0 0 0,0-1 1,0 1-1,0 0 0,0-1 1,0 1-1,0 0 0,0-1 1,0 1-1,0-1 0,-1 1 1,1 0-1,0-1 0,0 1 1,0 0-1,0 0 0,-1-1 1,1 1-1,0-1 0,-1 1-9,1 0 0,0 0 0,0-1 0,0 1-1,0 0 1,0 0 0,0 0 0,0-1-1,0 1 1,-1 0 0,1 0 147,0-1-147,0 1 0,-1 0 0,1 0-1,0 0 1,0 0 0,0 0 0,-1-1 0,1 1-1,0 0 1,0 0 0,0 0 0,-1 0-1,1 0 1,0 0 0,0 0 0,-1 0 0,1 0-1,0 0 1,0 0 0,0 0 0,-1 0-1,1 0 1,0 0 0,0 0 0,-1 0 0,1 0-1,0 1 1,0-1 0,0 0 0,-1 0-1,1 0 1,0 0 0,0 0 0,-1 1 0,-5 14 543,3-7-476,-23 64 723,-2 20-127,-41 115 467,-5-49-41,-8 21-172,71-154-766,7-15 138,-1 1-1,-2 11 0,62-73 849,-39 39-1256,0 0-1,1 2 1,0 0 0,1 1-1,0 0 1,21-6 0,-25 10 1,1 1-1,0 0 1,0 1 0,1 1 0,-1 0 0,1 1 0,-1 1 0,23 2-1,-32-2-4,0 2-1,0-1 1,0 1-1,0 0 1,7 3-1,-10-4 45,-1 1 1,0-1-1,0 0 0,0 1 0,0-1 1,0 1-1,0 0 0,0 0 0,-1-1 1,1 1-1,0 0 0,-1 0 0,0 1 1,1-1-1,0 3 0,0 1 30,-1-1 0,0 1 1,0 0-1,-1-1 0,1 1 0,-1 0 0,0-1 0,-1 1 1,0 0-1,0-1 0,-3 12 0,0-5 83,0 0 0,-1 0 0,0-1 1,-9 14-1,6-14-52,0 0 0,0-1-1,-1 0 1,0-1 0,-1 0 0,0-1 0,0 0 0,-1 0 0,0-1 0,0 0 0,-1-1-1,0-1 1,0 1 0,0-2 0,-1 0 0,0 0 0,0-2 0,1 1 0,-2-1 0,1-1-1,0-1 1,0 1 0,0-2 0,-16-2 0,26 2-55,-1 0 1,0 0-1,1-1 0,-1 1 1,1-1-1,-5-2 0,7 3-1,1 1 0,-1 0-1,1-1 1,-1 1 0,0 0 0,1-1-1,-1 1 1,1-1 0,-1 1-1,1-1 1,0 1 0,-1-1-1,1 1 1,-1-1 0,1 1-1,0-1 1,-1 0 0,1 1 0,0-1-1,0 0 1,0 1 0,-1-1-1,1 0 1,0 1 0,0-1-1,0 0 1,0 1 0,0-1-1,0 0 1,0 1 0,1-1 0,-1 0-1,0 1 1,0-1 0,0 0-1,1 1 1,-1-1 0,0 0-1,1 1 1,-1-1 0,0 1 0,1-1-1,-1 1 1,1-1 0,-1 1-1,1-1 1,0 0 0,7-5-34,-1 0 0,1 0 0,1 1 0,-1 0 0,15-6 0,54-18-71,-71 27 99,313-103 13,5 18 103,-155 47-254,-169 40 141,0 0 0,0 0 0,0 0 0,1 0-1,-1 0 1,0 0 0,0 0 0,0 0 0,1 0 0,-1 0-1,0 0 1,0 0 0,0 0 0,1 0 0,-1 0-1,0 0 1,0 0 0,0 0 0,1 0 0,-1 0 0,0 0-1,0 1 1,0-1 0,0 0 0,1 0 0,-1 0-1,0 0 1,0 0 0,0 1 0,0-1 0,0 0 0,0 0-1,1 0 1,-1 0 0,0 1 0,0-1 0,0 0-1,0 0 1,0 0 0,0 1 0,0-1 0,0 0-1,0 0 1,0 0 0,0 1 0,0-1 0,0 0 0,0 0-1,0 0 1,0 1 0,0-1 0,0 0 0,0 0-1,0 0 1,0 1 0,0-1 0,-1 0 0,1 0 0,0 0-1,0 0 1,0 1 0,0-1 0,0 0 0,-1 0-1,-7 14 77,8-13-61,-8 10 44,0 0-1,-10 9 1,-8 10 38,-64 88 299,67-84-272,-32 61 0,54-93-106,-2 3 8,1 0 0,0 0 1,0 0-1,-1 7 0,2-11-8,1 0 0,0 0 0,0 1 0,0-1 0,0 0 0,0 0 0,0 1 0,0-1 0,1 0 0,-1 0 0,0 0 0,1 1 0,-1-1 0,0 0 0,1 0 0,0 0 0,-1 0 0,1 0 0,0 0 0,-1 0-1,1 0 1,0 0 0,1 1 0,-1-1 2,1 0 0,-1-1 0,0 1 0,0-1 0,0 1 0,1-1-1,-1 0 1,0 0 0,1 1 0,-1-1 0,0 0 0,0 0 0,1 0 0,-1 0 0,0 0-1,1-1 1,-1 1 0,0 0 0,0-1 0,1 1 0,-1 0 0,0-1 0,0 0-1,0 1 1,1-1 0,-1 0 0,1-1 0,6-2 76,3-2-28,-1 0 0,0 0 1,-1-1-1,1-1 0,-1 1 0,8-11 1,45-55 158,-52 61-180,113-147-209,-106 135 175,-10 15-49,0 0 1,0 0-1,16-15 1,-23 24 21,1 0 1,-1-1 0,1 1-1,-1-1 1,1 1 0,-1 0-1,1 0 1,-1-1 0,1 1-1,-1 0 1,1 0 0,-1-1-1,1 1 1,-1 0 0,1 0-1,-1 0 1,1 0 0,0 0-1,-1 0 1,1 0 0,0 0-1,-1 0 5,1 0 0,-1 1 0,0-1 0,1 0-1,-1 1 1,0-1 0,1 0 0,-1 1 0,0-1 0,0 0 0,1 1-1,-1-1 1,0 1 0,0-1 0,0 0 0,1 1 0,-1-1-1,0 1 1,0-1 0,0 1 0,0 28-197,0-26 211,-8 63-99,-1 12 187,9-67-29,0 1 0,0-1 0,1 0 1,4 21-1,-5-31-50,1 0 0,-1 0 0,0-1 0,0 1 1,0 0-1,1 0 0,-1 0 0,0 0 0,1 0 0,-1 0 0,1-1 0,-1 1 0,1 0 1,0 0-1,-1-1 0,1 1 0,0-1 0,-1 1 0,1 0 0,0-1 0,0 1 0,-1-1 1,1 1-1,0-1 0,0 0 0,0 1 0,0-1 0,0 0 0,-1 0 0,1 1 0,0-1 1,0 0-1,0 0 0,0 0 0,0 0 0,0 0 0,0 0 0,0-1 0,0 1 0,0 0 1,-1 0-1,1-1 0,0 1 0,0 0 0,0-1 0,0 1 0,1-2 0,7-5 61,-1 0-1,0-1 0,0 0 1,8-10-1,13-14-17,3 4-65,1 1 1,68-42-1,-84 60 28,-1 0 0,21-6 0,-30 12-71,0 1 0,0 0 1,0 0-1,0 1 0,0 0 1,0 0-1,0 0 1,11 2-1,-16-1 49,-1 0 0,0 0-1,0 1 1,0-1 0,0 1 0,1-1-1,-1 1 1,0-1 0,0 1 0,0 0-1,0 0 1,0-1 0,0 1 0,-1 0 0,1 0-1,0 0 1,0 0 0,0 0 0,-1 0-1,1 0 1,-1 0 0,1 0 0,-1 1-1,1-1 1,-1 0 0,1 2 0,0 2 5,-1-1 1,1 1-1,-1-1 0,0 1 1,0 7-1,-3 5 17,-1 1-1,-5 17 0,3-13 74,-1 1 299,8-23-375,-1 0-1,0 0 0,1 0 0,-1 0 0,1 0 1,-1 0-1,0 0 0,1 0 0,-1 0 0,1-1 1,-1 1-1,0 0 0,1 0 0,-1 0 1,0-1-1,1 1 0,-1 0 0,0 0 0,0-1 1,1 1-1,-1 0 0,1-1 0,21-25 131,-15 17-173,0 0-1,0 1 1,1 0-1,0 0 0,1 1 1,-1 0-1,1 1 0,16-9 1,-25 14 16,2 1 0,-1-1 1,0 1-1,0 0 0,0-1 0,0 1 1,0 0-1,0 0 0,0-1 1,0 1-1,0 0 0,1 0 1,-1 0-1,0 0 0,0 1 0,0-1 1,0 0-1,0 0 0,0 1 1,0-1-1,0 0 0,1 1 1,-1-1-1,-1 1 0,1 0 1,0-1-1,0 1 0,0 0 0,1 1 1,1 1 5,-1 1 0,1 0 0,-1 0 0,0 0 0,0 0 0,1 6 0,-2-6 21,1 0-1,0 0 0,0-1 1,4 8-1,-5-9-8,1-1 0,-1 1 0,1-1 1,-1 1-1,1-1 0,0 1 0,0-1 0,0 0 1,0 0-1,0 0 0,0 0 0,0 0 0,0-1 0,0 1 1,0 0-1,0-1 0,1 0 0,-1 1 0,0-1 0,0 0 1,0 0-1,1 0 0,-1-1 0,0 1 0,3-1 0,4-2 32,1 0-1,-1-1 0,-1 0 0,15-9 1,-3 2-17,40-21 12,-15 7 31,1 2-1,66-23 0,-70 28-79,-25 10-174,-12 6 107,-5 4 26,-10 8 25,8-9 37,-1 3 3,-28 25-78,-46 54 0,69-73 59,0 1 0,1-1 0,1 1 0,0 0 0,0 0 0,1 1 0,1 0 0,0 0 0,0 0 0,-2 19 0,5-27 16,1 1 0,0-1 0,0 0 0,0 1 0,1-1 0,-1 0 0,1 1-1,0-1 1,0 0 0,3 6 0,-3-9 3,-1 1 1,1-1-1,0 0 0,0 1 0,0-1 1,0 0-1,0 0 0,0 0 1,0 0-1,0 0 0,1 0 0,-1 0 1,0 0-1,0 0 0,1-1 0,-1 1 1,1 0-1,-1-1 0,1 1 0,-1-1 1,1 0-1,-1 1 0,1-1 1,-1 0-1,1 0 0,-1 0 0,1 0 1,-1 0-1,1 0 0,-1-1 0,1 1 1,2-1-1,3-2 7,0 1 0,0-1 0,0 0 1,-1-1-1,1 0 0,-1 0 0,8-6 0,3-5 98,17-19-1,-15 14-34,-1-1 0,-1 0 1,-1-2-1,15-28 0,-15 18-120,0 0-1,18-64 1,41-229 219,-22-56-592,-52 330 208,-5 32-28,4 20 230,0 0 1,0 0-1,0-1 0,0 1 0,0 0 1,0 0-1,-1-1 0,1 1 0,0 0 0,0 0 1,0-1-1,0 1 0,0 0 0,-1 0 1,1 0-1,0 0 0,0-1 0,-1 1 1,1 0-1,0 0 0,0 0 0,0 0 1,-1 0-1,1-1 0,0 1 0,0 0 1,-1 0-1,1 0 0,0 0 0,-1 0 1,1 0-1,0 0 0,0 0 0,-1 0 1,1 0-1,0 0 0,0 0 0,-1 0 1,1 1-1,0-1 0,0 0 0,-1 0 1,1 0-1,0 0 0,0 0 0,-1 0 1,1 1-1,0-1 0,0 0 0,0 0 1,0 0-1,-1 0 0,1 1 0,0-1 0,0 0 1,0 0-1,0 1 0,0-1 0,-1 1 1,-4 7-63,0 1 0,1 0 0,0 0 0,0 0 0,-2 12 0,3-11 44,-24 85-126,-27 181 1,46-221 318,1 79 0,7-99-774,2 0 1,2 0-1,10 49 1,-11-73-296,1 1 1,0-1-1,0 0 0,9 15 0,-11-22 198,1 1 0,-1-2 0,1 1-1,0 0 1,0 0 0,1-1 0,-1 0-1,1 0 1,-1 0 0,1 0 0,0 0-1,0-1 1,8 4 0,15 3-2578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43.5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0 480,'-5'5'2875,"7"-5"-2726,35-1 8885,-36 2-8787,1 11 1824,-6 19-2578,2-21 1118,0 2-400,-1 0 0,0 0-1,-8 18 1,6-19-603,1 0 0,0 0 0,-3 20-1,3-12-4380,8-12 2672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15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24 2912,'7'-16'923,"-7"15"-899,0 1 1,0 0-1,1-1 1,-1 1 0,1-1-1,-1 1 1,0 0 0,1-1-1,-1 1 1,1 0-1,-1-1 1,0 1 0,1 0-1,-1-1 1,1 1 0,-1 0-1,1 0 1,-1 0-1,1 0 1,-1-1 0,1 1-1,0 0 1,-1 0 0,2 0-1,-1 0 134,-1 0-61,0 0 1,1 0-1,-1 0 1,0 0-1,1-1 1,-1 1-1,0 0 1,1 0-1,-1 0 1,0 0 0,1 0-1,-1 0 1,0 0-1,1 0 1,-1 0-1,0 1 1,1-1-1,-1 0 1,0 0-1,1 0 1,-1 0-1,0 0 1,1 1-1,-1-1 1,0 0-1,0 0 1,1 0-1,-1 1 1,0-1-1,0 0 1,1 0-1,-1 1 1,0-1-1,1 1 1,4 16 1695,-2 22-535,-7 84 630,-21 134 0,23-238-1666,1 30 0,2-38-90,-1 1-1,-1-1 1,0 0-1,0 1 1,-1-1-1,-5 19 1,6-29-115,0 1 0,0-1 0,0 1-1,0-1 1,0 0 0,0 1 0,0-1 0,-1 0 0,1 0 0,0 0 0,-1 0 0,1 0 0,-1 0 0,1 0-1,-1-1 1,0 1 0,-1 0 0,-35 9 133,18-6-146,-17 7-103,-93 29 17,124-39 67,-4 3-54,9-3 232,6 0 270,0-1-280,42 0 363,0-2 0,54-8 0,-59 3-373,0 2-1,44 1 0,-52 1-604,-31 3 24,-1 0-1,1-1 1,-1 0-1,1 1 1,-1-1-1,0 0 1,0 0-1,1 0 1,-1 0-1,3-2 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15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0 151 5312,'1'-3'312,"1"0"1,0 1-1,-1-1 1,1 0-1,0 1 0,0 0 1,0-1-1,0 1 1,1 0-1,-1 0 1,0 0-1,1 0 1,3-1-1,4-2 558,0 0 1,16-4-1,-7 2-218,49-16 998,108-24 0,-133 39-1714,0 2 0,0 1 1,84 4-1,-122 1-269,1 1 1,0 0-1,0 0 0,8 3 0,-11-3-108,0 0-1,0 1 1,0-1 0,0 1-1,0 0 1,-1 0 0,1 0 0,-1 0-1,1 0 1,-1 0 0,1 1-1,-1-1 1,0 1 0,0 0-1,1 3 1,10 20-1836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16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3968,'14'-4'7762,"-13"4"-7451,7 0 1226,-6 12-193,2 22-916,-2 1-1,-2-1 1,-6 59-1,0 18 444,8-87-662,1 7 34,-3-30-222,0 1-1,0 0 1,0 0 0,0 0-1,-1-1 1,1 1 0,0 0-1,-1-1 1,1 1 0,-1 0-1,0-1 1,-1 3-1,2-4-24,0 0 0,0 0-1,0 0 1,0 0 0,0 0-1,0 0 1,0 0-1,0 1 1,0-1 0,0 0-1,0 0 1,-1 0 0,1 0-1,0 0 1,0 0 0,0 0-1,0 0 1,0 0-1,0 0 1,0 0 0,-1 0-1,1 0 1,0 0 0,0 0-1,0 0 1,0 0-1,0 0 1,0 0 0,-1 0-1,1 0 1,0 0 0,0 0-1,0 0 1,0 0 0,0 0-1,0 0 1,0 0-1,-1 0 1,1 0 0,0 0-1,0-1 1,-4-5-813,-1-7-1324,5 1 499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16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48 3968,'-1'0'146,"1"-1"0,0 1 1,0 0-1,0-1 0,0 1 0,0-1 0,0 1 1,-1 0-1,1-1 0,0 1 0,0-1 1,0 1-1,1 0 0,-1-1 0,0 1 0,0-1 1,0 1-1,0 0 0,0-1 0,0 1 1,0 0-1,1-1 0,-1 0 293,1 0-293,12-10 2480,-9 8-2208,0 0 1,0 1-1,0 0 1,9-4-1,3 3-233,0 0 0,1 1 0,-1 1 1,0 1-1,0 0 0,1 1 0,-1 1 0,0 0 0,18 5 0,-33-6-180,1-1 0,0 0 1,-1 1-1,1-1 0,-1 1 0,1 0 1,-1-1-1,1 1 0,-1 0 1,0 0-1,1 0 0,-1 0 0,0 0 1,1 0-1,-1 1 0,0-1 0,0 0 1,0 1-1,0-1 0,-1 0 0,1 1 1,0-1-1,0 1 0,-1-1 0,1 1 1,-1 0-1,1-1 0,-1 1 1,0-1-1,0 1 0,0 0 0,0-1 1,0 1-1,0 0 0,0-1 0,0 1 1,-2 3-1,0 3 47,-1 1 0,-1-1 0,0 0 0,0 0 0,-10 14 0,-2 2 437,1 2 0,-13 29 0,27-54-422,0 1 0,1-1 1,-1 1-1,1-1 0,-1 1 1,1 0-1,-1-1 0,1 1 1,0-1-1,0 1 1,0 0-1,0-1 0,0 1 1,0 0-1,1-1 0,-1 1 1,1 1-1,0-2-27,-1 0 0,1 0 1,0 0-1,0 0 0,-1 0 0,1 0 0,0 0 0,0-1 1,0 1-1,0 0 0,0-1 0,0 1 0,0 0 0,0-1 1,0 1-1,0-1 0,1 0 0,0 1 0,6 0 65,0 0 1,0-1-1,0 0 0,-1 0 0,13-2 1,-12 1-68,9 0 28,14-2-91,56-12 0,-67 13-2044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17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57 2912,'-5'-8'6666,"9"9"-6051,-1 0 0,1 0 1,-1-1-1,1 1 0,-1-1 0,1 0 0,-1 0 0,7-1 0,30-7 583,-26 5-641,56-13 346,-37 7-960,52-6 0,-68 15-802,-1 1-2182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17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4896,'-1'0'1654,"2"4"-480,6 10 328,-1-2-403,0 2-417,-2 0-1,1 0 1,3 25-1,3 48 685,-10-81-1287,6 82 1259,-9 157 1,1-230-1604,-1 0 1,0 0 0,-1-1-1,0 1 1,-1-1 0,-7 15-1,10-20-1105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18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3808,'0'-1'89,"0"1"0,0-1 0,0 1 0,0-1-1,0 1 1,0-1 0,0 1 0,0-1 0,1 1 0,-1-1 0,0 1 0,0-1 0,0 1 0,1-1 0,-1 1 0,0 0 0,1-1-1,-1 1 1,0-1 0,1 1 0,-1 0 0,0-1 0,1 1 0,-1 0 0,1 0 0,-1-1 0,1 1 0,-1 0 0,2-1-1,0 1 93,-1 0 0,1-1 0,0 1 0,0 0 0,0 0 0,0 0 0,0 1 0,3-1 0,4 3 230,1 0 1,12 5-1,-5 1-141,-1 0-1,0 0 0,-1 2 1,0 0-1,0 0 0,-1 2 1,-1 0-1,0 0 0,-1 1 1,20 30-1,-3 2 158,-3 1 1,30 72 0,-24-41 173,-5 2 0,29 127 0,-1 176 1937,-48-282-1625,-9 150 1,-3-183-707,-3-1 0,-4 0 0,-23 79 1,19-99-230,-1-1 1,-45 82 0,44-96-856,-32 43 1,35-56-1362,-24 25 0,6-11-402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19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 2912,'-17'-8'5152,"20"10"-4675,-1-1 0,1 0 0,-1 0 0,1 0 0,-1-1 0,1 1 0,0-1 0,4 1 0,214 18 2526,-18-13-2262,-170-6-725,-31 0-464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19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39 4736,'-8'-14'1530,"8"14"-1516,0 0 0,0 0-1,0 0 1,0 0-1,-1 0 1,1 0 0,0 0-1,0 0 1,0-1-1,0 1 1,0 0-1,0 0 1,0 0 0,0 0-1,0 0 1,0 0-1,0 0 1,0-1-1,0 1 1,0 0 0,0 0-1,0 0 1,0 0-1,0 0 1,0 0-1,0 0 1,0-1 0,0 1-1,0 0 1,0 0-1,0 0 1,0 0-1,0 0 1,0 0 0,0 0-1,0-1 1,0 1-1,0 0 1,0 0-1,1 0 1,-1 0 0,0 0-1,0 0 1,3-4 68,-2 3 17,0 0 0,0 0 0,-1 0 0,1 0 0,0 0 0,0 0 0,0 0 1,0 0-1,0 0 0,0 1 0,0-1 0,1 1 0,-1-1 0,0 0 0,0 1 0,0 0 0,1-1 1,-1 1-1,2 0 0,4-1 218,0 0 0,1 1 0,-1 0 0,15 2 0,-20-2-310,0 1 1,0-1-1,0 1 0,0-1 1,-1 1-1,1 0 1,0 0-1,0 0 0,0 0 1,0 0-1,-1 0 0,1 0 1,-1 1-1,1-1 0,-1 0 1,1 1-1,-1-1 1,0 1-1,0 0 0,1 0 1,-1-1-1,1 4 0,-1-2 27,0 1 0,0 0 0,0 0 0,-1 0 0,1 0-1,-1 0 1,0 0 0,0 0 0,-1 0 0,1 0 0,-1 0 0,1 0-1,-1 0 1,-1 0 0,1 0 0,0-1 0,-4 6 0,-3 5 139,0-1 1,-1 0-1,-13 14 1,0 0-59,21-25-101,0-1 0,0 0 0,0 1 0,1-1 0,-1 1 1,0-1-1,1 1 0,-1 0 0,1-1 0,-1 1 0,1 0 0,0-1 0,-1 1 0,1 0 0,0-1 0,0 1 1,0 0-1,1 0 0,-1-1 0,0 1 0,1 0 0,-1-1 0,1 1 0,-1-1 0,1 1 0,0 0 0,0-1 1,-1 0-1,1 1 0,0-1 0,0 1 0,1-1 0,1 2 0,4 4 74,1-1-1,0 0 1,0 0-1,15 8 1,-7-5-8,-10-5-45,6 4 88,0 0 0,17 15 0,-26-21-69,-1 1 0,1-1 0,-1 0-1,0 1 1,0 0 0,0 0-1,0-1 1,-1 1 0,1 0 0,-1 0-1,0 1 1,0-1 0,0 0-1,0 0 1,0 1 0,0 5 0,-1-6-27,-1-1 1,1 1 0,-1 0-1,1 0 1,-1 0 0,0-1-1,0 1 1,-1 0 0,1-1-1,0 1 1,-1-1 0,1 0-1,-1 1 1,0-1 0,0 0-1,0 0 1,0 0 0,-4 3-1,-3 1-17,-1 1 0,1-1 0,-17 6 0,3 0-10,-84 34 133,90-40-827,5-1-1244,-23 5 0,26-6 450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20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9 2976,'7'-3'895,"-6"2"-683,0 0 0,0 1 0,0-1 0,1 1-1,-1-1 1,0 1 0,0-1 0,0 1 0,1 0 0,-1 0 0,0-1-1,1 1 1,1 0 0,-1 1 292,3 2 923,-9 7-777,-4 0-229,0-2 0,0 1 0,0-1 0,-1 0 0,-15 9 0,13-8-189,-12 10 122,1 1 1,1 1-1,1 1 1,0 1-1,-25 39 1,-68 137 298,34-54-84,60-117-54,8-11-742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44.2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0 1248,'0'1'4474,"2"2"-4153,-1-1 1,1 0-1,-1 1 1,0-1 0,0 1-1,0 0 1,0-1-1,-1 1 1,1 0-1,-1-1 1,1 1 0,-1 0-1,0 4 1,-5 10 148,0 0 0,-2 0 1,0-1-1,-16 27 1,18-27-4258,4-6 1782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20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4736,'3'-2'321,"-1"1"1,1 0-1,0 0 0,-1 0 1,1 0-1,0 0 1,0 0-1,0 1 1,0 0-1,3-1 0,34 3 1622,-12-1-1139,-20-1-669,1 1-1,0 0 0,0 1 0,0-1 0,14 6 0,-21-6-117,1 0-1,0 0 0,-1 1 0,1-1 1,-1 1-1,1 0 0,-1-1 0,0 1 1,4 4-1,-5-5 1,0 0 0,-1 0 0,1 1 0,0-1 0,0 0-1,-1 1 1,1-1 0,-1 0 0,1 1 0,-1-1 0,0 1 0,0-1 0,0 1 0,1-1 0,-1 1-1,0-1 1,-1 1 0,1-1 0,0 1 0,-1 1 0,-1 3 69,0-1-1,0 1 1,-1-1 0,0 0-1,0 1 1,0-1 0,-1 0 0,1-1-1,-1 1 1,-1-1 0,-5 6-1,-5 3 558,-35 21 1,24-18-120,12-8-21,0 1-1,-20 17 0,34-26-479,0 0-1,0 0 0,-1 0 0,1 0 1,0 0-1,0 1 0,0-1 0,-1 0 1,1 0-1,0 0 0,0 0 1,0 1-1,0-1 0,0 0 0,-1 0 1,1 0-1,0 1 0,0-1 0,0 0 1,0 0-1,0 1 0,0-1 0,0 0 1,0 0-1,0 1 0,0-1 0,0 0 1,0 0-1,0 1 0,0-1 0,0 0 1,0 0-1,0 0 0,0 1 0,0-1 1,0 0-1,1 0 0,-1 1 0,0-1 1,0 0-1,0 0 0,0 0 0,0 1 1,1-1-1,-1 0 0,0 0 0,0 0 1,0 0-1,0 0 0,1 1 0,-1-1 1,0 0-1,0 0 0,1 0 0,-1 0 1,0 0-1,0 0 0,1 0 0,-1 0 1,0 0-1,0 0 0,0 0 0,1 0 1,-1 0-1,0 0 0,0 0 0,1 0 1,-1 0-1,24 1 732,-21-1-798,240 5-1418,-207-5 502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22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22 2720,'0'-1'114,"0"0"1,0 1 0,0-1-1,0 0 1,0 0-1,0 0 1,-1 0-1,1 1 1,0-1-1,0 0 1,-1 0 0,1 1-1,0-1 1,-1 0-1,1 0 1,-1 1-1,1-1 1,-1 0-1,1 1 1,-1-1 0,0 0-1,1 1 1,-1-1-1,0 1 1,1-1-1,-1 1 1,0 0 0,0-1-1,1 1 1,-1 0-1,0-1 1,0 1-1,0 0 1,1 0-1,-1 0 1,0 0 0,0 0-1,0 0 1,0 0-1,1 0 1,-1 0-1,0 0 1,0 0-1,-1 1 1,-5 0 242,0 1-1,0 0 1,0 0 0,-7 4-1,4-1-252,1 0 0,0 1 0,0 0 0,0 0 0,1 1 0,0 0 0,0 1 0,-7 9 0,2-1 137,1 0 0,0 1-1,-12 25 1,11-18-41,2 1 0,0 0 0,2 0 0,1 1 0,-7 33 0,15-55-150,-1 0-1,1 0 1,0 0 0,0 0-1,0 0 1,1 0 0,-1 0-1,1 0 1,0 0 0,0 0-1,0-1 1,1 1 0,2 5-1,-3-7 0,1 0-1,-1 0 1,1 0 0,-1 0-1,1-1 1,0 1-1,0 0 1,0-1 0,0 0-1,0 1 1,0-1 0,0 0-1,0 0 1,0 0-1,1 0 1,-1 0 0,0 0-1,1-1 1,-1 1-1,1-1 1,-1 0 0,5 0-1,1 0 78,0-1-1,-1 0 1,1 0-1,-1-1 0,1 0 1,-1-1-1,12-5 1,50-29 107,-15 6-110,-43 25-259,19-7-452,-29 13 546,0-1 1,0 1-1,0 0 1,1 0-1,-1-1 1,0 1-1,0 0 0,0 0 1,0 0-1,1 1 1,-1-1-1,0 0 1,0 0-1,0 1 1,0-1-1,1 0 1,-1 1-1,0-1 0,0 1 1,0 0-1,0-1 1,1 2-1,2 2-51,-1 1 0,1 0 0,-1 1 0,0-1-1,-1 0 1,1 1 0,2 7 0,7 17-47,-6-20 168,0 0 0,11 13 1,-15-20 7,0 0 1,1-1-1,-1 1 1,1-1-1,0 0 1,-1 0 0,1 0-1,0 0 1,0 0-1,1 0 1,-1-1-1,6 2 1,-4-2 78,1 0 0,-1 0 0,0-1-1,0 0 1,0 0 0,0 0 0,1-1 0,-1 0 0,0 0 0,8-2 0,-5 0 3,0 0 1,0-1 0,-1 0-1,1-1 1,11-8 0,-2-1 27,0-1 0,-2-1 0,27-33 0,-25 26-82,-1 1 0,-1-2 0,-1 0 0,-1-1 0,10-27 0,-20 45-74,-1 0 0,0-1 0,0 1 0,-1 0 0,1-1 0,-2 1 0,1-1 0,-1 1 0,-1-11 0,1 15-10,-1-1 0,0 1 0,0 0 0,0-1 0,0 1 0,-1 0 0,1 0 0,-1 0 0,0 0 1,0 0-1,0 0 0,0 0 0,-1 1 0,1-1 0,-1 1 0,1 0 0,-1-1 0,0 1 0,0 0 0,0 1 0,-5-4 0,4 4 10,0-1-243,1 0-1,-1 0 1,0 0 0,0 1-1,0 0 1,0 0-1,0 0 1,0 0 0,0 1-1,0-1 1,-6 1 0,3 4-2147,5 3 768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23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6 3904,'-1'1'149,"-1"-1"-1,0 1 1,0-1 0,1 1-1,-1 0 1,1 0 0,-1-1-1,0 1 1,1 0 0,0 1-1,-1-1 1,1 0 0,0 0 0,-1 1-1,1-1 1,0 0 0,0 1-1,0-1 1,0 1 0,0 0-1,1-1 1,-1 1 0,0 0-1,0 2 1,0-2-50,-1 4 302,-1 0 0,1 0-1,0 0 1,-1 9 0,3-12-294,0-1 0,0 0 1,0 0-1,0 0 0,0 1 0,0-1 0,1 0 0,-1 0 1,1 0-1,0 0 0,-1 0 0,1 0 0,0 0 0,0 0 1,0 0-1,1 0 0,1 2 0,0 0 93,1-1 1,0 1 0,0-1-1,0 0 1,0 0-1,0 0 1,0-1-1,1 1 1,0-1-1,-1 0 1,1 0-1,0-1 1,8 2-1,-10-2-119,0 0 0,1-1 0,-1 0 0,0 0 1,0 0-1,1 0 0,-1 0 0,0-1 0,0 1 0,0-1 0,0 0 0,1 0 0,-1 0 0,0 0 0,0-1 0,-1 1 0,1-1 0,0 0 1,0 1-1,-1-1 0,1-1 0,2-1 0,-4 2-76,0 0-1,1 1 1,-1-1 0,0 0 0,0 0-1,0 0 1,0 0 0,0 0 0,-1 0-1,1 0 1,-1 0 0,1 0 0,-1 0-1,0 0 1,1 0 0,-1 0 0,-1-3 0,1 2-31,-1 0 1,0-1 0,1 1-1,-2 0 1,1 0 0,0 0 0,-1 0-1,1 0 1,-1 1 0,-3-5 0,1 2-59,-1-1 0,0 1 0,0 1 0,0-1 0,-1 1 0,0 0 1,0 0-1,0 0 0,0 1 0,-8-3 0,8 4 32,0 0 1,0 0-1,-1 1 0,1-1 1,-1 2-1,1-1 0,-1 1 0,1 0 1,-11 1-1,6 0-1777,5-1 485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23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72 4160,'-15'-16'1333,"14"15"-1200,0 0 0,1 1 0,-1-1 0,0 0 0,0 0 0,1 0 0,-1 0 0,1 1 0,-1-1 0,1 0-1,-1 0 1,1 0 0,0 0 0,-1 0 0,1 0 0,0-1 0,0 1 0,0 0 0,0 0 0,0 0 0,0 0 0,0 0 0,0 0 0,0 0 0,0 0-1,1-1 1,1-9 1771,-2 10-1862,0 0 0,0 0 0,0 1 0,0-1-1,1 0 1,-1 0 0,0 1 0,1-1 0,-1 0-1,0 1 1,1-1 0,-1 0 0,1 1 0,-1-1-1,1 1 1,-1-1 0,1 1 0,0-1 0,-1 1-1,1-1 1,-1 1 0,1-1 0,0 1 0,0 0 0,-1-1-1,1 1 1,0 0 0,0 0 0,-1-1 0,1 1-1,1 0 1,1 0-15,0 0 0,0-1-1,0 1 1,-1 0 0,1 1 0,0-1-1,0 0 1,4 2 0,-1 1-23,0-1 0,1 2 1,-2-1-1,1 0 0,0 1 0,-1 0 0,1 1 1,-1-1-1,0 1 0,-1 0 0,1 0 0,-1 0 1,0 1-1,4 6 0,-5-5 26,1-1 0,-1 0 1,0 1-1,-1 0 0,0 0 0,0 0 0,0 0 0,-1 0 1,0 0-1,0 0 0,-1 0 0,0 0 0,-1 8 0,-2 3 395,-2 0 0,0 0 0,-1-1 0,-10 22 0,12-28-75,3-9-238,-8 21 634,8-12-254,1-11-472,0 0 0,0 0-1,0 0 1,0 0 0,0 1 0,0-1 0,0 0 0,0 0 0,0 0 0,0 0-1,0 1 1,0-1 0,0 0 0,0 0 0,0 0 0,0 0 0,1 1 0,-1-1-1,0 0 1,0 0 0,0 0 0,0 0 0,0 0 0,0 0 0,1 0 0,-1 0-1,0 1 1,0-1 0,0 0 0,0 0 0,1 0 0,-1 0 0,0 0 0,0 0-1,0 0 1,1 0 0,7-1 135,0 0 0,0 0 0,14-4 0,9-2-114,-2 3-72,78-7-2017,-71 10 832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24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1 110 3328,'0'0'112,"0"-1"1,0 1-1,0-1 1,0 0-1,0 1 0,0-1 1,0 1-1,0-1 1,1 0-1,-1 1 1,0-1-1,0 1 0,1-1 1,-1 1-1,0-1 1,1 1-1,-1-1 0,0 1 1,1 0-1,-1-1 1,1 1-1,-1-1 1,1 1-1,-1 0 0,1-1 1,-1 1-1,1 0 1,-1 0-1,1 0 0,0-1 1,21-1 1417,-10 2-1281,139-4 1373,-90 5-1271,11-1 177,86 0 523,192-14-102,75 4-176,-276 8-401,209-6 819,244-20 638,73 6-85,-66 16-485,-29 17-1041,-312-7 6,-256-4-474,-1 0-1,16-4 0,-22 2-893,-12 1-624,1 0 697,-16-2-1041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26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228 111 2080,'0'0'41,"-1"-1"1,1 1-1,0-1 1,0 1-1,0 0 1,0-1-1,-1 1 1,1-1-1,0 1 0,0-1 1,5-5 2819,0-5 984,-11 11-3634,1 1 0,-1-1 0,1 1 0,0 0 0,-1 1 0,1-1 0,0 1 0,0 0 0,0 0 0,0 1 0,0-1 0,0 1 0,0 0 0,1 1 0,0-1 0,0 1 0,-5 5 0,-10 10 30,1 1 0,0 1 0,2 0 1,-15 26-1,25-36-172,1-1 0,0 1-1,0 0 1,1 0 0,0 1 0,1-1 0,0 1-1,1 0 1,0 0 0,1 0 0,1 22 0,0-32-25,1 1 0,-1-1 1,0 0-1,1 1 0,0-1 1,0 0-1,0 1 0,0-1 1,0 0-1,0 0 0,0 0 0,1 0 1,-1 0-1,1 0 0,-1 0 1,3 2-1,-3-3-5,1 0 1,-1-1-1,1 1 0,-1 0 0,1 0 0,-1-1 0,1 1 1,0-1-1,-1 1 0,1-1 0,-1 0 0,1 1 1,0-1-1,-1 0 0,1 0 0,0 0 0,-1 0 1,1-1-1,0 1 0,-1 0 0,1-1 0,0 1 0,-1-1 1,3 0-1,3-3 74,0 0 0,1-1-1,-2 0 1,1 0 0,0 0 0,8-11 0,32-38 167,-46 51-278,30-39 29,9-12-729,-40 53 665,1 0-1,-1 1 0,1-1 1,-1 1-1,1-1 1,-1 1-1,1-1 1,-1 1-1,1-1 0,0 1 1,-1-1-1,1 1 1,0 0-1,-1-1 1,1 1-1,0 0 0,0 0 1,-1-1-1,2 1 1,-2 0 8,1 1 0,-1-1 0,1 0 0,-1 0 0,0 0 0,1 1 0,-1-1 0,0 0 0,1 0 0,-1 1 0,0-1 0,1 0 0,-1 1 0,0-1 0,1 1 0,-1-1 0,0 0 0,0 1 0,0-1 0,1 1 0,-1-1 0,0 0 0,0 1 0,1 5-146,0 1 0,0-1 0,0 11 0,-1-10 164,1 2 24,0 1 1,0-1 0,1 0 0,0 1 0,1-1 0,0 0-1,7 13 1,-8-18 78,0 0-1,0-1 0,0 1 0,1-1 1,-1 0-1,1 0 0,0 0 1,0 0-1,0 0 0,0-1 1,1 1-1,-1-1 0,1 0 0,-1 0 1,1 0-1,0-1 0,-1 1 1,1-1-1,0 0 0,7 1 0,0-1 52,-1-1-1,0 0 1,0-1-1,0 0 1,0-1-1,0 0 0,0-1 1,0 1-1,0-2 1,-1 0-1,0 0 1,1 0-1,-1-1 0,-1-1 1,9-6-1,6-6 4,-1 0 0,0-2 1,-2-1-1,18-23 0,-28 32-125,-1 0 0,-1 0 0,0-1 0,-1 0 0,0 0 0,-1-1 0,7-22 0,-11 30-102,-1 0 0,1 0 0,-1 0-1,-1-1 1,1 1 0,-1 0 0,0 0 0,0-1 0,-1 1 0,0 0 0,0 0 0,-1 0 0,1 0 0,-1 0 0,-1 0 0,1 0-1,-1 0 1,0 1 0,0 0 0,-7-10 0,9 14-99,0 0 1,0-1-1,0 1 0,0 0 0,0 0 1,0 0-1,-1 0 0,1 0 1,0 0-1,-1 0 0,1 1 0,0-1 1,-1 0-1,1 1 0,-1-1 0,1 1 1,-1-1-1,1 1 0,-1 0 1,1 0-1,-1 0 0,1-1 0,-1 1 1,1 1-1,-1-1 0,0 0 0,1 0 1,-1 1-1,1-1 0,-1 1 1,1-1-1,0 1 0,-1-1 0,1 1 1,-1 0-1,1 0 0,0 0 0,0 0 1,-2 1-1,-13 13-2315,5 3 881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26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18 3136,'-2'5'470,"1"1"0,-1 0-1,1 0 1,0 0 0,1-1 0,0 1 0,-1 0 0,2 0-1,0 10 1,0 7 1642,-1-10-1359,0-8-406,-1-1 0,1 1 0,0 0 1,0-1-1,1 1 0,0-1 0,-1 1 0,1-1 0,3 8 0,-2-14-63,0 0 0,-1 0 1,1 0-1,-1 0 0,1 0 0,-1 0 0,0 0 0,1 0 0,-1-1 0,1-4 0,11-74-374,-11 71 54,0 0 195,0 1 1,1 0 0,6-15-1,-9 24-152,0 0 0,1-1-1,-1 1 1,0 0 0,1 0-1,-1-1 1,0 1 0,1 0-1,-1 0 1,0 0 0,1-1-1,-1 1 1,1 0-1,-1 0 1,1 0 0,-1 0-1,0 0 1,1 0 0,-1 0-1,1 0 1,-1 0 0,1 0-1,-1 0 1,0 0 0,1 0-1,-1 0 1,1 0-1,-1 0 1,1 1 0,-1-1-1,0 0 1,1 0 0,0 1-1,17 10 197,-11-7-120,19 16 19,-23-17-60,1 1 0,0-1 0,0 0-1,1 0 1,-1-1 0,7 4 0,-9-6-504,0 0 0,-1 0 1,1 0-1,0 0 0,-1-1 0,1 1 0,-1 0 0,1-1 0,0 0 1,-1 1-1,1-1 0,-1 0 0,0 0 0,1 1 0,-1-1 0,0 0 1,1 0-1,-1-1 0,0 1 0,0 0 0,0 0 0,0-1 0,0 1 1,1-2-1,6-13-2386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26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 3904,'1'-4'243,"-1"1"0,1 0 0,0-1 0,-1 1 0,1 0 1,1 0-1,-1 0 0,1 0 0,-1 0 0,1 0 0,0 0 0,0 0 0,0 0 0,0 1 0,0-1 1,1 1-1,-1 0 0,1 0 0,0 0 0,-1 0 0,1 0 0,0 0 0,0 1 0,0 0 0,0-1 1,1 1-1,-1 0 0,0 0 0,0 1 0,1-1 0,-1 1 0,0 0 0,1-1 0,-1 1 1,4 1-1,-5-1-213,-1 1 1,1-1-1,-1 0 1,1 1 0,-1-1-1,0 1 1,1-1 0,-1 1-1,1 0 1,-1 0-1,0 0 1,0 0 0,1 0-1,-1 0 1,0 0 0,0 0-1,0 0 1,1 3-1,0-2 20,-1 0 0,0 1 0,-1-1 0,1 1 0,0-1 0,-1 1 0,1-1 0,-1 1 0,0-1-1,0 5 1,0 0 54,-1 1 0,0 0-1,-1-1 1,0 0-1,0 1 1,-6 12 0,-5 3 374,-22 32 0,15-25 192,19-30-634,1 1-1,0-1 1,-1 1 0,1-1-1,0 1 1,-1-1 0,1 1-1,0-1 1,0 1-1,0-1 1,-1 1 0,1-1-1,0 1 1,0-1 0,0 1-1,0-1 1,0 1-1,0-1 1,0 1 0,0-1-1,0 1 1,0-1 0,0 1-1,1 0 1,-1-1-1,0 1 1,0-1 0,0 1-1,1-1 1,-1 0 0,1 2-1,0-2 33,0 1 0,0 0 0,0 0 0,1-1 0,-1 1 0,0-1 1,1 1-1,-1-1 0,0 1 0,1-1 0,-1 0 0,2 1 0,6-1 295,0 1 0,17-2 1,17-4 95,49-11 0,-4-8-3111,-87 24 2224,1-1 0,-1 1 0,1 0-1,0-1 1,-1 1 0,1 0-1,0 0 1,-1 0 0,1 0 0,0 1-1,-1-1 1,3 1 0,8 6-1956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27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26 5408,'-10'-8'1940,"10"8"-1893,0-1 0,0 1 0,0 0 0,0 0 0,0 0 0,0 0 0,0 0 0,0 0 0,0-1 0,0 1 0,0 0 0,2-2 939,-2 2-939,0 0 0,0 0 0,0 0 0,0 0 0,0 0 0,0 0 0,0-1 0,1 1 0,22-2 3191,-7 1-2288,25-4-410,0 2 0,1 1 0,43 5 0,-46 0-324,31 5-2408,-25 1-3475,-19-2 2953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27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7 5568,'-1'-1'159,"0"1"1,0 0 0,0-1-1,0 1 1,0 0 0,0 0-1,-1 0 1,1 0 0,0 0-1,0 0 1,0 0 0,0 0-1,0 0 1,0 0 0,0 0-1,0 1 1,0-1 0,0 0-1,0 1 1,0-1 0,0 1-1,0-1 1,0 1 0,-1 1-1,-31 20 1142,24-16-833,-27 19 1021,-45 40-1,69-53-1298,-1 1-1,2 0 1,0 0-1,0 1 1,1 1-1,-11 21 1,19-31-139,0 1 0,0-1 0,0 1 0,1-1 0,-1 1 0,1 0 0,1-1 0,-1 8 0,1-10-8,0 0-1,0 0 0,0 0 1,1-1-1,-1 1 0,1 0 1,0 0-1,0-1 0,0 1 1,0-1-1,0 1 0,0-1 1,1 1-1,-1-1 0,1 0 1,0 1-1,0-1 0,0 0 1,2 2-1,0-2 45,0 0 0,-1 0 0,2 0 0,-1 0 0,0-1 0,0 1 0,1-1 0,-1 0 0,0 0 0,1-1 0,-1 1 0,1-1 0,-1 0 0,1-1 0,-1 1 0,9-2 0,6-3 76,-1 0-1,29-11 0,-38 12-91,112-46-572,-118 49 405,-1 0-1,1 0 0,-1 0 1,1 1-1,-1 0 1,1-1-1,0 1 1,3 0-1,-5 0 66,0 0 0,-1 0 0,1 1 0,0-1 1,0 0-1,0 0 0,-1 1 0,1-1 0,0 1 0,0-1 0,-1 0 1,1 1-1,0-1 0,0 1 0,-1 0 0,1-1 0,-1 1 0,1 0 1,-1-1-1,1 1 0,-1 0 0,1-1 0,-1 1 0,1 0 0,-1 0 1,0 0-1,1 1 0,1 9-47,-1 0 1,1 21 0,-2-22 194,1 1-1,0-1 1,1 1 0,3 14 0,-4-22-39,0-1-1,0 1 1,1 0 0,-1 0-1,1-1 1,-1 1-1,1 0 1,0-1-1,0 0 1,0 1 0,0-1-1,0 0 1,1 0-1,-1 0 1,1-1-1,0 1 1,-1 0 0,1-1-1,4 2 1,-4-2-11,0-1 1,0 1 0,0-1-1,0 1 1,0-1 0,0 0-1,0 0 1,0 0-1,0-1 1,-1 1 0,1-1-1,0 0 1,0 1 0,0-1-1,0-1 1,-1 1-1,5-3 1,4-2 144,0-2 1,16-13-1,-23 18-184,21-19 103,-1 0-1,-1-2 1,32-41 0,-45 51-146,-1-1 0,0 1 0,0-2 0,-2 1 1,0-1-1,0-1 0,-2 1 0,6-28 1,-10 37-56,0-1 0,-1 0 0,0 0 0,0 1 0,-2-14 0,1 17-17,0 0 0,0 1 1,0-1-1,0 0 0,0 1 1,-1-1-1,1 1 0,-1 0 1,0-1-1,0 1 0,-1 0 1,-4-5-1,6 7-34,0 0 0,0 0 1,-1 0-1,1 0 0,0 0 0,-1 0 0,1 0 0,-1 1 1,0-1-1,1 1 0,-1-1 0,1 1 0,-1-1 1,0 1-1,1 0 0,-1 0 0,0 0 0,1 0 0,-1 0 1,-2 1-1,1-1-147,0 1 0,1 0 1,-1 1-1,0-1 0,0 0 1,1 1-1,-1 0 0,1-1 1,-1 1-1,-2 3 0,-2 2-759,1 0-1,0 1 0,1-1 1,-1 1-1,-7 17 0,-1 9-1062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2:45.0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70 6 992,'0'-1'5,"0"1"0,0 0 0,0-1 0,1 1 0,-1 0 1,0 0-1,0-1 0,0 1 0,1 0 0,-1 0 0,0-1 0,0 1 0,0 0 0,1 0 0,-1 0 0,0-1 1,0 1-1,1 0 0,-1 0 0,0 0 0,1 0 0,-1 0 0,0 0 0,13 8 5425,-13 0-4697,-1-1 1,0 1-1,0-1 1,-1 1 0,0-1-1,-5 14 1,-24 40 69,10-20-869,1-9-4846,18-21 3040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28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1 4576,'-22'4'1450,"22"-4"-1422,0 0 0,-1 0 0,1 0-1,0 0 1,-1 0 0,1 0-1,-1 0 1,1 1 0,0-1-1,-1 0 1,1 0 0,0 0-1,-1 0 1,1 1 0,0-1-1,-1 0 1,1 0 0,0 1-1,0-1 1,-1 1 0,-22 23 1468,8-10-123,1 1 0,-14 19 0,25-30-1177,0 0 0,0 0 0,1 1 1,0-1-1,-1 1 0,2 0 0,-1 0 1,0-1-1,1 1 0,0 0 0,0 0 1,1 0-1,-1 10 0,1-12-81,1 0 0,-1-1 0,0 1 0,1-1 0,0 0 0,0 1 0,0-1 0,0 1 0,0-1 0,0 0 0,0 0 1,1 0-1,-1 0 0,1 0 0,0 0 0,2 2 0,-1-1 8,0-1 0,0 0 0,0 0 0,1-1 0,-1 1 1,0-1-1,1 1 0,-1-1 0,1 0 0,5 0 0,-3 0-7,1 0 0,-1-1 0,0 0 0,1 0-1,-1-1 1,0 0 0,0 0 0,1 0 0,-1-1 0,0 0-1,0 0 1,10-5 0,-12 4-109,0 0 0,0-1 0,-1 1-1,1-1 1,-1 0 0,0 0 0,0 0 0,0 0 0,0-1-1,-1 1 1,1-1 0,-1 1 0,-1-1 0,1 0 0,0 0-1,-1 0 1,1-7 0,-1 6-74,-1 1 0,1-1 0,-1 0 0,0 0 0,0 0 0,-1 0 0,1 1 0,-1-1 0,-1 0 0,1 1 0,-1-1 0,0 1 0,0-1 0,-1 1 0,-4-8 0,4 10 5,1 1 0,-1-1 1,0 1-1,1 0 0,-1 0 0,0 0 1,-1 0-1,1 1 0,0-1 0,0 1 0,-1 0 1,1-1-1,0 2 0,-1-1 0,1 0 1,-1 1-1,1 0 0,-1-1 0,0 1 1,-5 1-1,1 0-385,0 0 0,-1 0-1,1 1 1,0 0 0,0 0 0,0 1-1,-11 6 1,-5 5-3136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28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44 4896,'-19'-12'1584,"19"12"-1548,-1-1 1,1 1 0,0-1-1,0 1 1,0 0 0,0-1-1,0 1 1,0-1 0,0 1-1,0-1 1,0 1 0,0-1-1,0 1 1,0 0-1,0-1 1,0 1 0,0-1-1,0 1 1,1 0 0,-1-1-1,0 1 1,0-1 0,0 1-1,1 0 1,-1-1 0,0 1-1,0 0 1,1-1-1,-1 1 1,1-1 0,0 0 203,0 0 1,0-1-1,0 1 1,0 0-1,0 0 0,0-1 1,0 1-1,1 0 1,-1 0-1,0 1 1,1-1-1,-1 0 1,1 0-1,-1 1 0,1-1 1,-1 1-1,1-1 1,-1 1-1,1-1 1,0 1-1,-1 0 1,1 0-1,0 0 0,-1 0 1,1 0-1,2 1 1,1-1-164,-1 1 0,0 0 0,0 0 1,1 1-1,-1-1 0,0 1 0,0 0 0,0 0 0,4 3 1,-5-2-82,0-1 1,0 0 0,0 1-1,0 0 1,-1 0 0,1-1 0,-1 1-1,0 1 1,0-1 0,0 0-1,0 1 1,-1-1 0,1 1 0,-1-1-1,0 1 1,0-1 0,0 1-1,-1 0 1,1 0 0,-1 0 0,0-1-1,0 1 1,0 0 0,-1 0-1,0 5 1,-3 7 256,-1-1 0,0-1 0,-1 1 0,-15 25 0,21-39-206,-10 23 1040,9-11-165,1-12-880,0-1 0,0 0 1,0 0-1,1 1 0,-1-1 0,0 0 1,0 1-1,0-1 0,0 0 0,0 0 0,1 1 1,-1-1-1,0 0 0,0 0 0,1 0 1,-1 1-1,0-1 0,0 0 0,1 0 0,-1 0 1,0 0-1,0 0 0,1 1 0,-1-1 1,0 0-1,1 0 0,-1 0 0,0 0 0,0 0 1,1 0-1,0 0 0,21-1 214,1-2 0,25-5 1,11-1-1634,-24 7 566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38.3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9 2080,'0'-1'25,"0"1"-1,0 0 1,0 0-1,0-1 1,-1 1 0,1 0-1,0-1 1,0 1 0,0 0-1,0 0 1,0-1 0,0 1-1,1 0 1,-1 0 0,0-1-1,0 1 1,0 0-1,0 0 1,0-1 0,0 1-1,0 0 1,0 0 0,1 0-1,-1-1 1,0 1 0,0 0-1,0 0 1,1 0-1,-1-1 1,0 1 0,0 0-1,0 0 1,1 0 0,-1 0-1,0 0 1,0 0 0,1-1-1,-1 1 1,0 0 0,0 0-1,1 0 1,-1 0-1,0 0 1,0 0 0,1 0-1,1 0 971,-2 9 1127,-8 111 929,-20 286-123,7-202-2059,10-91-781,-3 29 1323,12-132-1089,0-12-880,1-17-1537,10-38-2054,4 25 2480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38.8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414 39 2720,'34'-34'1525,"-34"34"-1491,0-1 0,1 1-1,-1 0 1,0-1 0,0 1 0,1 0-1,-1 0 1,0-1 0,1 1 0,-1 0-1,0 0 1,0-1 0,1 1 0,-1 0-1,1 0 1,-1 0 0,0 0 0,1 0-1,-1 0 1,0-1 0,1 1 0,-1 0-1,0 0 1,1 0 0,-1 0 0,1 0-1,-1 1 1,0-1 0,1 0 0,-1 0-1,1 0 1,-1 1 12,1-1 1,-1 1-1,0-1 0,1 1 1,-1 0-1,0-1 0,0 1 1,0 0-1,1-1 1,-1 1-1,0 0 0,0-1 1,0 1-1,0 0 0,0 0 1,-4 27 851,4-28-893,-3 12 261,0-1-1,-1 0 0,-1 0 0,1 0 0,-9 13 1,-2-1 231,-20 25 1,8-16-221,-1-2-1,-57 49 1,-75 36 1133,137-102-1305,15-10-78,1 1-1,-13 9 0,18-12-25,1 0 0,0 0 0,0 0 0,-1 0 0,1 1-1,0-1 1,0 0 0,0 1 0,0-1 0,1 0 0,-1 1 0,0-1 0,0 1 0,1-1 0,-1 1 0,1 0 0,0-1 0,-1 1 0,1 2 0,0-3 3,1 0 1,-1 0-1,0 0 1,1 0-1,-1 0 1,1 0 0,0 0-1,-1 0 1,1 0-1,0 0 1,-1 0-1,1-1 1,0 1-1,0 0 1,0-1-1,1 2 1,18 11 165,-16-11-113,9 7 112,0 1-1,0 0 1,-1 1 0,0 0 0,-1 0 0,0 2 0,-1-1 0,-1 1 0,1 1-1,-2 0 1,10 20 0,5 16 70,-9-21 47,-1 0-1,-1 1 1,8 36 0,-19-66-260,-1 1 0,0-1 0,0 1 0,1-1 1,-1 1-1,0-1 0,0 1 0,0-1 0,0 1 0,0 0 1,0-1-1,0 1 0,0-1 0,0 1 0,0-1 1,0 1-1,0-1 0,0 1 0,-1-1 0,1 1 1,0 0-1,0-1 0,-1 1 0,1 0 0,-1-1-31,0 0 0,1 0 0,-1-1 0,1 1 0,-1 0 0,1 0 0,-1 0 0,1-1 0,-1 1 0,1 0 0,-1 0 0,1-1 0,-1 1 0,1 0 0,-1-1 0,1 1 0,0-1 0,-1 0 0,-2-2-565,0 1 1,1-1-1,-1-1 0,1 1 0,0 0 0,-2-5 0,4 7 214,0 0 0,-1-1 0,1 1 0,0-1-1,0 1 1,0-1 0,0 1 0,0-1 0,0 1-1,0-1 1,1 1 0,-1-1 0,1-1 0,7-6-1628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39.4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211 1 3232,'0'0'1035,"-10"0"1823,4 1-2527,0 0 0,0 1 0,1-1 0,-1 2 0,1-1 0,-1 0 0,1 1-1,0 0 1,-9 7 0,6-6-56,-2 4-129,-1-1 0,1 1-1,1 0 1,-1 1 0,1 1 0,1-1 0,0 1 0,0 0-1,1 1 1,-11 22 0,14-26-92,1 1-1,0 0 0,0 0 1,1 0-1,0 0 1,1 0-1,0 1 0,0-1 1,0 0-1,1 1 0,1-1 1,-1 1-1,1-1 1,1 0-1,-1 0 0,2 1 1,3 9-1,-5-15 10,0 0-1,1 0 0,0 1 0,0-1 1,0 0-1,0-1 0,0 1 1,0 0-1,1-1 0,-1 1 0,5 2 1,-6-4-29,0-1 0,0 1 0,0-1 1,1 1-1,-1-1 0,0 1 0,1-1 1,-1 0-1,0 0 0,1 0 0,-1 1 1,0-1-1,1-1 0,-1 1 0,0 0 1,1 0-1,-1 0 0,0-1 0,0 1 0,1-1 1,-1 1-1,0-1 0,0 1 0,1-1 1,-1 0-1,0 1 0,0-1 0,0 0 1,0 0-1,0 0 0,0 0 0,0-1 1,5-4 46,-1 0 0,0 0 1,0-1-1,-1 0 1,0 0-1,5-12 1,14-47-79,-3 8-352,-11 33-430,-9 25 765,0 0 1,0 0 0,0 0-1,1 0 1,-1 0 0,0 0-14,0 0 0,0 0 14,0 0-1,0 0 1,0 0-1,0 1 1,0-1 0,0 0-1,0 0 1,0 0-1,0 0 1,0 0 0,0 0-1,0 0 1,0 0-1,0 0 1,0 0 0,0 0-1,0 0 1,0 0-1,0 0 1,1 0 0,-1 0-1,0 0 1,0 0 0,0 0-1,0 0 1,0-1-1,0 1 1,0 0 0,0 0-1,0 0 1,0 0-1,0 0 1,0 0 0,0 0-14,0 0 13,0 0 1,0 0 0,0 0-1,0 0 1,0 0-1,0 0 1,0 0 0,0 0-1,0 0 1,0 0-1,0 0 1,0 0 0,0 0-1,0 0 1,3 6-227,0 12 236,-3 26 175,4 112 602,-4-134-676,-1-20-49,1 1 0,0 0-1,0 0 1,0-1 0,0 1 0,0 0 0,0-1 0,1 1 0,0 0 0,-1-1 0,3 5 0,2-13-2528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39.8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1 3072,'0'0'86,"-1"0"-1,1 1 1,-1-1-1,1 1 1,-1-1 0,1 0-1,0 1 1,-1-1 0,1 1-1,0-1 1,0 1 0,-1-1-1,1 1 1,0-1 0,0 1-1,0-1 1,-1 1-1,1 0 1,0-1 0,0 1-1,0-1 1,0 2 0,-2 21 1443,1-13-698,-4 18 463,-1 0 0,-17 44-1,1-3-70,22-68-1186,0-1-1,0 1 1,-1 0-1,1 0 1,0 0-1,0 0 1,0-1-1,0 1 1,0 0-1,1 0 1,-1 0-1,0 0 0,0-1 1,1 3-1,-1-3-6,1 0 0,-1 0-1,0 1 1,0-1 0,1 0-1,-1 0 1,0 0-1,0 1 1,1-1 0,-1 0-1,0 0 1,1 0 0,-1 0-1,0 0 1,1 0-1,-1 0 1,0 0 0,1 0-1,-1 0 1,0 0 0,1 0-1,-1 0 1,0 0-1,1 0 1,-1 0 0,0 0-1,1 0 1,-1 0 0,0 0-1,0-1 1,1 1-1,-1 0 1,0 0 0,1 0-1,-1 0 1,0-1 0,0 1-1,1 0 1,-1 0-1,0-1 1,0 1 0,0 0-1,1-1 1,12-12 272,1-1 0,16-24 0,18-18-449,-42 50-6,0 0-1,0 1 1,0 0-1,1 1 1,0-1 0,14-6-1,-20 10 127,0 1-1,0 0 1,0-1-1,1 1 1,-1 0-1,0-1 1,0 1-1,0 0 1,0 0-1,0 0 1,0 0-1,1 0 1,-1 0-1,0 0 1,0 0-1,0 1 1,0-1-1,0 0 1,0 1-1,0-1 1,2 1-1,-2 0 22,0 1 0,1-1-1,-1 0 1,0 0 0,0 1 0,0-1-1,0 0 1,0 1 0,0-1-1,0 1 1,0 0 0,0 2-1,2 4 91,-1 1-1,0 0 0,-1-1 0,1 12 0,-2-18-68,4 175 876,-4-142-336,1-38-1133,0 0 1,0-1-1,0 1 1,1 0 0,-1 0-1,3-5 1,3-5-821,6-14-202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40.1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161 68 2912,'6'-13'348,"-5"9"-230,1 1 1,0 0-1,-1 0 1,1 0-1,0 0 1,1 0-1,3-4 1,7-8 324,-12 14-285,-1 0 0,1 0 0,0 1 0,0-1 0,0 0 0,1 0 0,-1 1 1,0-1-1,0 0 0,0 1 0,1-1 0,-1 1 0,0 0 0,0-1 0,1 1 1,1 0-1,-2 0-105,0 0 1,-1-1 0,1 1 0,-1 1-1,1-1 1,-1 0 0,1 0-1,-1 0 1,1 0 0,-1 0 0,1 0-1,0 1 1,-1-1 0,1 0 0,-1 0-1,0 1 1,1-1 0,-1 0-1,1 1 1,-1-1 0,1 0 0,-1 1-1,0-1 1,1 1 0,-1-1 0,0 1-1,1-1 1,-1 1 0,0-1-1,0 1 1,0-1 0,1 1 0,-1-1-1,0 1 1,0-1 0,0 1 0,0-1-1,0 1 1,0 0 0,-1 22 419,-1 0 1,-1 0-1,-1 0 1,-9 30-1,-36 85 839,43-122-1151,-6 17 84,-21 53 723,-28 112 0,45-129-581,3 1 1,-5 82-1,16-127-299,1-12 55,1 1 0,1 22 1,0-16-801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40.6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38 3808,'-3'-3'436,"-11"-12"312,14 14-574,-1 1 0,1-1 0,-1 1-1,1-1 1,-1 1 0,1-1-1,-1 0 1,1 1 0,0-1 0,-1 0-1,1 1 1,0-1 0,0 0 0,-1 1-1,1-1 1,0 0 0,0 0-1,0 0 1,1 0 116,1 0-1,-1 0 0,0 1 1,1-1-1,-1 1 1,1-1-1,-1 1 1,1-1-1,-1 1 1,1 0-1,0 0 1,-1 0-1,1 0 1,-1 0-1,1 0 1,1 0-1,41 4-260,-28-2 232,39 4-215,-1 2 1,0 3 0,85 27-1,-131-35-65,1 1-1,-1 0 1,0 1-1,-1-1 1,1 2-1,-1-1 1,0 1-1,0 0 1,0 0-1,-1 1 1,10 13-1,-3 1 279,0 1-1,17 42 1,-16-34 330,-9-14-230,-5-14-281,0-1 0,0 0 0,1 1 0,-1-1 0,1 1 0,-1-1 0,1 0 0,-1 0 0,1 1 0,0-1 0,0 0 0,-1 0 0,3 2 0,-3-3-54,1 0 1,-1 0 0,1 0 0,-1 0 0,1 0 0,-1 0 0,0 0-1,1 0 1,-1 0 0,1 0 0,-1 0 0,0 0 0,1 0 0,-1 0-1,1 0 1,-1-1 0,0 1 0,1 0 0,-1 0 0,0-1 0,1 1-1,-1 0 1,0 0 0,1-1 0,-1 1 0,0 0 0,0-1 0,1 1 0,-1 0-1,0-1 1,0 1 0,0-1 0,11-19 274,-6-6-98,-1-1-1,3-50 0,-5 39-203,-1 22-42,0 6-37,0-1 0,0 0 0,-1 1 0,-1-1 0,0 0 0,-3-11 0,4 22 68,0 0 0,0-1 0,0 1-1,0 0 1,0 0 0,0-1 0,-1 1 0,1 0-1,0 0 1,0-1 0,0 1 0,-1 0 0,1 0 0,0 0-1,0 0 1,0-1 0,-1 1 0,1 0 0,0 0-1,-1 0 1,1 0 0,0 0 0,0 0 0,-1 0 0,1 0-1,0 0 1,0 0 0,-1 0 0,1 0 0,0 0-1,-1 0 1,1 0 0,0 0 0,0 0 0,-1 0-1,1 0 1,0 0 0,0 0 0,-1 0 0,1 0 0,0 1-1,0-1 1,-1 0 0,-13 9-151,12-7 127,-3 2 55,1-1-1,0 1 0,0 1 0,0-1 0,1 1 0,-1-1 0,1 1 0,0 0 0,1 0 0,-1 0 0,1 1 0,-2 6 0,1-3-442,1 0 1,0 0 0,0 0-1,1 0 1,1 0 0,-1 0-1,2 13 1,3 0-1532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41.1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28 3968,'-14'-4'1285,"13"4"-1273,1 0 0,0 0-1,0 0 1,0 0 0,0 0 0,0 0-1,-1 0 1,1-1 0,0 1 0,0 0 0,0 0-1,0 0 1,0 0 0,-1 0 0,1 0-1,0 1 1,0-1 0,0 0 0,0 0-1,0 0 1,-1 0 0,1 0 0,0 0-1,0 0 1,0 0 0,0 0 0,0 0-1,0 0 1,-1 0 0,1 1 0,0-1-1,0 0 1,0 0 0,0 0 0,0 0-1,0 0 1,0 0 0,0 0 0,0 1-1,0-1 1,0 0 0,-1 0 0,1 0-1,-4 9 355,0 0 0,1-1-1,0 1 1,0 0 0,1 1-1,0-1 1,0 10-1,-4 15 566,-25 84 1971,30-113-2681,-6 14 861,7-19-1068,0 0 0,0 0 1,0 0-1,0 1 0,0-1 0,0 0 0,0 0 1,0 0-1,0 0 0,0 0 0,0 0 0,0 0 0,0 0 1,0 0-1,0 0 0,0 0 0,0 0 0,0 0 1,0 1-1,0-1 0,0 0 0,0 0 0,0 0 1,-1 0-1,1 0 0,0 0 0,0 0 0,0 0 1,0 0-1,0 0 0,0 0 0,0 0 0,0 0 1,0 0-1,0 0 0,0 0 0,0 0 0,0 0 1,-1 0-1,1 0 0,0 0 0,0 0 0,0 0 1,0 0-1,0 0 0,0 0 0,0 0 0,0 0 0,0 0 1,0 0-1,0 0 0,0 0 0,0 0 0,-1 0 1,1 0-1,0 0 0,0 0 0,0 0 0,-1-12 1083,2 0-939,0 1 0,0-1 0,1 0 0,1 1 0,0 0 0,9-22-1,2 5-360,24-40-1,-35 61 182,2 1 0,-1 0 0,1 0 0,0 1 0,0 0 0,0 0 0,1 0 0,0 0 0,8-5 0,-10 8 16,1 0 1,-1 0 0,0 0 0,1 0 0,-1 1-1,1 0 1,0 0 0,-1 0 0,1 0 0,0 1-1,0 0 1,-1 0 0,1 0 0,0 1 0,7 1 0,1 1-243,30 8 948,-14 0-4406,-12-4 1488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42.2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373 1176 2560,'-1'-1'158,"1"0"0,0 0 1,0 1-1,0-1 0,0 0 0,0 0 0,0 0 1,0 1-1,0-1 0,0 0 0,0 0 1,0 0-1,0 1 0,1-1 0,-1 0 0,0 0 1,1 1-1,-1-1 0,0 0 0,1 1 1,-1-1-1,1-1 0,2-2 965,0-5-654,0 0 0,-1 0 0,0 0 0,-1-1 0,0 1 0,0 0 0,-1-1-1,-1-15 1,0-1 69,-8-229 2372,-1 32-2306,19 0-268,12 87-392,-16 114 30,1 0 0,2 0 0,0 0 0,11-20 0,-15 35 25,0 0 0,1 1 0,9-11 0,-12 15-9,0 0 0,0 0 0,0 0 0,0 0 0,1 0 0,-1 0 0,1 1 0,-1-1 0,1 1 0,-1 0 0,1 0 0,4-2 0,2 3-10,-1 0-1,1 0 0,0 1 1,0 0-1,-1 0 0,1 1 1,-1 0-1,15 6 0,9 2-27,-24-7 57,106 33 21,-102-31-26,0 0 0,-1 1-1,1 0 1,-1 1 0,0 1-1,-1 0 1,11 9 0,-17-13-19,-1 0 0,0 0 1,1 0-1,-1 0 0,-1 1 0,1-1 1,-1 1-1,0 0 0,3 7 0,-4-8 39,0-1-1,-1 0 1,1 0-1,-1 0 0,0 0 1,0 1-1,0-1 1,0 0-1,0 0 1,-1 1-1,0-1 0,1 0 1,-1 0-1,0 0 1,-1 0-1,-2 5 1,-1 1 40,-1 0 1,-1-1 0,0 0-1,-12 11 1,-39 29 113,-95 61 62,-22-5 48,-18-18-22,155-70-187,1 1 0,0 1-1,-48 34 1,76-46-24,0 0 0,-9 11 1,16-15-22,-1 1-1,1-1 1,0 1 0,0 0 0,0 0 0,0 0 0,1 0 0,-1 0 0,1 0 0,-2 5 0,3-7-13,0 0 0,-1 0 0,1 0 0,0 0 0,0 0 0,0-1 0,0 1 0,0 0 0,0 0 0,0 0 0,1 0 0,-1 0 0,0 0 0,0-1 0,1 1 0,-1 0 0,0 0 0,1 0 0,-1 0 0,1-1 0,-1 1 0,2 1 0,-1-1 7,1 0-1,-1 0 1,0 0-1,1 0 0,0 0 1,-1 0-1,1-1 1,0 1-1,-1-1 1,4 2-1,4-1 63,0 0 1,0 0-1,14-2 0,3 0 72,-1-2 0,-1-1 0,28-8 0,72-28-102,-35 11-192,-79 26 43,0 0 0,1 1 0,-1 0 0,1 1-1,17-1 1,-24 2 87,-1 0 0,1 1 0,-1-1 1,1 1-1,-1 0 0,1 0 0,-1 0 0,1 0 0,-1 0 0,0 1 0,0 0 0,0 0 0,0-1 0,0 2 0,0-1 0,0 0 0,-1 1 0,1-1 0,-1 1 0,4 4 0,0 4 158,-1 0 0,0 0 0,-1 1-1,0 0 1,3 18 0,-3-14-51,11 59 448,-11-48-227,10 35 1,-14-61-370,10 25 45,-3-18-1349,-6-8 1222,-1 0 0,0 0 1,0 0-1,1 0 0,-1 0 0,0 0 0,1 0 1,-1 0-1,0 0 0,1 0 0,-1 0 0,0 0 1,12-15-4759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3:07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0 640,'0'0'2069,"0"12"-1487,0 54 399,-2-52-778,1-13-200,1 0 1,-1 0-1,1 0 0,0 0 1,0 0-1,0 1 1,-1-1-1,1 0 1,0 0-1,0 0 0,0 0 1,1 0-1,-1 2 1,1 0 57,-1 0 1,0 0-1,0 0 1,0 1 0,0-1-1,-1 0 1,1 0 0,-1 0-1,0 0 1,1 0 0,-3 4-1,-3 15 287,4-15-250,1 1 0,-1-1-1,0 0 1,-1 1-1,0-1 1,-6 11-1,3-1-17,6-7-53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43.1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90 2912,'2'-4'275,"0"-1"-1,-1 1 1,1-1 0,-1 0-1,1-7 1,-2 12-168,0-1-1,0 1 1,0-1 0,0 1-1,0 0 1,0-1 0,0 1-1,0-1 1,0 1 0,0-1-1,0 1 1,0-1 0,0 1 0,1 0-1,-1-1 1,0 1 0,0-1-1,1 1 1,-1 0 0,0-1-1,0 1 1,1 0 0,-1-1 0,1 1-1,-1 0-49,1 0 1,-1 0-1,0 1 0,1-1 0,-1 0 1,0 1-1,0-1 0,1 0 0,-1 1 0,0-1 1,0 0-1,1 1 0,-1-1 0,0 1 0,0-1 1,0 0-1,0 1 0,0-1 0,0 1 1,0-1-1,1 1 0,-1-1 0,0 1 0,0-1 1,-1 0-1,1 1 0,0-1 0,0 1 1,0 0-1,0 50 1055,13 338 3226,5-130-2828,-11-148-805,3 27 392,-9-94 604,7-56-741,-6 8-915,0 0 0,0-1 0,0 1-1,-1-1 1,0 0 0,2-7-1,2-12 59,8-17 54,1 1 0,23-44 0,48-74-68,-20 51-187,18-32-17,-18 18 83,86-137-704,-142 244 678,-1 2-3338,-8 26-904,0 7 2124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43.9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1 165 3072,'0'1'117,"0"0"0,-1 0 0,1 0-1,0 0 1,0 0 0,0 0 0,0 0 0,0 0 0,0 0 0,1 0 0,-1 0-1,0 0 1,0 0 0,1 0 0,-1 0 0,1 0 0,-1 0 0,0 0-1,1 0 1,0 0 0,-1 0 0,1-1 0,0 1 0,-1 0 0,1 0 0,0-1-1,0 1 1,0 0 0,0-1 0,-1 1 0,1-1 0,0 1 0,0-1 0,2 1-1,-1 0 26,0-1-1,0 1 1,0-1-1,0 0 1,0 1-1,0-1 1,0 0-1,0 0 1,0 0-1,0 0 1,0-1-1,0 1 1,0-1-1,0 1 1,0-1-1,0 0 1,0 1-1,0-1 1,-1 0-1,1 0 1,0 0-1,0-1 1,-1 1-1,1 0 1,-1-1-1,1 1 1,-1-1-1,0 1 1,1-1-1,1-3 1,3-4 16,-1-1 1,0 1 0,0-2-1,4-11 1,-9 21-139,3-4-25,-1-1 0,-1 1-1,1-1 1,-1 0 0,0 0-1,0 1 1,0-1 0,-1 0-1,0 0 1,0 0 0,-1 1-1,1-1 1,-4-10 0,4 15-3,0 1 0,0-1 0,0 1 1,-1-1-1,1 1 0,0-1 0,0 1 1,-1-1-1,1 1 0,-1-1 0,1 1 1,0 0-1,-1-1 0,1 1 0,-1 0 1,1-1-1,-1 1 0,1 0 0,-1-1 1,1 1-1,-1 0 0,1 0 0,-1 0 1,1-1-1,-1 1 0,1 0 0,-1 0 1,0 0-1,-1 0 27,1 1 1,0-1-1,-1 0 1,1 1-1,0-1 0,0 1 1,0 0-1,-1-1 1,1 1-1,0 0 1,-2 1-1,-2 3 122,1 0-1,-1 0 1,-6 10-1,3-2 0,1 0 1,1 0-1,0 0 0,1 1 0,-7 26 0,8-18 118,0-1 0,2 1-1,-1 27 1,3-43-160,0 0 0,1 0 0,-1 0 1,1 0-1,0-1 0,0 1 0,1 0 0,0-1 0,0 1 0,0-1 0,1 1 0,0-1 0,0 0 0,0 0 0,0-1 0,1 1 0,8 8 0,-10-12-70,-1 0-1,1 0 1,0 0-1,0-1 1,-1 1-1,1 0 1,0-1-1,0 1 1,0-1-1,0 0 0,0 1 1,0-1-1,0 0 1,0 0-1,0 0 1,0-1-1,0 1 1,0 0-1,0-1 0,-1 1 1,1-1-1,0 0 1,0 1-1,0-1 1,2-2-1,4-2 103,-1 1 1,0-2-1,0 1 0,9-10 1,16-20 145,41-60 0,-45 56-432,41-43 0,-56 69 99,4-5-285,30-24-1,-44 40 264,0 0-1,0 0 0,0 0 1,1 0-1,4-1 0,-7 2 79,-1 1 0,1 0-1,-1 0 1,1-1-1,0 1 1,-1 0 0,1 0-1,0 0 1,-1 0 0,1 0-1,0 0 1,-1 0 0,1 0-1,-1 0 1,1 0 0,0 0-1,-1 1 1,1-1 0,0 0-1,-1 0 1,1 0 0,-1 1-1,1-1 1,-1 1 0,1-1-1,0 0 1,-1 1 0,0-1-1,1 1 1,-1-1 0,1 1-1,-1-1 1,1 1 0,-1-1-1,0 1 1,1 0-1,0 5 29,1 0-1,-1 0 1,0-1-1,-1 1 1,1 0-1,-2 11 0,1 3 88,2 6 205,1 1 1,2-1-1,11 43 0,-12-57-166,0-1-1,1 0 1,0 0-1,1 0 1,0-1-1,0 0 1,1 0-1,0-1 1,1 0-1,13 13 1,-19-21-114,-1 1 0,1-1 0,0 1 1,0-1-1,0 0 0,0 0 0,0 0 1,0 0-1,0 0 0,1 0 0,-1-1 1,0 1-1,0-1 0,1 1 0,-1-1 1,0 0-1,0 0 0,1 0 0,1 0 1,0-1-7,-1 0 1,0 0-1,0 0 1,0-1-1,0 1 1,-1-1-1,1 1 1,0-1-1,-1 0 1,1 0-1,-1 0 1,3-4-1,3-2-101,-1-1 0,-1 0 1,0 0-1,0-1 0,-1 0 0,0 0 0,4-12 0,-4 5-1401,0-1 1,4-25-1,-8 36 483,0 0 0,0 0 0,-1 0 0,0 0 0,0 0 0,-1 0 0,0 0 0,0 0 0,-3-8 0,-2 1-1862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44.2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1 4992,'-6'19'2143,"3"-12"-1844,1-1 1,1 1 0,-1 0 0,1-1-1,0 14 1,-1 14 1428,-7 45 0,7-58-1264,-4 63 1365,6-84-1767,-1 1 1,1 0-1,0 0 0,0 0 0,0 0 0,0 0 1,0 0-1,0 0 0,0 0 0,0 0 0,0-1 1,0 1-1,1 0 0,-1 0 0,0 0 0,1 1 0,0-2-36,-1 1-1,0-1 1,1 0-1,-1 0 0,0 0 1,1 0-1,-1 0 0,0 0 1,1 0-1,-1 0 0,0 0 1,1 0-1,-1 0 1,0 0-1,1-1 0,-1 1 1,0 0-1,1 0 0,-1 0 1,0 0-1,1-1 0,-1 1 1,0 0-1,1 0 0,-1 0 1,0-1-1,0 1 1,1-1-1,24-27 784,-21 22-686,25-31 141,25-31-490,-47 61 88,0 0-1,0 1 0,0 0 0,1 0 1,0 0-1,13-6 0,-20 11 127,-1 1 0,1-1 0,0 1 0,-1-1 0,1 1 0,0 0 0,-1-1 0,1 1 0,0 0 0,0 0 0,0 0 0,-1-1 0,1 1 0,0 0 0,0 0 0,0 0 0,-1 0 0,1 0 0,0 0 1,0 1-1,0-1 0,-1 0 0,1 0 0,0 1 0,0-1 0,-1 0 0,1 1 0,0-1 0,0 0 0,-1 1 0,1-1 0,-1 1 0,1 0 0,0-1 0,-1 1 0,1-1 0,-1 1 0,1 0 0,-1-1 0,0 1 0,1 0 0,-1 0 0,0-1 0,1 1 0,-1 0 0,0 1 0,1 3 71,0 0 0,0 0 1,-1 0-1,0 0 0,-1 9 0,-2 10 186,-2 0 0,0 0-1,-2-1 1,-14 35 0,9-25-49,-9 36 0,21-67-306,-1 10-49,19-1-4878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44.6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224 58 5152,'-22'-2'1648,"22"2"-1622,-1-1 1,1 1-1,0 0 1,-1 0-1,1 0 1,0 0-1,-1 0 0,1 0 1,0 0-1,-1 0 1,1 1-1,0-1 1,-1 0-1,1 0 1,0 0-1,-1 0 0,1 0 1,0 0-1,-1 1 1,1-1-1,0 0 1,-1 0-1,1 1 1,-1-1-1,-7 7 645,0 0-1,0 0 0,0 1 1,1 0-1,0 0 1,-9 15-1,14-20-483,0 1 0,1-1 1,-1 1-1,1 0 0,-1-1 0,1 1 1,0 0-1,1 0 0,-1 8 1,1-10-129,0 1 1,0-1 0,1 1 0,-1 0 0,1-1 0,0 1 0,0-1 0,0 1 0,0-1 0,0 1-1,0-1 1,1 0 0,-1 0 0,1 0 0,-1 0 0,4 3 0,-2-2 64,0 0 1,0 0-1,1-1 1,-1 1-1,1-1 1,-1 0-1,1 0 0,0-1 1,0 1-1,-1-1 1,1 1-1,0-1 1,1 0-1,-1-1 1,0 1-1,0-1 0,7 0 1,-8 0-74,0-1 0,0 1 1,0-1-1,0 0 0,0 0 1,0 0-1,-1 0 0,1 0 0,0-1 1,-1 1-1,1-1 0,-1 0 1,0 1-1,1-1 0,-1-1 0,0 1 1,0 0-1,0 0 0,-1-1 0,1 1 1,0-1-1,-1 1 0,0-1 1,0 0-1,2-4 0,-1-2-24,0-1-1,0 1 1,-1-1 0,0 0-1,-1 1 1,0-1 0,-2-10-1,1 15-44,0 0 0,0 1 0,-1-1 0,1 0 0,-1 1 0,0 0 0,-1-1 0,1 1 0,-1 0-1,1 0 1,-1 0 0,0 1 0,-1-1 0,1 1 0,-1 0 0,1 0 0,-1 0 0,0 0 0,0 0-1,-1 1 1,-6-4 0,1 2-215,0 1 0,0 0 0,0 0 0,0 0 0,0 2 0,0-1 0,-1 1 0,-19 1 0,13 1-1069,-1 0 1,-20 5 0,13 4-411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45.0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43 6048,'-2'-8'2882,"-3"18"-83,-1 3-1611,-56 79 2689,61-90-3735,1 0 20,-1-1 0,0 1-1,0-1 1,0 1 0,0-1 0,0 1 0,0-1-1,-1 0 1,1 1 0,0-1 0,-1 0 0,-1 1-1,4-4 362,6-9-449,0 0 1,1 1-1,0 0 0,1 1 0,0 0 1,1 0-1,0 1 0,13-9 0,-2 3-142,1 1-1,1 1 1,28-11 0,-44 21 50,0-1 1,-1 1-1,1 1 1,0-1 0,0 1-1,0 0 1,0 1-1,7 0 1,-9 0 27,-1 1 0,0-1 0,0 1 0,1 0 0,-1 1 1,0-1-1,0 1 0,0-1 0,0 1 0,-1 0 0,1 1 0,0-1 0,-1 1 0,4 3 0,0 1 40,0 1 0,-1 0 0,0 1 0,0-1 0,-1 1 0,0 0 0,-1 1 0,6 14 0,-3-7 66,-4-10-94,0 1 1,-1-1-1,0 1 1,0-1 0,0 1-1,0 9 1,-2-13-594,0-1 1,-1 1 0,1-1-1,-1 1 1,-1 5 0,-3 6-1579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46.1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44 2720,'1'-3'394,"1"-1"1,-1 1-1,1-1 0,0 1 0,0-1 1,0 1-1,1 0 0,-1 0 1,4-3-1,-6 5-291,1 1 0,-1-1 0,1 1 0,0-1 0,-1 1 0,1-1 0,0 1 0,-1-1 0,1 1 0,0 0 0,0-1-1,0 1 1,-1 0 0,1-1 0,0 1 0,0 0 0,0 0 0,-1 0 0,1 0 0,0 0 0,0 0 0,0 0 0,0 0 0,0 0 0,-1 1 0,1-1 0,0 0 0,0 0 0,0 1 0,-1-1 0,1 0 0,0 1 0,-1-1 0,1 1 0,0-1-1,-1 1 1,1-1 0,0 1 0,-1 0 0,1-1 0,-1 1 0,1 0 0,-1-1 0,1 1 0,-1 0 0,0 0 0,1 1 0,2 2 110,-1 1 0,0 0 0,-1 0 0,1 0 0,-1 1 0,0-1 1,0 0-1,0 8 0,-3 45 931,1-34-547,-4 34 491,-15 64 0,6-38-454,11-63-463,2-10-50,-1 0 1,0 0-1,-7 20 0,5-25-704,8-26-5884,1 12 4925,1 0 1,-1 1 0,13-12-1,7-2-772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46.5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265 49 3552,'0'0'43,"0"0"-1,1 0 1,-1 0 0,0 0 0,1 0 0,-1 0-1,0 0 1,1 0 0,-1 0 0,0 0-1,1 0 1,-1 0 0,0 0 0,0 1 0,1-1-1,-1 0 1,0 0 0,1 0 0,-1 0 0,0 1-1,0-1 1,1 0 0,-1 0 0,0 0-1,0 1 1,0-1 0,1 0 0,-1 1 0,0-1-1,0 0 1,0 0 0,0 1 0,0-1-1,1 0 1,-1 1 0,-4 12 1582,-14 12 1108,7-16-2433,0 0-1,0-1 1,0-1 0,-1 0-1,0 0 1,-1-1-1,1-1 1,-1 0-1,0 0 1,0-2-1,-16 3 1,24-5-198,1 0-1,-1-1 1,1 0 0,-1 0 0,1-1-1,-1 1 1,1-1 0,0 0 0,-1 0-1,1 0 1,-5-3 0,7 3-80,0 0-1,0 0 1,0 0 0,0-1 0,0 1 0,0-1 0,0 1-1,1-1 1,-1 0 0,1 1 0,-1-1 0,1 0-1,0 0 1,0 0 0,0 0 0,0 0 0,0-1-1,0 1 1,0 0 0,1 0 0,-1 0 0,0-4 0,1 2-56,0 0 1,0-1 0,0 1-1,0 0 1,0 0-1,1 0 1,0-1 0,0 1-1,0 0 1,0 0 0,1 0-1,-1 0 1,1 1 0,0-1-1,1 0 1,-1 1 0,0-1-1,1 1 1,0 0 0,0 0-1,0 0 1,0 0 0,0 0-1,1 1 1,-1-1 0,1 1-1,6-3 1,-3 2-50,1 0 0,-1 0 0,1 1 1,-1 1-1,1-1 0,0 1 0,-1 0 0,1 1 0,0 0 1,0 0-1,-1 0 0,1 1 0,0 1 0,11 2 1,-12-2 149,0 1 1,-1 0 0,1 0 0,-1 0 0,1 1 0,-1 0-1,0 0 1,-1 1 0,1 0 0,-1 0 0,0 0 0,0 0 0,0 1-1,-1 0 1,5 8 0,-6-9 50,0 0 0,-1 1 0,0 0 0,0-1 0,0 1 0,0 0 0,-1 0 0,0 0 0,-1 0 0,1 0 0,-1 0 0,0 0 0,0 0 0,-1 0 0,0 0 0,0 0 0,0 0 0,-4 9 1,-4 3 164,0 0 1,-2-1 0,0 1 0,-24 27 0,10-13-88,-76 96 898,96-121-1046,3-6-134,1 1 0,0 0 0,-1-1-1,1 1 1,-1-1 0,1 1-1,-1-1 1,0 1 0,0-1 0,0 0-1,-2 1 1,4-2 24,0 0 0,-1 0 1,1 1-1,0-1 0,0 0 0,-1 0 0,1 0 1,0 0-1,-1 0 0,1 0 0,0 0 0,0 0 0,-1 0 1,1 0-1,0 0 0,0 0 0,-1 0 0,1 0 1,0 0-1,0 0 0,-1 0 0,1-1 0,0 1 0,0 0 1,-1 0-1,1 0 0,0 0 0,0 0 0,-1-1 0,1 1 1,0 0-1,0 0 0,0 0 0,0-1 0,-1 1 1,1 0-1,0 0 0,0 0 0,0-1 0,0 1 0,0 0 1,0 0-1,0-1 0,0 1 0,-1 0 0,1-1 1,0 1-1,0 0 0,0-1 0,1 0-285,-1-1 0,0 0 1,0 1-1,1-1 0,-1 1 0,0-1 0,1 1 0,0-1 1,-1 1-1,1-1 0,2-2 0,17-19-3904,5 2 1441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46.9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11 5728,'0'0'98,"0"-1"0,-1 1 1,1 0-1,0 0 0,-1-1 0,1 1 1,0 0-1,0 0 0,-1-1 0,1 1 1,0 0-1,0-1 0,-1 1 0,1 0 1,0-1-1,0 1 0,0-1 0,0 1 1,0 0-1,0-1 0,0 1 0,0-1 1,7-2 811,-7 3-923,1 0 179,0 0 0,0 0-1,0 0 1,-1 1 0,1-1 0,0 0 0,0 0-1,-1 1 1,1-1 0,0 0 0,0 1 0,-1-1-1,1 1 1,-1-1 0,1 0 0,1 2 0,4 3 1250,10-1-942,0-1 1,0 0-1,0-1 0,0 0 1,1-2-1,17-1 1,-11 1-207,63-2 80,-45-1-276,1 3 1,63 7-1,-101-7-88,0 1 1,0 0-1,0 0 0,0 0 0,0 1 1,7 3-1,-10-4 12,-1-1 1,1 1-1,0-1 0,0 1 1,0 0-1,0 0 1,-1-1-1,1 1 0,0 0 1,-1 0-1,1 0 0,0 0 1,-1 0-1,1 0 1,-1 0-1,0 0 0,1 0 1,-1 0-1,0 0 1,1 0-1,-1 0 0,0 0 1,0 0-1,0 0 1,0 0-1,0 0 0,0 0 1,0 0-1,-1 2 0,0 1 27,-1 0-1,0-1 1,1 1-1,-1-1 0,0 1 1,-1-1-1,1 0 0,-1 0 1,-4 5-1,-33 25 353,17-15-174,-13 14-13,2 0-1,1 3 0,2 0 1,1 2-1,2 1 0,2 1 1,-23 46-1,23-31 51,-7 13-3015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47.3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35 6464,'1'-1'141,"-1"0"1,0 0 0,0 0 0,1 0-1,-1 1 1,1-1 0,-1 0-1,1 0 1,-1 0 0,1 0-1,-1 0 1,1 1 0,0-1-1,-1 0 1,1 1 0,0-1-1,0 0 1,0 1 0,-1-1-1,1 1 1,0-1 0,0 1-1,0-1 1,0 1 0,0 0-1,0-1 1,0 1 0,1 0-1,37-6 1744,-23 4-865,0-1-702,0 1-1,0 0 1,-1 1 0,1 1-1,0 1 1,28 3 0,-43-3-299,1-1 0,0 0 1,-1 1-1,1 0 0,-1-1 1,1 1-1,-1 0 0,1 0 1,-1 0-1,1 0 0,-1 0 1,0 0-1,1 0 0,-1 0 0,2 3 1,-2-3 2,-1 0 1,0 0 0,1 0-1,-1 0 1,0 1-1,1-1 1,-1 0 0,0 0-1,0 0 1,0 1-1,0-1 1,0 0 0,0 0-1,0 0 1,0 1-1,-1-1 1,1 1 0,-3 4 65,0 1 1,0-1 0,-1-1 0,1 1 0,-1 0 0,-5 4-1,8-9-81,-6 9 117,-75 98 1378,65-83-1013,1 1 0,-18 39 0,28-52-266,2 0 0,-5 15 0,8-24-119,0 1-1,0-1 1,1 0-1,-1 0 1,1 1-1,0-1 1,0 0-1,0 1 1,1-1-1,2 8 1,-2-10-67,0 0 0,0 0-1,0 0 1,0-1 0,1 1 0,-1-1-1,0 1 1,1-1 0,-1 1 0,1-1 0,0 0-1,0 0 1,-1 0 0,1 0 0,0 0 0,0 0-1,0 0 1,0 0 0,0-1 0,0 1 0,0-1-1,4 1 1,5 0 9,0-1 1,0 1-1,12-3 0,-14 2-26,31-3-444,0-2 0,-1-2 0,71-21 0,-55 12-686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47.8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537 8 5056,'-54'-7'1642,"52"7"-1578,0 0 0,0-1 0,-1 1 0,1 0 0,0 0 0,0 1 0,-1-1 0,1 0 0,-3 2 0,-6 0-97,1 0 212,1-1 0,0 2-1,-1-1 1,1 1 0,0 1 0,0-1-1,1 1 1,-1 1 0,1 0 0,0 0-1,0 1 1,1 0 0,-1 0 0,1 1-1,-7 8 1,-11 19 666,-27 52 0,-18 47 286,38-68-659,3 1-1,-38 131 1,58-161-365,2 0 0,1 0 0,2 1 1,1-1-1,2 1 0,2 0 0,7 51 0,-4-65-15,2-1-1,0 0 1,1 0-1,1 0 1,21 38 0,-19-43-235,1 0 1,1-1-1,0 0 1,1 0 0,1-2-1,0 0 1,1 0 0,0-1-1,22 13 1,-6-7-1138,0-1 0,1-2 0,1-2 0,42 14 0,56 12-2128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3:08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2144,'1'5'365,"-1"0"0,1-1 0,0 1 0,1-1 0,-1 1 1,3 3-1,4 20 465,6 65 200,-5-28-721,18 106-2095,-23-155 1087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6:48.2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 4224,'8'-20'1365,"-6"17"-1014,3 7-163,26 28 462,57 61 3046,16 31-213,-86-102-2981,-1 2 1,-1 0-1,-1 0 0,-2 2 1,19 46-1,-18-33 7,-3 1 0,-1 0 0,6 52 0,-11-59-293,-2 1-1,-1 0 0,-2 0 1,-1-1-1,-2 1 0,-1 0 1,-11 46-1,2-38-1,-1-1 1,-2 0-1,-28 50 0,26-58-216,-2-1 0,-1 0 1,-1-2-1,-32 33 0,45-54-369,0 0 1,-1-1-1,-11 8 0,12-11-865,0 0 0,0 0 0,-16 5 1,-21 4-2429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07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10 115 1984,'0'0'34,"-1"0"-1,1 0 1,0-1 0,0 1-1,0 0 1,0 0 0,0 0-1,0 0 1,0 0 0,0-1-1,0 1 1,0 0 0,0 0-1,0 0 1,0 0 0,0-1-1,0 1 1,0 0 0,0 0-1,0 0 1,0 0-1,0-1 1,0 1 0,0 0-1,0 0 1,0 0 0,0 0-1,0 0 1,0-1 0,0 1-1,0 0 1,1 0 0,6-7 3271,-8 9-3122,0 0 1,0 0-1,0 0 1,0 0-1,0 1 1,0-1-1,1 0 1,-1 0-1,1 1 1,-1-1-1,1 0 1,0 0-1,0 5 1,3 43-221,0-24 379,36 403 1402,-17-223-1013,-9-67 362,-12-119-172,-2-13-383,1-7-518,0 0 0,0 1 0,0-1 1,0 0-1,0 0 0,0 0 0,0 0 1,0 0-1,0 0 0,-1 0 0,1 0 1,0 0-1,0 0 0,0 0 0,0 1 1,0-1-1,0 0 0,0 0 0,0 0 0,0 0 1,0 0-1,-1 0 0,1 0 0,0 0 1,0 0-1,0 0 0,0 0 0,0 0 1,0 0-1,0 0 0,0 0 0,-1 0 1,1 0-1,0 0 0,0 0 0,0 0 0,0 0 1,0 0-1,0 0 0,0 0 0,0 0 1,0 0-1,-1 0 0,1-1 0,0 1 1,-1-1 23,0 0 0,0 0 0,0 0 0,0 0 0,1 0 0,-1 0 0,0 0 0,0-1 0,1 1 0,-1 0 0,1 0 0,-1-1 0,1 1 0,0 0 0,-1-1 0,1 1 0,0-3 0,-1-2 81,-29-137 461,9 22-570,14 80-72,-5-63 0,11 68 48,1-99-165,2 105-13,2 1-1,1-1 0,16-55 1,-15 69 124,1 1 0,1 0 0,0 1 0,1 0 0,0 0 0,1 1 0,1 0 0,16-15 0,-17 18-59,1 0 0,0 2-1,1-1 1,0 1 0,0 1-1,1 0 1,0 1 0,0 1-1,25-8 1,-27 11 33,0 0-1,0 0 1,1 2-1,-1-1 1,16 2 0,-20 0 70,-1-1 1,0 1 0,0 1 0,0-1 0,0 1 0,-1 0 0,1 0-1,0 1 1,-1-1 0,1 1 0,8 7 0,-11-7 23,0 0 1,0 0-1,-1 1 0,1-1 1,-1 1-1,0-1 0,0 1 1,0 0-1,0 0 0,-1 0 1,1 0-1,-1 0 0,1 7 1,-1 0 8,0 0 0,0 0 1,-1 0-1,-1 11 0,-2-5-3,1 0 0,-2-1-1,0 0 1,-1 0 0,-1 0 0,0 0-1,-1-1 1,-1 0 0,0 0-1,-1-1 1,-1 0 0,0 0-1,-13 12 1,-2-1 89,-1-1 0,-1-1-1,0-2 1,-2-1 0,-40 22-1,38-26-56,18-9-136,0 0-1,0 0 1,-18 15 0,30-21 87,0 0 1,-1 0-1,1 0 1,0 1-1,0-1 1,0 0-1,0 1 1,0-1-1,0 1 1,0-1-1,1 1 1,-1-1-1,1 1 1,-1 0-1,1-1 1,-1 1-1,1 0 1,0-1-1,0 1 1,0 0-1,0-1 1,0 1-1,0 0 1,0-1-1,0 1 1,1 0-1,-1-1 1,1 1-1,-1 0 1,1-1-1,0 1 1,0-1-1,0 1 1,-1-1-1,1 1 1,1-1-1,-1 0 1,1 2-1,6 5 140,0 0 0,1 0 0,0-1 0,14 10 0,-19-15-37,26 19 120,-1 1 0,-1 2 0,-1 0 0,0 2 0,-3 1 0,0 1 0,32 49 0,-45-58-18,26 44 565,-56-88-619,7-1-3047,11 24 2387,0 1-1,1-1 0,-1 0 0,1 1 0,0-1 0,-1 0 1,1 1-1,0-1 0,0 0 0,0 0 0,1-2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08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104 407 1984,'-1'-11'6944,"-1"12"-6796,-1 1-1,0-1 1,1 1 0,-1 0 0,1-1 0,0 1-1,0 0 1,0 1 0,0-1 0,0 0-1,0 0 1,-3 6 0,-1 3 290,-8 21 0,4-8-73,2-7 43,-1 1-81,-7 21-1,14-34-231,1 0 0,0-1 0,0 1 0,0 0 0,0 0 0,1 0 0,0 0 0,0 0 0,1 10 0,0-14-56,-1 1-1,1-1 1,0 0 0,0 1 0,-1-1-1,1 1 1,0-1 0,0 0-1,0 0 1,0 0 0,1 1 0,-1-1-1,0 0 1,0 0 0,1-1 0,-1 1-1,0 0 1,1 0 0,-1-1-1,1 1 1,-1-1 0,1 1 0,-1-1-1,1 1 1,0-1 0,-1 0 0,1 0-1,-1 0 1,1 0 0,0 0 0,-1 0-1,1 0 1,-1-1 0,1 1-1,-1-1 1,1 1 0,-1-1 0,1 1-1,-1-1 1,1 0 0,2-1 0,1-4 78,1 1 1,-1-1-1,0 0 1,-1-1-1,1 1 1,-1-1-1,-1 0 1,1 0 0,4-12-1,1-10 13,7-31 0,-15 55-115,19-119 226,-15 85-205,-1-11-150,-2 1-1,-2-1 0,-6-52 1,4 93-118,0 0 0,-1 0 0,-6-17 0,9 26 216,0-1 0,0 1-1,0 0 1,0 0 0,0-1 0,0 1 0,0 0 0,-1 0 0,1-1 0,0 1 0,0 0-1,0 0 1,0-1 0,0 1 0,0 0 0,-1 0 0,1 0 0,0-1 0,0 1 0,0 0-1,-1 0 1,1 0 0,0 0 0,0-1 0,-1 1 0,1 0 0,0 0 0,0 0-1,-1 0 1,1 0 0,0 0 0,0 0 0,-1 0 0,1 0 0,0 0 0,0 0 0,-1 0-1,1 0 1,0 0 0,0 0 0,-1 0 0,1 0 0,0 0 0,0 0 0,-1 0-1,1 0 1,0 1 0,0-1 0,-1 0 0,1 0 0,0 0 0,0 0 0,0 1 0,-1-1-1,1 0 1,0 0 0,0 0 0,0 1 0,-7 14-350,-1 100 48,7-75 262,10 245 1007,-5-221-659,5 8 75,-5-41-436,0 35 0,-4-63-613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08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63 3072,'-10'-12'6994,"10"12"-6948,-3-6 1349,2 6-1359,1 0 1,0 0-1,0 0 0,0-1 1,0 1-1,-1 0 0,1 0 0,0 0 1,0 0-1,0 0 0,0-1 1,0 1-1,0 0 0,-1 0 0,1 0 1,0-1-1,0 1 0,0 0 0,0 0 1,0 0-1,0-1 0,0 1 1,0 0-1,0 0 0,0 0 0,0-1 1,0 1-1,0 0 0,0 0 1,0 0-1,0-1 0,0 1 0,0 0 1,0 0-1,0 0 0,1-1 1,-1 1-1,0 0 0,0 0 0,0 0 1,0 0-1,0-1 0,0 1 0,1 0 1,-1 0-1,0 0 0,0 0 1,0 0-1,0 0 0,1 0 0,-1-1 1,0 1-1,1 0 0,7-5 157,1 1 0,0 0 0,0 0 0,0 1 0,1 0 0,-1 0-1,1 1 1,14-1 0,84-2-137,-70 5 79,0 2 0,70 13 1,-95-12-38,-1 1 0,0 1 0,0 0 0,22 13 0,-4-8 227,-29-9 113,-5-8-534,0 5-948,0 1 0,-1 0 0,0 0 0,1 1 1,-1 0-1,1-1 0,-1 1 0,1 1 0,-1-1 0,-6 2 1,1 3-1064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09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3136,'-13'8'4024,"13"-8"-3974,3 1 325,0-1-1,0 1 1,0-1-1,0 1 1,0 0-1,-1 0 1,5 2-1,12 4 662,3-3 78,1-1-1,40 1 1,-31-3-673,207 6 1532,-182-2-1909,-56-5-67,-1 0 0,0 1 0,1-1 1,-1 0-1,0 0 0,1 0 0,-1 0 0,0 0 1,1 0-1,-1-1 0,1 1 0,-1 0 0,0 0 0,1 0 1,-1 0-1,0 0 0,0 0 0,1-1 0,-1 1 1,0 0-1,1 0 0,-1 0 0,0-1 0,1 1 0,0-2-28,3 1-33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10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355 529 2400,'0'0'87,"1"0"0,-1 0 0,0-1 0,0 1 0,1 0 0,1-2 1044,-2 2-1044,1 0 0,-1 0 0,0 0 0,0-1 0,0 1 0,0 0 0,0 0 0,0-1 0,0 1 0,0 0 0,0 0 0,0-1 0,0 1 0,0 0 0,0 0 0,0-1 0,0 1 0,0 0 0,0 0 0,0-1 0,-12-1 1675,-5 2-1513,0 2-1,0 0 1,1 0-1,-1 2 1,1 0-1,0 1 1,0 1-1,0 0 1,1 1-1,0 0 1,0 2-1,-22 15 1,28-17-209,-1 1 0,1 0 0,0 1 0,1 0 0,-1 0 0,2 1 0,0 0 0,0 0 1,1 1-1,0 0 0,0 0 0,1 0 0,1 1 0,0-1 0,1 1 0,0 0 0,-2 21 0,5-28 5,-1-1-1,1 0 1,1 1 0,-1-1-1,0 0 1,1 0-1,0 1 1,0-1-1,1 0 1,-1 0-1,1 0 1,0 0-1,2 4 1,-3-6 6,1 0-1,0 0 1,-1-1 0,1 1-1,0 0 1,0-1 0,0 1-1,0-1 1,0 1 0,0-1-1,1 0 1,-1 0 0,0 0 0,1 0-1,-1-1 1,0 1 0,1-1-1,-1 1 1,1-1 0,-1 0-1,1 0 1,-1 0 0,5 0-1,-1-1 47,1-1 1,0 0-1,0 0 0,-1 0 0,0-1 1,1 1-1,-1-2 0,0 1 0,8-6 0,-12 7-71,13-8 98,0-2 1,-1 1-1,0-2 1,-1 0 0,16-21-1,-6 8-13,4-6 28,-1-1 0,26-45-1,-39 53-103,-1-1 0,-1 0 0,-2-1 0,0 0 0,-2-1 0,-1 1 0,3-34 0,3-198-661,-12 228 353,1 21-13,-1 0-1,0-1 1,-2-10-1,2 21 276,-1-5-319,-2 13 90,-1 9 162,1 0 1,0 0-1,1 26 0,3 57 291,2-27-3,-3 12 67,4 1 0,17 97 1,-18-168-193,-3-8-221,2 0-1,-1-1 1,1 1 0,0-1-1,0 1 1,5 9-1,2-4-753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11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 2144,'-4'-13'699,"4"13"-683,0 0 0,0 0 1,0 0-1,0 0 1,0 0-1,0 0 0,0 0 1,0 0-1,0 0 1,0 0-1,1 0 0,-1 0 1,0 0-1,0 0 1,0 0-1,0 0 1,0 0-1,0 0 0,0 0 1,0 0-1,0 0 1,0 0-1,8 2 3126,-4 6-2701,1-1 0,-1 0-1,0 1 1,-1 0-1,0 0 1,4 15 0,8 55 714,-8-31-547,28 150 1196,48 207 1027,-78-381-2649,-2-12 12,-1 0 0,1 0 0,1-1 0,5 11 0,-9-21-174,0 1 1,0-1-1,0 0 1,0 0-1,1 1 1,-1-1-1,0 0 1,0 0-1,0 0 0,0 1 1,1-1-1,-1 0 1,0 0-1,0 0 1,0 0-1,1 1 1,-1-1-1,0 0 1,0 0-1,1 0 1,-1 0-1,0 0 0,0 0 1,1 0-1,-1 0 1,0 0-1,0 0 1,1 0-1,-1 0 1,0 0-1,0 0 1,1 0-1,-1 0 1,0 0-1,0 0 0,1 0 1,-1 0-1,0 0 1,0 0-1,1 0 1,-1-1-1,0 1 1,0 0-1,0 0 1,1 0-1,-1 0 1,0-1-1,0 1 0,0 0 1,0 0-1,1 0 1,-1-1-1,0 1 1,0 0-1,7-13 340,-7 12-304,61-158 754,-21 50-644,25-77-241,-62 178 56,83-303-287,-83 294 63,4-22-473,-5 16-2703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11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55 3488,'-1'-1'63,"1"1"0,-1 0-1,1 0 1,0 0 0,-1 0 0,1 0 0,-1 0 0,1 0 0,-1 0-1,1 0 1,-1 0 0,1 0 0,0 1 0,-1-1 0,1 0 0,-1 0-1,1 0 1,-1 0 0,1 1 0,0-1 0,-1 0 0,1 1 0,0-1-1,-1 0 1,1 0 0,0 1 0,-1-1 0,1 1 0,0-1 0,0 0-1,-1 1 1,1-1 0,0 1 0,0-1 0,0 0 0,-1 1 0,1-1-1,0 1 1,0-1 0,0 1 0,0-1 0,0 1 0,0-1 0,0 1-1,-2 29 1932,2-20-1478,-2 15 284,0-10-405,1 0 1,1 0-1,0 0 0,2 15 0,-2-27-291,1 0 1,-1 0 0,1 1-1,0-1 1,0 0 0,0 0-1,1-1 1,-1 1 0,0 0-1,1 0 1,0 0 0,0-1-1,0 1 1,0-1 0,0 0-1,0 0 1,1 1 0,-1-1-1,1-1 1,-1 1 0,1 0-1,0-1 1,0 1 0,5 1-1,-5-2-38,0-1-1,1 1 0,-1-1 0,0 0 1,1 0-1,-1 0 0,0 0 1,1-1-1,-1 1 0,0-1 0,1 0 1,-1 0-1,0 0 0,0-1 1,0 1-1,0-1 0,0 1 0,0-1 1,0 0-1,-1 0 0,5-4 1,1-2 55,1 0 0,-2-1 0,1 0 1,10-16-1,-15 20-99,1 0 1,-1 0-1,0 0 0,-1-1 1,1 1-1,-1-1 1,0 1-1,0-1 0,-1 0 1,0 0-1,0 0 1,0 0-1,-1 1 0,0-8 1,0 4-29,-1 1 0,-1-1 1,1 0-1,-2 0 0,1 1 0,-6-13 1,7 18-24,0 1 1,0 0 0,0-1 0,-1 1-1,1 0 1,-1 0 0,1 0 0,-1 0 0,0 0-1,0 0 1,1 0 0,-1 0 0,-1 1-1,1-1 1,0 1 0,0 0 0,-1-1 0,1 1-1,0 0 1,-1 0 0,1 1 0,-1-1-1,1 0 1,-1 1 0,0-1 0,1 1 0,-1 0-1,-2 0 1,0 1-22,0 0 0,0 0 0,1 0 0,-1 1-1,0 0 1,1-1 0,-1 2 0,1-1 0,0 0 0,0 1 0,-7 6-1,5-4-379,1 0-1,0 1 0,0 0 0,0 0 1,1 0-1,-1 1 0,-2 7 0,-7 19-1307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12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21 3072,'-18'-11'9598,"72"14"-8482,886-10 1737,-604 2-2495,52 10-204,-381-5-3,32 3-1408,-36-2 878,0-1-1,0 1 1,-1-1-1,1 1 1,0 0-1,-1 0 1,1 0-1,0 0 1,3 3-1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12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285 450 3392,'4'-18'1088,"-3"17"-975,-1 0 0,0 0 1,1 0-1,-1 0 0,1 1 1,-1-1-1,1 0 0,-1 0 1,1 0-1,0 1 0,-1-1 0,1 0 1,1-1-1,-2 2-69,1 0 0,-1 0 1,0 0-1,0 0 0,0 0 0,0 0 1,1 0-1,-1-1 0,0 1 0,0 0 0,0 0 1,0 0-1,1 0 0,-1-1 0,0 1 0,0 0 1,0 0-1,0 0 0,0-1 0,0 1 1,0 0-1,0 0 0,1 0 0,-1-1 0,0 1 1,0 0-1,0 0 0,0-1 0,0 1 0,0 0 1,0 0-1,0 0 0,0-1 0,-1 1 1,1 0-1,0 0 0,0-1 0,0 1 0,0 0 1,0 0-1,0 0 0,0-1 0,0 1 0,-1 0 1,1 0-1,0 0 0,0 0 0,0-1 1,0 1-1,-1 0 0,1 0 0,0 0 0,0 0 1,0 0-1,-1 0 0,1 0 0,0 0 0,0-1 1,-1 1-1,1 0 0,0 0 0,0 0 1,-1 0-1,0 0 38,0-1 1,0 1-1,-1 0 0,1-1 1,0 1-1,0 0 1,0 0-1,-1 0 0,1 0 1,0 0-1,-1 0 1,1 0-1,0 0 1,0 0-1,0 1 0,-1-1 1,1 0-1,0 1 1,0-1-1,-2 2 1,-27 16 608,22-13-495,-99 70 1313,92-63-1373,1-1 0,1 2 0,0 0 1,1 1-1,-13 18 0,20-25-53,1 1 0,0-1 1,0 1-1,0 0 0,1 0 1,-2 10-1,4-15-46,0-1-1,1 1 1,0-1 0,0 0-1,0 1 1,0-1 0,0 1-1,0-1 1,0 0 0,1 1-1,-1-1 1,1 0 0,0 1-1,0-1 1,0 0 0,0 0-1,0 1 1,0-1 0,0 0-1,1 0 1,-1 0 0,1-1-1,0 1 1,-1 0 0,1-1-1,3 3 1,0-1 34,-1-1 1,1 0-1,0 0 0,0 0 1,0-1-1,0 1 0,0-1 1,1 0-1,-1-1 1,0 0-1,0 1 0,1-1 1,-1-1-1,0 1 0,7-3 1,8 0 187,-1-2 0,31-12 1,-40 14-209,1-2 1,-1 1-1,-1-1 1,1-1 0,-1 0-1,0 0 1,0 0-1,0-2 1,-1 1-1,0-1 1,8-10-1,-3-2-3,0-1 0,-1 0 0,-2-1 0,0 0 0,-1-1 0,7-28 0,10-55-138,15-143-1,-39 238-140,0-1 0,-1 0 1,-1 1-1,0-1 0,-1 0 0,-2-15 0,3 27 220,0 0 0,0 0 0,0 0 0,0 0 0,0 0 0,0 0 0,-1 0 0,1 0 0,0 0 0,0 1 0,0-1 0,0 0-1,0 0 1,0 0 0,0 0 0,0 0 0,0 0 0,-1 0 0,1 0 0,0 0 0,0 0 0,0 0 0,0 0 0,0 0 0,0 0 0,0 0 0,0 0 0,-1 0 0,1 0 0,0 0-1,0 0 1,0 0 0,0 0 0,0 0 0,0 0 0,0 0 0,0-1 0,-1 1 0,1 0 0,0 0 0,0 0 0,0 0 0,0 0 0,0 0 0,0 0 0,0 0 0,0 0 0,0 0 0,0 0-1,0-1 1,0 1 0,0 0 0,0 0 0,0 0 0,0 0 0,-1 0 0,1 0 0,0 0 0,0 0 0,0-1 0,0 1 0,0 0 0,0 0 0,1 0 0,-1 0 0,-5 10-71,4-8 40,-2 10 51,0-1 0,0 1 1,1 0-1,1-1 0,0 1 0,1 17 0,-1-5 34,0 103 541,21 170-1,-13-246-899,-1-30-2727,-2-9 1043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3:08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 1472,'-3'3'672,"3"13"-576,0-8 672,0-1-448,0 9 352,0 7-384,-5 9 0,5 2-192,-5 10 96,5-2-128,-3 2-32,-2-2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14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35 3552,'3'-34'7770,"-3"38"-6319,-1 11-782,0-1-1,-6 22 1,1 1-46,-5 37 121,-14 122 353,20-141-745,4 85-1,2-90-85,-2-46-203,1 0 0,-1 1 0,0-1 0,0 1 0,0-1 0,0 0-1,-1 0 1,-3 7 0,5-11-47,0 1 0,-1-1 0,1 1 0,-1-1 0,1 0 0,-1 1 0,1-1 0,-1 0 0,1 1-1,-1-1 1,1 0 0,-1 1 0,0-1 0,1 0 0,-1 0 0,1 0 0,-1 1 0,0-1 0,1 0 0,-1 0 0,0 0 0,-18-2-4,9 1-39,-9 0-32,1 1 0,-22 3 1,-18 0 26,39-4 42,-27 1 56,43 0-50,1 0 0,-1 1 0,1-1 0,-1 0 0,1 1 0,-1-1-1,1 1 1,0 0 0,-1 0 0,1 0 0,0 0 0,-4 3 0,9-6 51,1 0 1,0 0 0,-1 0 0,1 0-1,0 1 1,0 0 0,0 0 0,0 0-1,1 0 1,3 0 0,57-5 596,-58 6-601,87-4 653,78-8-392,-133 8-345,-2 1-276,-13-2-3028,-18-21-8205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14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7 101 6144,'-1'0'111,"1"0"0,0-1 1,-1 1-1,1 0 0,-1 0 1,1-1-1,0 1 0,-1-1 1,1 1-1,0 0 0,0-1 1,-1 1-1,1-1 0,0 1 1,0-1-1,-1 1 0,1 0 0,0-1 1,0 1-1,0-1 0,0 1 1,0-1-1,0 1 0,0-1 1,0 1-1,0-1 0,0 0 1,1 0 43,-1 0 0,1 1 0,-1-1 0,1 1 0,-1-1 0,1 1 0,0-1 0,-1 1 0,1-1 0,0 1 1,-1 0-1,1-1 0,0 1 0,0 0 0,-1 0 0,1 0 0,0-1 0,0 1 0,1 0 0,18-3 2042,43-5 1227,-15 3-2206,49-11-1,16-2-820,22-1-76,-72 9-1762,-45 8 186,-6 3-2609,-3 2 1320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15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15 4992,'-2'-11'2511,"2"11"-2457,0 0 0,0 0 0,0-1 0,0 1 0,0 0 0,0 0 0,0 0 0,2-2 756,-2 2-756,0 0 0,0 0 0,0 0 0,0 0 0,0 0 0,1 0 0,-1-1 0,0 1 0,0 0 0,0 0 0,0 0 0,1 0 0,-1 0 0,0 0 0,0 0 0,0 0 0,0 0 0,0 0 0,1 0 0,-1 0 0,0 1 1,0-1-1,0 0 0,0 0 0,0 0 0,1 0 270,-1 1-270,9 0 2243,-8-1-2273,-1 0 1,0 0-1,1 0 0,-1 0 1,0 0-1,0 0 1,1 0-1,-1 0 0,0 0 1,0 0-1,1 0 0,-1 0 1,0 1-1,0-1 1,1 0-1,-1 0 0,0 0 1,0 0-1,1 0 0,-1 0 1,0 1-1,0-1 1,0 0-1,1 0 0,-1 0 1,0 1-1,0-1 1,0 0-1,0 0 0,0 0 1,1 1-1,-1-1 0,0 0 1,0 0-1,0 1 1,0-1-1,0 0 0,0 0 1,0 1-1,0-1 0,0 0 1,0 0-1,0 1 1,0-1-1,0 1 0,1 13 651,0 0 0,-1 0-1,-2 20 1,0-8-371,-4 34 44,3-35-53,1-1-1,2 29 1,0-19 398,0-34-681,0 0 1,0 0-1,0 0 0,0 0 0,0 1 1,0-1-1,0 0 0,0 0 0,0 0 1,0 1-1,0-1 0,0 0 0,0 0 1,0 0-1,0 1 0,0-1 1,0 0-1,0 0 0,0 0 0,1 1 1,-1-1-1,0 0 0,0 0 0,0 0 1,0 0-1,0 1 0,0-1 0,0 0 1,1 0-1,-1 0 0,0 0 0,0 0 1,0 1-1,0-1 0,1 0 1,-1 0-1,0 0 0,0 0 0,0 0 1,1 0-1,-1 0 0,0 0 0,0 0 1,0 0-1,1 0 0,-1 0 0,0 0 1,0 0-1,0 0 0,1 0 0,-1 0 1,0 0-1,0 0 0,0 0 0,1 0 1,-1 0-1,0 0 0,0 0 1,0-1-1,0 1 0,1 0 0,-1 0 1,0 0-1,0 0 0,0-1 0,11-9 326,-5 3-399,0 0 1,1 1 0,0-1 0,0 1-1,0 1 1,1-1 0,-1 1 0,1 1-1,16-7 1,-22 10 46,0 1-1,0-1 1,0 1-1,0 0 1,0 0-1,0 0 1,0 0-1,0 0 1,1 1-1,-1-1 1,0 0 0,0 1-1,0 0 1,0-1-1,-1 1 1,1 0-1,0 0 1,0 0-1,0 0 1,-1 1-1,1-1 1,0 0 0,-1 1-1,1-1 1,-1 1-1,0-1 1,2 4-1,1 0 71,-1 0 0,0 0-1,0 1 1,0-1-1,-1 1 1,0 0 0,0 0-1,1 6 1,-2-5 125,1 1 0,-2 0 0,1 0 0,-1-1 1,-2 15-1,2-19-105,0 0 1,-1 0-1,0 0 1,0 0-1,0 0 1,0 0-1,0 0 1,-1 0-1,0-1 1,1 1-1,-1 0 1,0-1-1,0 0 1,0 1-1,0-1 1,-1 0-1,-3 3 1,3-3-45,0 0-1,0-1 1,-1 1-1,1-1 1,-1 0-1,1 1 1,-1-2-1,0 1 1,1 0 0,-1-1-1,-7 1 1,4-2 31,0 1-1,0-1 1,1-1 0,-1 1 0,0-1 0,-6-3 0,0 0-731,0-1 0,1-1 0,0 0 0,0 0 1,1-1-1,-11-11 0,18 16-514,1 0 0,0 0 0,0-1-1,0 0 1,-3-5 0,1-1-1847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19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 2496,'0'-10'8625,"0"-3"-5005,5 12-3395,1 0-1,-1 0 1,1 1 0,-1-1 0,9 2 0,6-2 95,18-4 180,52-12 0,-3-1-161,-41 11-368,97-13 41,-106 16-38,69 4-1,-17 1 262,-50-1 320,-39 0-566,0 0 1,1 0 0,-1 0-1,0 0 1,0 0-1,0 0 1,0 0 0,0 0-1,1 0 1,-1-1-1,0 1 1,0 0 0,0 0-1,0 0 1,0 0-1,0 0 1,1 0 0,-1 0-1,0 0 1,0 0-1,0 0 1,0-1-1,0 1 1,0 0 0,0 0-1,0 0 1,0 0-1,1 0 1,-1 0 0,0-1-1,0 1 1,0 0-1,0 0 1,0 0 0,0 0-1,0 0 1,0-1-1,0 1 1,0 0 0,0 0-1,0 0 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19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4 132 2976,'-4'-3'2858,"4"3"-2788,3-9 2645,8-6 319,-5 8-1533,-5 5-1249,1 0 1,-1 0-1,1 1 1,-1-1-1,1 0 0,0 1 1,0-1-1,0 1 0,0-1 1,0 1-1,0 0 1,0 0-1,4-2 0,75-14 1130,-22 4-968,67-7 0,63 3-1534,-109 10-2700,-63 7 967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22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0 124 3552,'0'-16'2000,"4"47"629,19 252 972,3 40-1613,-19-259-1669,0-12 366,-2 1 0,-5 96 0,0-147-619,0-1 1,0 0 0,-1 0 0,1 0 0,0 1 0,-1-1-1,1 0 1,-1 0 0,1 0 0,-2 2 0,-4-2 479,-2-9-20,4 2-419,1 0-1,0 0 1,0-1-1,0 1 0,1-1 1,0 0-1,-1-8 1,-6-56 55,6 37-120,-5-48-180,5-133-1,7 176 54,1 0-1,3 1 1,1 0 0,2 0-1,1 1 1,20-41 0,-20 53 34,1 1 0,1 0 0,1 2 0,0-1 0,2 2-1,33-33 1,-36 40-21,0 2 0,1 0-1,0 0 1,1 1 0,24-12-1,-33 19 9,1 0 0,-1 1 0,1 0-1,0 1 1,0-1 0,0 1 0,0 1 0,1 0-1,-1 0 1,0 0 0,0 1 0,1 1 0,-1-1-1,15 4 1,-20-3 61,0 0 0,0 0 0,0 0-1,0 0 1,-1 1 0,1-1 0,0 1 0,-1 0-1,1 0 1,-1 0 0,1 0 0,-1 0 0,0 0-1,0 1 1,0-1 0,0 1 0,-1-1 0,1 1-1,-1 0 1,1 0 0,-1 0 0,0-1 0,0 1-1,1 5 1,-1 3 5,0 1-1,0 0 1,-1 0 0,0-1-1,-3 13 1,3-21 4,-2 19 8,-1 0-1,-1-1 1,-1 1-1,-11 29 0,10-38 14,0 0 0,0 0 0,-2 0 0,1-1 0,-2 0 0,1-1 0,-19 19 0,6-12 33,0-2-1,-1 0 1,-1-2 0,-35 17 0,14-7-2,43-23-67,0-1 0,1 0-1,-1 0 1,1 1 0,-1-1-1,1 0 1,-1 1 0,1-1-1,-1 1 1,1-1 0,0 0 0,-1 1-1,1-1 1,-1 1 0,1-1-1,0 1 1,0-1 0,-1 1-1,1 0 1,0-1 0,0 1-1,0-1 1,-1 1 0,1 0 0,0 0-1,0 0-5,1 0 1,-1 0-1,0 0 0,1 0 0,-1 0 1,1 0-1,-1-1 0,1 1 0,-1 0 0,1 0 1,0 0-1,-1-1 0,1 1 0,1 1 0,5 2-44,-1 1-1,1-1 1,9 4-1,-9-4 74,17 8-20,54 33 285,-67-37-158,0 0 1,-1 0-1,0 1 1,17 19-1,-10-5 84,0 2 1,-2-1-1,-1 2 0,-1 0 1,-1 1-1,-1 0 0,13 51 1,-15-52 348,-3-15-562,-6-11-24,0 0 0,0 1 0,0-1 0,0 0 0,0 0 0,0 0-1,0 0 1,0 0 0,0 0 0,0 0 0,0 0 0,0 0 0,0 0 0,0 1-1,0-1 1,16-43-8384,-3 9 5115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22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1 4480,'-2'1'4123,"2"6"-2026,2 15-1290,0 0-112,0 158 1741,-3-96-1773,-2 17-20,2 61 367,3-136-760,-1 0-1,-1 0 1,-2 0 0,-4 26-1,6-51-222,0 0-1,-1 1 1,1-1 0,-1 1-1,1-1 1,-1 0-1,0 0 1,1 1 0,-1-1-1,0 0 1,0 0 0,0 0-1,0 0 1,0 0-1,0 0 1,0 0 0,0 0-1,0 0 1,0 0-1,0-1 1,-1 1 0,-2 1-1,-1-1 3,0 0-1,0 0 0,0 0 0,0-1 0,-6 0 1,-20 3-150,-10 6 121,0 2 0,-55 22 0,82-29-11,12-4 10,0 1 1,-1-1-1,1 1 1,0-1 0,0 1-1,0 0 1,-1 0-1,1 0 1,-2 2-1,13-3 311,283-62 1983,-239 51-2173,96-9 0,-112 14 9,-20 1-2066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23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20 137 4992,'-18'-19'1589,"18"19"-1559,0 0-1,-1-1 0,1 1 1,0 0-1,0-1 1,0 1-1,0 0 1,0-1-1,0 1 1,0 0-1,0-1 1,0 1-1,0 0 0,0-1 1,0 1-1,0 0 1,0-1-1,0 1 1,0 0-1,0-1 1,0 1-1,1 0 0,-1-1 1,0 1-1,0 0 1,0-1-1,1 1 1,-1 0-1,0 0 1,0-1-1,0 1 1,1 0-1,-1 0 0,0-1 1,1 1-1,-1 0 1,0 0-1,1 0 63,0-2 158,1 1 0,-1 0 0,1-1 0,0 1 0,-1 0 0,1 0 0,0 0 1,-1 1-1,1-1 0,0 0 0,0 1 0,0-1 0,3 0 0,28-2 1542,-29 3-1656,86-8 2269,147-33 0,-112 21-1958,-9 2-2541,-114 17 1585,0 0 1,0 1 0,0 0 0,0 0 0,1 0 0,-1 0 0,0 0 0,0 0 0,0 0-1,4 2 1,7 4-2094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23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4224,'1'4'3562,"1"0"-3162,0 0-1,0 1 0,0-1 1,-1 0-1,0 1 0,0-1 1,0 1-1,-1-1 0,1 8 1,-4 44 1621,0-22-1321,1 49 348,-4 64-32,5-120-658,3-20-42,2-15 551,1-8-879,1 0-1,0 0 1,1 0-1,1 1 1,1 0-1,0 0 1,1 1 0,19-22-1,-28 35-20,0-1 1,1 1-1,-1 0 0,1-1 1,-1 1-1,1 0 0,0 0 1,0 0-1,-1 0 0,1 1 1,0-1-1,0 0 0,0 1 1,3-1-1,-3 1 13,-1 0 0,0 0 0,1 0 0,-1 0 0,0 1 0,1-1 0,-1 0 0,0 1 0,0-1 0,1 1 0,-1-1 0,0 1 1,0 0-1,0 0 0,0-1 0,1 1 0,-1 0 0,0 0 0,-1 0 0,1 0 0,0 0 0,1 2 0,1 2 57,0 0 1,-1 0-1,1 1 1,-1-1-1,-1 0 1,1 1-1,-1 0 1,0-1-1,0 1 1,0 0-1,-1-1 1,0 11 0,-1-1 321,-1-1 0,-1 1 1,-7 26-1,8-35-236,0 0 1,0 1-1,-1-1 0,0 0 1,0 0-1,-1-1 0,0 1 1,0-1-1,-8 10 0,9-13-100,0 1 0,0-1 0,-1 0-1,1 1 1,0-2 0,-1 1 0,1 0-1,-1-1 1,0 1 0,0-1 0,1 0-1,-1 0 1,0-1 0,0 1-1,0-1 1,0 0 0,-7 0 0,7-1-173,-1-1-1,0 1 1,1-1 0,-1 0 0,1 0 0,-1 0 0,-5-5-1,1 2-1415,0 0-87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24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5 122 4480,'-5'-2'6366,"14"0"-4339,20-3-890,55 0 1051,98-8-248,101-13-35,-189 19-1533,376-35 727,-279 27-1331,221 11 0,-385 5-2104,29 6 0,-27 0-218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3:09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0 4064,'0'15'1824,"0"4"-1568,0-3 640,0 4-544,0 11 192,0-1-288,-5 14-96,5-2-96,-5 5-128,5 4 32,-4-4-736,0-9 384,-5-2-1632,9 0 1088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26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53 2912,'-1'-1'68,"1"1"-1,-1-1 1,0 0-1,1 0 1,-1 0-1,1 0 1,-1 0 0,1 0-1,0 0 1,-1 0-1,1 0 1,0 0 0,0 0-1,0 0 1,0 0-1,0 0 1,0-1 0,0 1-1,0 0 1,0-1-1,1-4 231,-1 5-23,0-1 0,1 0 0,-1 1 0,0-1 0,1 1 0,0-1 0,-1 1 0,1-1 0,0 1 0,-1 0 0,1-1 0,2-1 0,3 0 1656,-6 3-1882,1 0 0,-1 0 1,0 1-1,0-1 0,0 0 0,1 0 0,-1 1 1,0-1-1,0 0 0,0 1 0,0-1 0,1 0 1,-1 1-1,0-1 0,0 0 0,0 1 0,0-1 1,0 0-1,0 1 0,0-1 0,0 0 0,0 1 1,0-1-1,0 1 0,12 142 2599,-2-49-1691,16 317 1368,-26-399-2174,1 0-1,-2 0 0,0 0 0,0 0 0,-1 0 0,-4 14 0,5-24-138,0 0 0,-1 0-1,1 0 1,-1 0 0,1-1-1,-1 1 1,0 0 0,0-1-1,0 0 1,1 1 0,-2-1 0,1 0-1,0 0 1,0 0 0,-3 1-1,-1 1-38,-18 8-6,0-1-1,0-1 1,-35 7-1,1 1 109,40-11 137,15-2 55,11-3 97,26-3-15,-1-2-1,0-1 1,0-1-1,37-14 1,28-4-209,-20 9-17,72-17-1,-146 31-463,0-1-1,0 1 1,0-1 0,6-4-1,-53-21-13289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27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67 5984,'-11'-10'1920,"11"10"-1887,-1 0-1,1 0 1,0 0 0,0 0 0,0-1 0,0 1 0,0 0-1,0 0 1,0-1 0,0 1 0,0 0 0,-1 0 0,1 0 0,0-1-1,0 1 1,0 0 0,0 0 0,0-1 0,1 1 0,-1 0-1,0 0 1,0 0 0,0-1 0,0 1 0,0 0 0,0 0-1,0 0 1,0-1 0,0 1 0,0 0 0,1 0 0,-1 0-1,0-1 1,0 1 0,0 0 0,0 0 0,1 0 0,-1 0-1,7-5 1482,10 2-336,0 0 0,0 2 0,29 0-1,13 0 11,61-14 94,-45 5-921,80-1 1,-124 12-1053,0 2-1,56 10 0,-60-5-2747,-5 3 975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27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3904,'-1'4'207,"1"0"1,0-1-1,-1 1 0,1-1 1,0 1-1,1 0 0,-1-1 1,1 1-1,0-1 1,1 6-1,-1-6-78,2 9 1362,-1 0 0,0 1 0,-1-1 0,0 17-1,-8 47 2066,6-66-3275,-9 62 446,0-4-1616,0 80 0,12-126-529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31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627 22 1984,'-5'-3'336,"-1"0"0,0 0 0,-1 1 0,1 0 0,0 0 1,-1 0-1,1 1 0,-13-1 0,-7 1 1740,-25 2 0,11 0-1349,-1-1-14,-1 2 0,-60 10 1,89-10-667,0 1 0,1 0 0,-1 1 0,1 1 0,0 0 0,0 0 0,1 1 0,0 1 0,0 0 0,0 0 0,0 1 1,-9 10-1,12-9-42,1 0 0,1 0 0,0 0 0,0 1 1,-6 13-1,-15 51 150,21-53-137,1 1 0,1-1 0,1 1 0,0 37 0,1-22 20,3 264 538,19 50 144,3 30 91,38 822 1935,-70-818-1407,7-366-1201,-1 0 0,-8 24 0,0 1 120,11-44-252,0 0 0,0 1 0,0-1 0,0 0 0,0 0 0,0 1 0,0-1 0,0 0-1,0 1 1,0-1 0,0 0 0,0 1 0,0-1 0,0 0 0,0 0 0,1 1 0,-1-1 0,0 0 0,0 1 0,0-1 0,0 0 0,1 0-1,-1 0 1,0 1 0,0-1 0,0 0 0,1 0 0,-1 0 0,0 1 0,1-1 0,11 2 66,19-6 23,-27 3-51,90-23 113,16-2-74,-88 22-238,1 1 0,0 1 1,0 1-1,35 2 0,-33-1-3494,-9-3-1944,-8 2 2708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32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4 4224,'3'-3'3887,"-1"14"-2558,-1 2-655,0-1-1,4 16 1,1 14 89,19 283 2165,-32-27-1367,3-217-1032,3-72-392,1 1 0,-1 0 0,-1-1 0,0 1 0,0-1 0,-6 14 0,6-19-101,0 0 0,-1 0 0,1 0 1,-1 0-1,0 0 0,0-1 0,0 1 0,0-1 0,0 0 0,-1 0 0,0 0 0,1-1 0,-1 1 0,0-1 0,-7 3 0,-154 65-36,165-70 3,0 0-1,0 0 1,1 1 0,-1-1-1,0 0 1,0 0 0,0 0 0,0 0-1,0 0 1,0 0 0,0 0-1,0 0 1,0 0 0,0 0-1,0 0 1,0 0 0,0 0-1,0 0 1,0 0 0,0 1-1,0-1 1,0 0 0,0 0-1,0 0 1,0 0 0,0 0-1,0 0 1,0 0 0,0 0-1,0 0 1,0 0 0,0 1 0,0-1-1,0 0 1,0 0 0,0 0-1,0 0 1,0 0 0,0 0-1,0 0 1,0 0 0,0 0-1,0 0 1,0 0 0,0 0-1,0 0 1,0 1 0,0-1-1,0 0 1,0 0 0,0 0-1,-1 0 1,1 0 0,0 0-1,0 0 1,0 0 0,0 0 0,0 0-1,0 0 1,0 0 0,0 0-1,0 0 1,-1 0 0,13 3 195,18-1 115,300-29 1436,-315 25-1674,34-6 202,-44 7-489,-1-1-1,1 1 1,-1-1 0,0 1 0,1-1 0,-1-1 0,0 1 0,5-5 0,-8 7 21,0-1 0,-1 1 0,1-1 1,-1 1-1,1-1 0,-1 0 1,1 1-1,-1-1 0,1 0 0,-1 1 1,0-1-1,1 0 0,-1 0 0,0 1 1,1-1-1,-1-1 0,1-1-459,3-5-1062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33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32 131 1984,'-21'-23'2057,"20"22"-1728,0 0 1,0-1-1,0 1 1,0 0 0,0-1-1,0 1 1,1 0 0,-1-1-1,1 1 1,-1-1 0,1 1-1,-1-1 1,1 0-1,0 1 1,0-1 0,0 1-1,0-1 1,0-1 0,0 2-165,1 0 1,-1 0-1,0 1 1,0-1-1,1 0 1,-1 1-1,1-1 1,-1 1 0,1-1-1,-1 0 1,1 1-1,-1-1 1,1 1-1,-1-1 1,1 1-1,0 0 1,-1-1-1,1 1 1,0-1-1,-1 1 1,1 0 0,0 0-1,-1 0 1,2-1-1,22 0 392,-5 2-127,135-24 1232,-53 6-1394,-5 4-228,101 1 0,-162 13-1437,-3 6 363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33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 4160,'-2'79'7634,"-2"67"-5596,4-145-1993,-1 66 708,-6 90 974,6-143-1307,1-14-411,0 0 0,0 0 0,0 0 0,0 0 1,0 0-1,0 1 0,0-1 0,0 0 0,0 0 0,0 0 1,0 0-1,0 0 0,0 0 0,0 0 0,0 0 0,0 0 1,0 0-1,0 1 0,0-1 0,0 0 0,1 0 0,-1 0 1,0 0-1,0 0 0,0 0 0,0 0 0,0 0 0,0 0 1,0 0-1,0 0 0,0 0 0,0 0 0,0 0 0,0 0 1,1 0-1,-1 0 0,0 0 0,0 0 0,0 0 0,0 0 1,0 0-1,0 0 0,0 0 0,0 0 0,0 0 0,1 0 1,-1 0-1,0 0 0,0 0 0,0 0 0,0 0 1,0 0-1,13-15 689,-9 8-670,1-1 69,5-6-176,1 0 1,0 0 0,13-12 0,-21 23 37,0 0 0,0 1 0,-1-1 0,1 1 0,1 0 0,-1 0 0,0 0 0,0 0 0,1 1 0,-1-1 0,1 1 0,0 0 0,-1 0 0,1 0 0,0 1 0,-1-1 0,1 1 0,0 0 0,0 0-1,6 1 1,-8-1 55,0 1 0,0-1 0,0 1 0,0 0 0,0 0 0,0 0 0,0 0 0,0 0 0,-1 0 0,1 0-1,0 0 1,-1 1 0,1-1 0,-1 1 0,0-1 0,1 1 0,-1-1 0,0 1 0,0 0 0,0 0-1,0 0 1,0 0 0,0-1 0,-1 1 0,1 0 0,-1 0 0,1 1 0,-1-1 0,0 0 0,1 0 0,-1 0-1,-1 3 1,1 0 92,-1 0 0,0 0 0,0 1 0,0-1-1,-1 0 1,0 0 0,0-1 0,0 1 0,0 0 0,-1-1-1,0 1 1,-3 3 0,0 0 60,-1-1 0,0 0 1,-1 0-1,1-1 0,-1 0 0,0-1 0,-14 8 1,17-11-126,0 1 0,0-1 0,0 0 0,0-1 0,-1 1 0,1-1 1,-1 0-1,1 0 0,-1-1 0,1 0 0,-1 0 0,1 0 0,-1 0 1,-7-3-1,6 2-457,-1-2 0,1 1 0,1-1 0,-10-4 0,-1-5-854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33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9 736,'-14'-9'320,"-3"13"-256,8 1-192,4 3 64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35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17 252 3328,'-17'-11'3376,"20"9"-2538,0 0 0,0 1 0,1-1 0,-1 1 0,0-1 0,0 1 0,7-1 0,102-24 1132,87-21-799,-132 29-900,270-64 274,-234 61-379,189-11 0,-250 30-217,0 3-1,0 1 0,0 3 1,0 1-1,-1 1 1,0 3-1,53 20 1,-58-14-1634,-8-2 453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36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12 3328,'0'-12'5301,"0"17"-3434,-6 71 924,4-49-2318,-6 50 621,1-24-543,3 0 0,4 72-1,1-53-151,-1-41-190,0-30-192,0 0 1,0 0-1,0 1 0,0-1 0,0 0 0,0 0 1,0 0-1,0 0 0,-1 1 0,1-1 1,0 0-1,-1 0 0,1 0 0,-1 0 0,0 0 1,1 0-1,-1 0 0,1 0 0,-1 0 1,0 0-1,0-1 0,0 1 0,0 0 0,0 0 1,1-1-1,-1 1 0,0 0 0,0-1 0,-1 1 1,1-1-1,0 0 0,0 1 0,0-1 1,-2 1-1,-1-1-22,0 1 0,0-1 0,0 1 0,0 0 0,0 1 0,0-1 0,0 1 0,-5 2 0,-16 7 135,-14 4-286,25-9 106,-25 8 0,32-12-22,-22 5 519,26-4 52,18-4 136,285-34 923,-260 32-1630,-12 1-571,0-1 0,55-13 1,-82 16 422,0-1 1,0 1 0,0-1-1,0 1 1,0 0-1,0-1 1,0 1 0,-1-1-1,1 0 1,0 1-1,0-1 1,-1 0 0,1 1-1,0-1 1,-1 0-1,1 0 1,-1 1 0,1-1-1,-1 0 1,1 0-1,-1 0 1,0 0 0,1 0-1,-1 0 1,0 0-1,0 0 1,0 0 0,1 0-1,-1 0 1,0 0-1,0 0 1,-1 1 0,1-1-1,0 0 1,0-1-1,-1-8-1918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3:10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0 2912,'0'13'1312,"0"21"-1152,0-6 1120,0 0-736,0 10 480,0 5-576,0 0 96,0-4-320,-5 0-64,5-3-96,-3-5-256,6-1 96,-3-2-1024,0-5 640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37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86 5984,'-17'-14'1920,"16"14"-1892,1 0 0,0 0 0,0 0 0,0-1 0,0 1 0,0 0 0,0 0 0,-1 0 0,1-1 0,0 1 1,0 0-1,0 0 0,0-1 0,0 1 0,0 0 0,0 0 0,0 0 0,0-1 0,0 1 0,0 0 0,0 0 0,0-1 0,0 1 1,0 0-1,0 0 0,1 0 0,-1-1 0,0 1 0,0 0 0,0 0 0,0 0 0,0-1 0,0 1 0,1 0 0,-1 0 0,0 0 0,0 0 1,0 0-1,0-1 0,1 1 0,-1 0 0,0 0 0,9-5 1501,31-8 1730,-24 7-2617,25-5 1,14 0-550,1 3 1,0 2 0,0 2 0,64 5 0,-108 0-795,-1 0 0,1 1-1,18 6 1,-24-6-73,-1 0 1,0 1-1,1-1 0,-1 1 0,0 0 0,-1 0 0,1 1 0,-1 0 0,6 5 0,13 16-2159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37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 4384,'1'4'535,"0"1"0,1-1 1,-2 0-1,1 1 0,0 7 0,2 14 1832,0-11-1357,-2 1-1,1 0 1,-2 0 0,0 0-1,-5 30 1,-22 80 304,14-75-1187,9-23-1999,4-19 747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38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645 13 1824,'0'0'55,"0"-1"-1,1 1 1,-1-1 0,0 1-1,0 0 1,0-1 0,0 1-1,0-1 1,0 1 0,0 0-1,0-1 1,0 1 0,0-1-1,-1 1 1,1 0 0,0-1-1,0 1 1,0 0 0,0-1-1,0 1 1,-1 0 0,1-1-1,0 1 1,0 0 0,-1-1-1,1 1 1,0 0-1,0 0 1,-1-1 0,1 1-1,0 0 1,-1 0 0,1-1-1,0 1 1,-1 0 0,1 0-1,-1 0 1,1 0 0,0 0-1,-1 0 1,1 0 0,-1-1-1,1 1 1,0 0 0,-1 0-1,1 0 1,-1 1 0,1-1-1,0 0 1,-1 0 0,1 0-1,0 0 1,-1 0 0,1 0-1,-1 0 1,1 1 0,-25 16 1863,17-11-1704,-15 10 242,0 1 0,2 2 0,0 0 0,1 1 0,1 1 0,1 0 0,-24 38 0,15-11-47,-24 57-1,-13 54 161,-78 273 727,35 119 11,94-434-964,6 0 0,9 170 0,10-142 197,6 0 0,7-1-1,6-2 1,74 212 0,-99-339-474,0 1 0,1-1 0,0-1 0,16 23 0,-22-34-259,1-1-1,0 1 0,-1-1 0,1 1 0,0-1 0,0 0 0,1 0 1,-1 0-1,0 0 0,1-1 0,-1 1 0,1 0 0,0-1 1,-1 0-1,1 0 0,0 0 0,0 0 0,0 0 0,-1 0 0,1-1 1,0 1-1,5-1 0,28-3-2563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38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6 2976,'2'-5'1434,"4"10"20,1 1-556,-3-1-600,1 0 0,-1 0 0,1 1 0,-1 0 0,-1-1 0,1 1 0,3 9 0,15 48 758,-20-54-901,27 94 1029,25 164 0,-17 124 309,-34 21 641,-11-296-1276,-32 172 1,-36 60-59,60-279-640,-71 305 330,62-256-449,-80 295-167,93-383-2221,3-10 620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39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56 4320,'-1'0'87,"1"-1"1,-1 1-1,1 0 1,0-1-1,-1 1 0,1-1 1,-1 1-1,1 0 1,0-1-1,-1 1 0,1-1 1,0 1-1,0-1 1,-1 1-1,1-1 0,0 1 1,0-1-1,0 1 1,0-1-1,0 0 0,0 1 1,-1-1-1,1 1 1,1-1-1,-1 1 1,0-1-1,0 1 0,0-1 1,0 0-1,0 1 1,0-1-1,0 1 0,1-1 1,-1 1-1,0-1 1,1 1-1,-1-1 0,0 1 1,1 0-1,-1-1 1,0 1-1,1-1 1,-1 1-1,1 0 0,-1-1 1,0 1-1,1 0 1,0-1-1,3-2 386,1 1 1,-1-1-1,1 1 1,7-3-1,0 1-41,1 0 0,-1 1 0,14-1 0,-19 3-337,-1 0-1,1 1 1,0 0 0,-1 0-1,1 1 1,-1 0 0,12 2 0,-16-2-87,0 0 0,0 0 1,-1 0-1,1 0 0,0 0 1,-1 0-1,1 0 0,-1 0 1,1 1-1,-1-1 0,0 0 1,1 1-1,-1 0 0,0-1 0,0 1 1,0 0-1,0-1 0,-1 1 1,1 0-1,0 0 0,-1-1 1,1 1-1,0 2 0,0 4 48,-1-1 0,1 0-1,-1 0 1,0 0-1,-2 7 1,-6 37 661,-3 0 1,-24 69-1,11-39-21,22-74-592,0-1 52,0 0 1,1 0 0,-2 12 0,3-17-115,0 1 0,0-1 0,0 1-1,0-1 1,1 0 0,-1 1 0,0-1-1,1 1 1,-1-1 0,1 0 0,-1 0-1,1 1 1,-1-1 0,1 0-1,0 0 1,0 0 0,-1 1 0,1-1-1,0 0 1,0 0 0,0 0 0,0-1-1,2 2 1,4 1-10,0 0 0,1 0 0,-1-1 0,1 0 0,-1-1-1,1 0 1,0 0 0,-1 0 0,13-2 0,-2 2 1,22 0 42,3 2-33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40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53 120 3808,'-1'0'118,"-1"0"-1,1 0 1,-1-1 0,1 1 0,-1 0-1,1-1 1,-1 1 0,1-1 0,0 0 0,-1 0-1,1 1 1,0-1 0,0 0 0,-1 0-1,1 0 1,0 0 0,0 0 0,0-1-1,-1-1 1,-3-2 1041,3 3-712,1 0-1,-1 0 0,1 1 0,0-1 0,0 0 0,0-1 0,0 1 1,0 0-1,0 0 0,1 0 0,-1 0 0,0-3 0,-5-15 1834,6 20-2262,0 0 1,0 0-1,0 0 0,0 0 0,-1 0 0,1 0 0,0 0 1,0 0-1,0 0 0,0 0 0,0 0 0,0-1 0,0 1 1,0 0-1,0 0 0,0 0 0,0 0 0,0 0 0,0 0 1,0 0-1,0 0 0,0 0 0,0 0 0,0 0 0,0 0 1,1 0-1,-1 0 0,0-1 0,0 1 0,0 0 0,0 0 1,0 0-1,0 0 0,0 0 0,0 0 0,0 0 0,0 0 1,0 0-1,0 0 0,0 0 0,0 0 0,0 0 0,0 0 1,0 0-1,0 0 0,1 0 0,-1 0 0,0 0 0,0 0 1,0 0-1,0 0 0,0 0 0,0 0 0,0 0 0,0 0 1,9 0 564,20 6-269,12 1-336,27-7 429,120-15 0,-34 1-31,-143 13-599,23-2 580,-12-2-3488,-21 4 2745,0 1 0,1-1 0,-1 1 0,0-1 0,0 0 1,0 0-1,0 0 0,0 0 0,0 0 0,1-1 0,3-3-1449,7-3-661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41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 2144,'0'-1'33,"0"1"0,0 0-1,1 0 1,-1 0 0,0 0 0,0 0 0,0 0-1,1 0 1,-1 0 0,0 0 0,0 0 0,1 0-1,-1 0 1,0 0 0,0 0 0,0 0 0,1 0-1,-1 0 1,0 0 0,0 0 0,0 0 0,1 0-1,-1 1 1,0-1 0,0 0 0,0 0 0,1 0-1,-1 0 1,0 0 0,0 0 0,0 1 0,0-1-1,1 0 1,-1 0 0,0 0 0,0 1 0,0-1-1,0 0 1,6 15 1564,-1 16 1212,-10 69 587,-19 117 0,5-65-2257,13-97-922,0-12 11,2 1 0,3 64 0,4-88-154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41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40 2816,'0'0'41,"-1"0"0,1-1 1,0 1-1,-1 0 0,1 0 0,0-1 1,-1 1-1,1 0 0,0-1 0,0 1 1,-1 0-1,1-1 0,0 1 0,0-1 1,0 1-1,-1 0 0,1-1 0,0 1 1,0-1-1,0 1 0,0-1 0,0 1 1,0 0-1,0-1 0,0 1 0,0-1 1,0 1-1,0-1 0,0 1 0,0-1 1,0 1-1,0 0 0,1-1 0,-1 0 1,1 1 131,1-1 0,-1 1 1,0-1-1,0 1 1,1-1-1,-1 1 1,1 0-1,-1 0 1,0 0-1,1 0 1,2 0-1,23-2 990,46-7 1,1 0-334,-35 6-406,45 4-1,-66 0-290,0 1 1,0 1 0,-1 0-1,33 12 1,-44-13-84,1 1-1,-1 0 1,0 0-1,0 1 1,0-1-1,-1 1 1,1 1 0,-1-1-1,0 1 1,0 0-1,0 0 1,-1 0-1,0 1 1,0-1 0,0 1-1,4 9 1,-5-2 2,0 0 0,0 0 0,1 25 0,1 175 322,-5-179-375,0 294 364,29 285 231,-22-509-484,26 250 144,-5-70 222,-6-88-61,0 17 265,-16 0 822,-7-199-1320,-1 1 0,0-1 1,0 0-1,-2 0 0,1 0 0,-2 0 0,-10 21 0,12-27-141,-2-1 1,1 0 0,-1 0 0,0 0 0,0 0 0,-1-1 0,0 0 0,0 0 0,-1 0 0,1-1 0,-1 0 0,0 0 0,-1-1 0,-11 5 0,3-3-133,0-1 0,0-1 1,0 0-1,-1-2 0,0 0 1,-31 0-1,-3-6-368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42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97 2560,'-2'-2'299,"0"0"-1,0 1 1,0-1 0,0 0-1,0 1 1,-1-1 0,-13-10 6657,45 3-5145,20-2-942,0 1-1,85-3 1,-105 10-840,-17 3 78,-10 0-308,0 0 0,0 0 0,0 0 0,0 0 0,0 0 0,-1 0-1,1-1 1,0 1 0,0 0 0,0-1 0,-1 0 0,1 1 0,0-1-1,-1 0 1,1 0 0,2-1 0,5-8-3426,-1 1 1137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42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 3968,'2'2'338,"-1"-1"1,1 1-1,0 1 1,-1-1-1,1 0 1,-1 0-1,0 1 0,1-1 1,-1 1-1,0-1 1,-1 1-1,2 2 1,5 32 1975,-6-4-1333,-2 0 0,-2 0 0,-9 49 0,3-26-494,-17 91 145,13-82-197,13-65-430,0 3-40,-1-1 1,1 0 0,-1 1 0,1-1 0,-1 0 0,0 1 0,0-1 0,0 0 0,-2 4 0,1 1-238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3:12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20 2144,'0'0'26,"0"0"0,0-1 0,0 1 0,0 0 0,0 0 1,0 0-1,0-1 0,0 1 0,0 0 0,0 0 0,0-1 0,0 1 0,0 0 0,0 0 0,0 0 1,8-3 3533,-3-11 398,3 184 106,-3-35-3600,-5-110-487,1 0 0,1-1 1,9 39-1,-10-59-43,2 10 175,-3-13-221,-7 3-384,6-3 479,-1-1-1,1 0 1,-1 1 0,1-1 0,-1 0 0,0 0 0,1 1 0,-1-1 0,0-1 0,-1 1 0,0 0 20,0 0 0,1 0 0,-1 0 1,0 0-1,0 0 0,-4 2 0,-4 1 35,0 0-1,-1-1 0,1 0 1,0-1-1,-20-1 0,53-8 401,1 6-241,-16 2-148,1-1 0,-1 0 1,10-2-1,166-40 1253,-170 36-2700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43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629 1 5312,'-15'7'1701,"9"-2"-1024,-47 80 3457,-70 117-721,94-158-3091,-1-1 0,-2-2 1,-2-1-1,-2-1 0,-1-2 1,-53 40-1,58-54-263,5-3 252,0 2 0,-28 28 0,52-46-276,5-3-490,9-5-1168,-3 1 535,16-1-762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7:43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8 4576,'-2'-7'3598,"9"6"-435,-3 1-3716,-2 0 611,0 0 1,0 0 0,0 1 0,0-1-1,0 0 1,0 1 0,0-1 0,-1 1 0,1-1-1,0 1 1,0 0 0,-1 0 0,1 0-1,0 0 1,-1 0 0,1 0 0,-1 0-1,1 1 1,-1-1 0,0 0 0,1 1-1,-1-1 1,0 1 0,0 0 0,0-1-1,0 1 1,0 0 0,-1 0 0,1-1-1,0 1 1,-1 0 0,1 0 0,-1 0 0,0 0-1,0 3 1,1 2 30,-1-1 1,-1 1-1,1-1 0,-1 0 0,0 1 1,0-1-1,-1 0 0,0 0 0,-4 10 1,-6 6 549,-29 39 1,25-39-85,-1-2-23,14-16-435,-1-1 1,1 0 0,0 1-1,1 0 1,-1 0-1,1-1 1,-1 2 0,1-1-1,1 0 1,-4 8-1,5-12-67,0 1-1,0 0 1,0-1-1,0 1 1,0-1-1,0 1 1,0-1-1,0 1 0,0 0 1,0-1-1,0 1 1,0-1-1,0 1 1,0-1-1,0 1 1,1 0-1,-1-1 1,0 1-1,0-1 0,1 1 1,-1-1-1,0 1 1,1-1-1,-1 0 1,1 1-1,-1-1 1,0 1-1,1-1 0,-1 0 1,1 1-1,-1-1 1,1 0-1,-1 0 1,1 1-1,0-1 1,-1 0-1,1 0 0,-1 0 1,1 0-1,-1 0 1,1 1-1,-1-1 1,1 0-1,0-1 1,4 1 99,0 0 0,-1-1 0,1 0 1,7-3-1,-4 2-122,46-14 5,36-10 193,-29 14-4523,-31 11 1753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00.3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407 49 2720,'8'-21'891,"-7"20"-835,-1 0 0,0 1 0,0-1 0,0 0 0,0 1 1,0-1-1,0 0 0,0 1 0,0-1 0,0 0 0,0 1 1,-4-20 8276,-1 346-5266,5-209-2419,0-54-358,-3-36-40,3-26-229,0 0 0,0 0 0,-1 0 0,1 0 1,0 0-1,-1 0 0,1 0 0,-1 0 0,1 0 0,-1 0 0,0 0 1,1 0-1,-1-1 0,0 1 0,0 0 0,0 0 0,1-1 1,-1 1-1,0 0 0,0-1 0,-2 2 0,-59 10 214,-1 6 231,-116 53 1,94-24 1008,88-46-1046,12-2-41,20-3-264,248-18 495,-244 23-649,59 9 1,-96-10-298,1 0 0,-1 1 0,0-1 0,1 0 0,-1 0 0,0-1 0,1 1 0,-1 0 0,0-1 0,0 1 0,1-1 0,1-1 0,4 1-1256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00.7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13 210 5152,'-11'-26'1648,"9"18"-987,3 5-693,-1 1 231,0 0 0,0 0 0,1 0-1,-1 1 1,1-1 0,0 0 0,-1 0 0,1 1-1,0-1 1,0 0 0,0 1 0,0-1 0,0 1-1,0-1 1,1 1 0,-1 0 0,3-2 0,5-4 304,1 0 0,-1 1 0,2 1 0,-1 0 1,1 0-1,-1 1 0,22-5 0,84-11 630,-76 14-814,336-51 374,-300 49-1814,-25 6-2424,-20 5 1433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01.1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 6976,'0'8'3168,"5"15"-2752,-2-12 1440,2 5-1088,-5 4 608,5 7-800,-5-4 160,0 1-416,-5-4-256,5 2-64,-5-2 191,2-1-95,-7-6 96,10-1-96,-8-9-3359,8 2 1759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01.4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44 3904,'-2'-2'397,"-25"-15"6188,27 17-6511,15-6 2232,-6 3-1697,0 0 1,1 0 0,-1 1-1,18-2 1,-21 4-452,42-4 504,71 5 1,-86-1-669,-25 0-270,0 0 0,0 0-1,0 1 1,10 2 0,-18-3 174,1 0 0,-1 0-1,1 0 1,-1 0 0,0 0 0,1 0-1,-1 0 1,0 0 0,1 0-1,-1 0 1,0 1 0,0-1 0,1 0-1,-1 0 1,0 0 0,1 0-1,-1 1 1,0-1 0,0 0 0,1 0-1,-1 1 1,0-1 0,0 0 0,0 1-1,1-1 1,-1 0 0,0 1-1,0-1 1,0 0 0,0 1 0,0-1-1,0 0 1,0 1 0,0-1 0,0 0-1,0 1 1,0-1 0,0 0-1,0 1 1,0-1 0,-8 12-2725,5-9 1837,-10 15-1426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01.8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36 7136,'4'-5'3232,"31"10"-2816,-12-5 2048,6 0-1440,2-5 352,5 5-800,-1-3-161,-4 3-255,3-3-96,-3-2-32,-3-3-607,-2 4 319,-5-4-3264,-4 8 1920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03.2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51 5216,'-9'-16'2368,"27"12"-2048,-1 0 1792,6 0-1216,16-4 704,-3 5-928,7-5-320,4 8-224,12-3 32,-7 3-96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02.5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431 5 5568,'-3'-4'2923,"10"25"-897,-4 24-778,-2 1-1,-9 75 1,8-118-1210,-32 300 2191,31-282-2010,2 23-1,0-6 449,-2-37-649,0-1-1,0 1 0,0 0 0,0-1 1,-1 0-1,1 1 0,0-1 0,0 0 0,-1 0 1,1 1-1,0-1 0,0 0 0,-1 0 1,1-1-1,-2 1 0,-6 0-122,-26 9 65,-1 1 1,2 1-1,-56 27 0,74-30 152,0 1 1,1 1-1,0 0 1,0 1-1,1 1 1,1 0-1,0 1 1,0 1-1,-12 18 0,22-28-73,-12 20 264,15-23-275,0 0 1,-1-1 0,1 1-1,0-1 1,0 1 0,0-1-1,-1 1 1,1 0 0,0-1-1,0 1 1,0-1 0,0 1-1,0 0 1,0-1 0,0 1-1,0-1 1,0 1 0,1 0-1,-1-1 1,0 1 0,0-1-1,0 1 1,1-1 0,-1 1-1,0-1 1,1 1 0,-1-1-1,0 1 1,1-1 0,-1 1-1,1-1 1,-1 1 0,1-1-1,-1 0 1,1 1 0,-1-1-1,1 0 1,-1 0 0,2 1-1,5 1 121,1 0-1,0 0 0,-1-1 0,1 0 0,0-1 0,11 0 1,6 1-8,183 0 484,-113-2-535,-39 5 45,-44-2-710,0-1-1,1 0 1,-1-1 0,25-2-1,-34 1-9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02.9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48 8128,'-8'-28'3680,"34"17"-3168,-4 6 1376,0 5-1120,21-3 895,6 3-959,8 0-160,-1 3-352,1-3-64,-8 5-64,-1-2-64,-4 2 32,-8-2-544,-10 2 288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3:12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2080,'2'4'7440,"1"-3"-7472,8-4 2171,-10 2-2006,0 1-1,0-1 1,0 1 0,0 0 0,0 0 0,0-1 0,0 1 0,0 0 0,1 0 0,-1 0-1,0 0 1,1 0 0,7 1 229,0-1 1,-1 0-1,12-1 0,18-1 136,54 13 275,-59-5-421,8-1-16,-33-5-83,-1 0-976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03.8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0 7456,'2'17'4159,"-1"-14"-3878,0 0 1,-1 0-1,0 0 0,1-1 1,-1 1-1,0 0 1,-1 4-1,-13 54 2214,4-25-1897,-10 43-822,18-71-2702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04.8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404 15 3904,'1'-4'286,"1"-3"770,-2 6-1030,0 1 0,0 0 0,0 0 0,0 0 0,0-1 0,-1 1 0,1 0 0,0 0 0,0 0 0,0-1 0,-1 1 0,1 0 1,0 0-1,0 0 0,0 0 0,-1 0 0,1 0 0,0 0 0,0-1 0,-1 1 0,1 0 0,0 0 0,0 0 0,0 0 0,-1 0 0,1 0 0,0 0 1,0 0-1,-1 0 0,1 0 0,-1 0 0,0 1 186,-1-1 1,1 1-1,-1-1 0,1 1 1,-1-1-1,1 1 1,-1 0-1,1 0 0,0-1 1,-1 1-1,1 0 1,-2 2-1,-20 21 1427,-30 41 470,-59 94 0,89-121-1677,-79 135 1507,91-150-1658,0 0-1,2 1 0,1 1 1,0-1-1,-6 46 0,11-35-130,1 0-1,3 54 0,2-65-213,0 0 0,1-1 0,1 1 0,14 36 0,-5-32-1754,3-7 501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05.2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 23 6304,'-23'-11'2032,"23"11"-2015,0 0 1,0 0 0,-1 0-1,1 0 1,0 0 0,0-1-1,-1 1 1,1 0 0,0 0-1,0 0 1,-1 0 0,1 0-1,0 0 1,0 0 0,-1 0-1,1 0 1,0 0 0,0 0-1,-1 0 1,1 0 0,0 0-1,-1 1 1,1-1 0,0 0-1,0 0 1,0 0 0,-1 0-1,1 0 1,0 0 0,0 1-1,-1-1 1,1 0-1,0 0 1,0 0 0,0 1-1,0-1 1,-1 0 0,1 0-1,0 0 1,0 1 0,0-1-1,0 0 1,0 0 0,0 1-1,-10 11 424,1-1-1,0 1 1,1 1-1,-9 18 1,8-13 163,1 1-1,1 0 1,1 0-1,0 0 1,-4 35-1,9-47-488,1 0 0,0 0 0,0-1-1,0 1 1,1 0 0,0 0 0,0-1-1,1 1 1,0 0 0,0-1 0,0 1 0,1-1-1,0 0 1,0 0 0,1 0 0,0-1 0,0 1-1,0-1 1,1 1 0,9 8 0,-4-6 26,1-1 0,0 0 0,0 0 0,1-1 0,-1-1 1,1 0-1,1 0 0,-1-1 0,1-1 0,-1 0 0,1-1 0,0 0 0,0-1 1,17 0-1,-18-1-58,0-1 1,0 0 0,0-1-1,0-1 1,0 1 0,0-2 0,-1 0-1,0 0 1,1-1 0,-2 0-1,1-1 1,-1 0 0,1-1-1,-2 0 1,14-12 0,-18 14-78,-1 0 1,0 1 0,0-2 0,-1 1-1,1 0 1,-1-1 0,0 0 0,-1 1-1,1-1 1,-1 0 0,0-1 0,-1 1-1,0 0 1,1 0 0,-2-1-1,1 1 1,-1-1 0,-1-10 0,0 3-73,0 1 1,-1-1-1,0 1 1,-1-1-1,-1 1 1,-6-16-1,5 19-23,-1-1-1,-1 1 1,0 1-1,0-1 1,-1 1-1,0 1 1,-1 0 0,0 0-1,0 0 1,-1 1-1,1 0 1,-13-5-1,12 7-118,-1 1 0,0 0-1,0 1 1,0 0-1,0 1 1,0 0-1,0 1 1,-1 0-1,1 1 1,0 0-1,-1 1 1,-16 3 0,17-2-815,0 1 0,0 0 1,1 1-1,-1 0 1,1 0-1,0 1 1,-14 10-1,6 1-1782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05.6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294 0 7968,'40'7'2565,"-16"0"-1546,-15-3-916,5 1 273,0 1-1,1 0 1,-2 1 0,1 1-1,22 17 1,-26-16-56,-1 0 0,1 1-1,-2 0 1,1 1 0,-2 0 0,1 0 0,6 14-1,-9-15-131,15 27 342,-2 1 0,-1 1 0,-2 0 0,-1 1-1,8 45 1,-15-53-307,-1-1 1,-2 1-1,-1 0 0,-2 0 1,0 0-1,-3 0 0,-7 45 1,4-53-153,-1-1 0,-1 0 0,-1 0 0,-2-1 0,0 0 0,-1-1 0,-1 0 1,-1-1-1,0 0 0,-2-1 0,-20 21 0,4-10-312,-2 0 0,-1-3 0,-1 0 0,-1-3 1,-46 24-1,7-13-1721,-34 5-6081,19-12 2715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41.0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133 134 2720,'0'-7'1180,"0"-1"-1,1 1 1,0 0 0,4-12-1,-5 18-1092,1 0 1,-1 1-1,0-1 0,0 1 0,0-1 0,0 1 0,1-1 0,-1 0 0,0 1 0,0-1 0,0 1 0,0-1 0,0 0 0,0 1 1,-1-1-1,1 0 0,0 1 0,0-1 0,0 1 0,0-1 0,-1 1 0,1-1 0,0 1 0,-1-1 0,1 1 0,0-1 0,-1 1 0,1-1 1,-1 1-1,1-1 0,-1 1 0,1-1 0,-1 1 0,1 0 0,-1 0 0,1-1 0,-1 1 0,1 0 0,-1 0 0,1-1 0,-1 1 1,0 0-1,1 0 0,-1 0 0,1 0 0,-1 0 0,0 0 0,1 0 0,-1 0 0,1 0 0,-2 0 0,-1 2 3,1-1 0,0 0 0,0 1 0,0-1 0,0 1 0,0 0 0,0 0-1,0 0 1,0 0 0,1 0 0,-1 0 0,-1 4 0,-14 28 672,-25 92 958,36-108-1579,-18 73 642,21-77-639,1 0 0,0 1 1,1-1-1,2 21 0,-1-32-103,0 0 1,1 0-1,-1 1 1,1-1-1,0 0 0,0 0 1,0 0-1,0-1 1,0 1-1,1 0 0,-1 0 1,1-1-1,0 1 0,0 0 1,0-1-1,0 0 1,0 0-1,1 1 0,-1-1 1,1-1-1,-1 1 0,1 0 1,0-1-1,0 1 1,-1-1-1,1 0 0,0 0 1,6 2-1,2-3 20,-1-1 1,1 1-1,0-2 0,-1 0 0,0 0 1,19-6-1,-9 2-15,6-1-25,-1-2 0,-1 0 0,35-19 0,61-48-132,-44 20-273,-76 55 374,1 1 0,-1 0 0,0-1-1,1 1 1,-1 0 0,1-1 0,-1 1 0,1 0 0,-1 0-1,1-1 1,0 1 0,-1 0 0,1 0 0,-1 0 0,1 0-1,1 0 1,-2 0 2,0 0-1,0 0 0,0 0 1,0 0-1,1 0 0,-1 1 1,0-1-1,0 0 0,0 0 1,0 0-1,0 1 0,1-1 1,-1 0-1,0 0 0,0 0 1,0 1-1,0-1 0,0 0 1,0 0-1,0 1 0,0-1 1,0 0-1,0 0 0,0 0 1,0 1-1,0-1 0,0 1 1,-6 20-327,5-18 338,-7 19-78,3-9 139,0 1 1,1 0-1,-3 18 1,6-28-13,1-1 1,0 0-1,0 0 1,-1 0-1,2 1 1,-1-1-1,0 0 1,1 0-1,-1 0 1,1 1-1,0-1 1,0 0 0,0 0-1,1 0 1,-1-1-1,1 1 1,-1 0-1,1 0 1,0-1-1,4 4 1,-5-4-4,1-1 1,0 0-1,0 0 1,0 0-1,0 0 1,0 0-1,0 0 1,0-1 0,0 1-1,0 0 1,0-1-1,1 0 1,-1 0-1,0 0 1,0 0-1,0 0 1,0 0-1,1 0 1,1-1-1,0 0-4,-1 0-1,1 0 0,0 0 0,-1 0 1,1-1-1,-1 0 0,1 1 0,-1-1 1,0-1-1,5-2 0,-1-3 0,0 0 0,0 0-1,-1 0 1,0-1 0,-1 0 0,0 0 0,0-1 0,5-14-1,1-10-29,8-38-1,-9 31 60,4-49 0,-13 74-104,0 1-1,-1-1 1,-1 0-1,0 0 1,-1 0-1,-5-18 1,7 31-66,-1 1 1,0-1-1,0 1 1,0-1 0,0 1-1,0 0 1,0 0-1,0 0 1,-1-1 0,1 1-1,-1 1 1,-2-4-1,4 5 28,0 0 0,-1 0 0,1 0 0,0-1 0,0 1 0,-1 0 0,1 0 0,0 0 0,0-1 0,-1 1 0,1 0 0,0 0 0,-1 0 0,1 0-1,0 0 1,-1 0 0,1 0 0,0 0 0,0 0 0,-1 0 0,1 0 0,0 0 0,-1 0 0,1 0 0,0 0 0,-1 0 0,1 0 0,0 0 0,-1 0 0,1 0 0,0 0-1,0 0 1,-1 1 0,-6 11-2004,1 16-1313,5 2 1514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41.5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122 15 3072,'-3'0'268,"0"1"0,0-1 0,1 1 0,-1 0 1,0 0-1,1 0 0,-1 0 0,0 0 0,1 1 0,-1-1 0,1 1 0,0 0 0,0 0 1,-1-1-1,1 1 0,-2 4 0,-5 4 864,0 1 0,-6 13 0,11-19-1065,-2 4 282,1 0 0,0 0-1,1 1 1,0 0 0,0 0 0,1 0-1,-3 15 1,5-22-285,1 1 0,-1-1-1,1 1 1,0-1 0,0 1 0,0-1-1,0 1 1,1-1 0,-1 1 0,1-1 0,0 1-1,0-1 1,0 0 0,0 0 0,1 0-1,0 1 1,-1-1 0,1 0 0,0-1-1,0 1 1,1 0 0,-1-1 0,0 1-1,1-1 1,5 5 0,-3-5-3,0 1 0,0-1-1,0 0 1,1-1 0,-1 1 0,0-1 0,1 0 0,-1 0 0,1-1-1,-1 1 1,1-1 0,-1 0 0,1-1 0,-1 0 0,1 1 0,-1-2-1,1 1 1,-1-1 0,8-3 0,-4 1 10,-1 1 0,1-2 1,-1 1-1,-1-1 0,1-1 0,-1 1 0,0-1 0,0-1 0,0 1 1,10-16-1,-13 18-31,-1 0-1,0-1 1,0 1 0,-1-1 0,0 0 0,1 0 0,-2 0 0,1 0-1,-1-1 1,1 1 0,-1 0 0,-1-1 0,1 1 0,-1 0-1,0-1 1,-1-8 0,0 9-16,-1 0-1,0 0 0,0 1 1,0-1-1,-1 0 0,0 1 1,0-1-1,0 1 1,0 0-1,-1 0 0,1 0 1,-1 1-1,0-1 1,0 1-1,0 0 0,-1 0 1,1 0-1,-1 1 1,0 0-1,-7-3 0,-2 0-99,1 1 0,-1 0 0,1 1-1,-1 1 1,0 0 0,-22 0-1,31 2-125,0 0-1,-1 0 0,1 0 1,0 1-1,0 0 0,0 0 1,0 0-1,0 0 1,0 1-1,0 0 0,-6 3 1,4 4-2566,5 1 832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42.2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104 197 2304,'-1'-1'162,"1"1"0,-1 0 0,0 0 1,1-1-1,-1 1 0,0-1 0,1 1 0,-1-1 1,1 1-1,-1-1 0,0 1 0,1-1 0,0 1 1,-1-1-1,1 1 0,-1-1 0,1 0 0,0 1 0,-1-1 1,1 0-1,0 0 0,0 1 0,-1-1 0,1-2 938,-2 0-536,-1 1 0,1-1 0,-1 1-1,1 0 1,-1 0 0,0 0 0,0 0 0,0 0 0,0 1 0,-3-2 0,-16-9 2081,-12-8 1680,32 17-3825,8 3-304,4 0-119,279-41 680,70-25-527,-342 64-124,-11 2-144,1-1 0,-1 0 0,1-1 0,-1 1 0,0-1 0,9-4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42.7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154 0 1568,'-11'3'522,"1"-1"0,0 2 0,-1-1-1,-17 10 1,-15 5 2757,38-17-2685,-30 15 7608,34-14-7905,10-2 2231,54-14 100,-5 0-2120,176-12 692,-219 25-1179,177-3-440,-131 5-4671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43.0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51 3328,'-8'2'4933,"27"3"139,8-4-2851,0 0 0,39-5 1,-19 1-1116,296-31 414,-291 25-2866,-3 1-3670,-21 6 2195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47.3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2 440 1888,'-1'-1'89,"1"1"1,0-1-1,0 1 1,0-1-1,-1 1 1,1-1-1,0 0 1,0 1-1,0-1 1,0 1-1,0-1 1,0 1-1,0-1 1,0 0-1,0 1 1,1-1-1,-1 1 1,0-1-1,0 1 1,0-1-1,1 1 1,-1-2-1,9-15 2785,-4 9-2286,73-136 4388,-68 124-4769,0 1 0,1 0 0,17-21 1,-20 30-104,1 1 0,1-1 0,-1 1 0,1 1 0,1 0 0,18-11 0,-6 6-26,1 1 0,1 1-1,0 1 1,0 1 0,1 1 0,0 1 0,1 2 0,-1 0 0,45-1 0,-69 6-71,1 0 0,-1 0 0,0 1 0,1-1 0,-1 0 0,1 1 0,-1 0 0,0-1 0,0 1 0,1 0 0,-1 0 0,4 3 1,-5-3-2,0 0 0,0 0 0,0 0 0,0 0 0,0 0 1,-1 0-1,1 1 0,0-1 0,-1 0 0,1 1 0,0-1 1,-1 0-1,0 1 0,1-1 0,-1 1 0,0-1 0,0 1 1,0-1-1,0 1 0,0-1 0,0 1 0,0-1 0,-1 2 1,-1 10 63,-1-1 1,-1 0 0,0 1-1,-10 20 1,-28 45 80,40-75-143,-29 44 93,-1 0 0,-3-3 1,-2-1-1,-63 59 0,-58 27 608,136-114-604,15-11-37,1 0-1,-1 0 1,1 1 0,-7 7-1,8-4 331,13-8 9,3-2-327,51-4 764,113-7 5,-153 13-836,-1 1 0,1 1-1,0 1 1,-1 1 0,0 1-1,22 8 1,-38-11-35,0 0 1,0 0 0,-1 1-1,1-1 1,0 1 0,-1 0-1,0 1 1,0-1 0,0 1-1,0-1 1,0 1 0,-1 0-1,1 1 1,-1-1 0,0 1-1,-1-1 1,1 1 0,-1 0-1,0 0 1,3 8 0,-5-12-103,0-1 1,0 0-1,0 1 1,0-1-1,0 0 0,0 1 1,0-1-1,0 0 1,0 1-1,0-1 1,0 1-1,0-1 1,0 0-1,0 1 1,0-1-1,0 0 0,0 1 1,0-1-1,0 0 1,0 1-1,-1-1 1,1 0-1,0 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9:03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411 841 2304,'0'0'33,"0"0"0,0 0 0,-1-1-1,1 1 1,0 0 0,-1 0 0,1 0 0,0-1 0,-1 1 0,1 0 0,0 0-1,0-1 1,0 1 0,-1 0 0,1 0 0,0-1 0,0 1 0,0 0 0,0-1-1,-1 1 1,1 0 0,0-1 0,0 1 0,0 0 0,0-1 0,0 1 0,0-1-1,0 1 1,0 0 0,0-1 0,0 1 0,0 0 0,0-1 0,0 1 0,0 0-1,1-1 1,0-7 1476,-1 8-1362,0-1 0,0 0 0,0 0 0,-1 1 0,1-1-1,0 0 1,0 1 0,-1-1 0,1 0 0,-1 1 0,1-1 0,0 0-1,-1 1 1,1-1 0,-1 1 0,1-1 0,-1 1 0,0-1 0,1 1 0,-1-1-1,0 1 1,1 0 0,-1-1 0,0 1 0,1 0 0,-1-1 0,0 1 0,0 0-1,1 0 1,-1 0 0,0 0 0,0 0 0,0 0 0,-29 0 1193,26 1-938,-13 1-137,1 1-1,-1 0 1,1 2 0,0 0-1,0 0 1,1 2 0,-26 14-1,24-11-172,-1 1 0,1 1 0,1 1 0,0 0 0,-15 18-1,20-19-26,1 0-1,0 1 1,1 0-1,0 0 1,1 1-1,1 0 0,-7 16 1,12-24 12,1-1 1,-1 1-1,1 0 0,0 0 1,0 0-1,0 0 1,1 11-1,0-16-45,1 1 0,-1-1 0,0 0 0,1 1 0,-1-1 0,0 0-1,1 1 1,0-1 0,-1 0 0,1 0 0,0 1 0,-1-1 0,1 0 0,0 0 0,0 0 0,1 1 0,0-1-3,-1 0 0,0-1 0,1 1 0,-1 0 0,1-1 0,-1 0 0,1 1 0,-1-1 0,1 0 1,-1 1-1,1-1 0,-1 0 0,1 0 0,0 0 0,-1-1 0,1 1 0,2-1 0,9-3 84,0-1 0,0 0 0,0-1 0,-1 0 0,13-9 0,3-1 68,-1 1-99,0 0 0,-1-2 0,-1-1 0,32-29 0,-39 29-39,-2-1 0,0-1 0,14-23 0,34-69-39,-35 52 117,-3-1-1,19-68 0,-35 98-185,-3-1 0,-1-1 0,-1 1-1,-1-1 1,-2 0 0,-3-33-1,1 58 15,0 4-18,0 1 0,-1 0 0,1-1 0,-1 1 0,1 0 0,-1-1 0,0 1 0,0 0 0,-3-6 0,4 8 56,-1 0 0,1 1 0,-1-1 0,1 1 0,0-1 0,-1 1 0,1 0 0,-1-1 0,1 1 0,-1-1 0,1 1 0,-1 0 0,1-1 0,-1 1-1,0 0 1,1 0 0,-1 0 0,1-1 0,-1 1 0,0 0 0,1 0 0,-1 0 0,0 0 0,1 0 0,-1 0 0,0 0 0,1 0 0,-1 0 0,1 0 0,-1 1 0,0-1 0,1 0 0,-1 0 0,0 0 0,1 1 0,-1-1-1,1 0 1,-2 2 0,-1 0-21,-1 1-1,0 0 0,1 1 0,-5 5 1,1 0 26,0 0 1,1 0 0,0 1 0,1 0 0,-5 11 0,-17 55 57,26-71-47,-16 51 98,2 0-1,2 1 0,4 0 1,1 1-1,1 62 1,7-106-13,1 0-1,0 0 1,1 0 0,1 0 0,0 0 0,1 0-1,0-1 1,12 25 0,-12-31-29,0 0 1,0-1-1,0 1 1,1-1-1,0 0 1,0 0-1,1-1 1,0 1-1,0-1 1,0 0 0,0-1-1,1 0 1,-1 0-1,1 0 1,0-1-1,1 0 1,10 3-1,-12-5-13,1 0-1,-1 0 1,1-1-1,-1 0 1,1 0-1,0-1 1,-1 1-1,1-1 1,10-4 0,4-1 75,30-14 1,-36 13-59,0-1 0,-1 0 1,0-1-1,0 0 1,-1-1-1,0-1 0,13-12 1,-19 15-62,-1 1 0,1-1 0,-1 0 0,-1-1 0,1 1 0,-1-1 0,-1 0 0,0-1 0,0 1 0,-1-1 0,0 1 0,3-17 0,-6 24 4,0-13-186,-3 13-43,-6 7-89,1 2 211,0 1 1,1 0-1,0 1 1,0 0-1,-7 12 1,11-16 100,1 0 0,-1-1 0,1 1 0,0 0 0,0 0 0,1 0 0,-1 0 0,1 0 0,0 1 0,1-1 0,-1 0 0,1 1 0,0 8 0,1-12 10,0 1 0,0 0-1,0-1 1,0 1 0,1 0-1,-1-1 1,1 1 0,-1-1 0,1 0-1,0 0 1,0 1 0,0-1-1,0 0 1,0-1 0,0 1 0,1 0-1,-1-1 1,4 3 0,4 1 41,0-1 0,1 0 0,15 4 0,-1-2-18,0-1 0,50 2-1,53-8 201,-87-2-164,1-3 1,-1-1-1,0-2 0,-1-1 1,0-3-1,-1-1 0,-1-2 1,0-1-1,36-24 0,-57 30-25,-1 0-1,0-1 0,-1 0 0,-1-2 1,0 0-1,-1 0 0,0-1 0,19-30 1,1-14 93,-2-1-1,35-94 1,-53 115-50,-2 0-1,13-76 0,-17 54-220,-1-74-1,-6 131 102,0 1 0,0-1 0,0 1 0,0-1 0,-1 1 0,1 0 0,-1-1 1,0 1-1,0 0 0,0-1 0,-3-4 0,4 8 25,0 0 0,0 0 0,-1-1 0,1 1 1,0 0-1,0 0 0,0 0 0,-1 0 0,1 0 0,0-1 0,0 1 0,-1 0 0,1 0 1,0 0-1,0 0 0,-1 0 0,1 0 0,0 0 0,0 0 0,-1 0 0,1 0 0,0 0 1,-1 0-1,1 0 0,0 0 0,0 0 0,-1 0 0,1 1 0,0-1 0,0 0 0,0 0 1,-1 0-1,1 0 0,0 0 0,0 0 0,-1 1 0,1-1 0,0 0 0,0 0 1,0 1-1,-9 11-117,-54 112-94,42-82 222,1 0 0,3 1 1,1 1-1,2 0 0,2 1 0,-7 56 0,13-50 147,1 86 0,6-105-57,2 0 0,1 0 0,15 60 0,-15-80-101,17 52 250,-18-57-1030,1 1 0,-1-1 0,7 8 0,-13-45-7035,-2 14 6345,-1 0 1,-14-25 0,9 22 1073,-1 1 0,-22-27 0,16 25 1250,-1 1 1,0 1-1,-1 0 0,-2 2 1,-34-22-1,20 18 729,-28-19 2834,63 39-4362,0-1 0,1 1 0,-1-1-1,0 1 1,1-1 0,-1 1 0,1-1 0,-1 1-1,1-1 1,-1 0 0,1 1 0,-1-1 0,1 0 0,-1 1-1,1-1 1,0 0 0,-1 0 0,1-1 0,0 2-27,0-1 1,0 1 0,0-1-1,0 1 1,1-1 0,-1 1-1,0-1 1,0 1 0,0-1-1,1 1 1,-1-1 0,0 1-1,1-1 1,-1 1 0,0-1-1,1 1 1,-1 0 0,1-1-1,-1 1 1,1-1 0,3-1 34,-1 0 0,1 1 0,-1-1 0,1 1-1,7-3 1,30-4-30,-1 1-1,1 1 1,0 3-1,1 1 0,-1 2 1,72 10-1,-96-7-1111,-1 0 0,0 1 0,0 0-1,0 2 1,-1 0 0,16 8 0,9 8-1105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3:13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 3136,'0'-2'263,"-1"0"0,1 0 0,0 0 1,0 0-1,0 0 0,1 1 0,-1-1 0,0 0 1,1 0-1,-1 0 0,1 1 0,-1-1 0,1 0 1,0 0-1,0 1 0,0-1 0,1-1 0,2-3 1400,-5 18-287,1 0 1,1 15 0,0 1-777,0-8-446,2 1 0,0 0 0,1-1 1,11 30-1,-5-16 195,-7-25-280,0 0 0,9 16 0,-7-17 1,-1 1 0,5 14-1,-9-22-77,0-1 0,0 1 0,0-1 0,0 0 0,0 1 0,0-1 0,0 0 0,0 1 0,0-1 0,0 0 0,0 1 0,0-1 0,1 0 0,-1 1 0,0-1 0,0 0 0,0 1 0,1-1 0,-1 0 0,0 1 0,0-1 0,1 0 0,-1 0 0,0 1 0,0-1 0,1 0 0,-1 0 0,0 0 0,1 0 0,-1 1 0,0-1 0,1 0 0,-1 0 0,1 0 0,-1 0 0,0 0 0,1 0 0,-1 0 0,0 0 0,1 0 0,-1 0 0,0 0 0,1 0 0,-1 0 0,1 0 0,-1 0 0,0 0 0,1-1 0,17-16-491,-16 14 467,0 0 1,0 1 0,1-1 0,0 1 0,-1-1 0,5-2 0,33-22-401,-28 22 386,-1 1 1,0 0-1,1 1 0,0 0 1,16-2-1,-26 5 81,1-1 1,-1 1-1,0 0 0,1 0 1,-1 0-1,0 1 0,1-1 1,-1 1-1,0-1 0,1 1 1,-1 0-1,0 0 0,0 0 0,1 0 1,-1 0-1,0 0 0,0 1 1,-1-1-1,1 0 0,0 1 1,0 0-1,-1 0 0,1-1 1,-1 1-1,1 0 0,-1 0 0,0 0 1,0 0-1,0 0 0,0 1 1,0-1-1,0 0 0,0 0 1,-1 1-1,1 2 0,0-3 84,-1 1 1,0-1-1,1 0 0,-1 1 0,0-1 0,0 0 0,0 1 0,-1-1 1,1 0-1,-1 1 0,1-1 0,-1 0 0,0 0 0,1 1 0,-1-1 1,0 0-1,0 0 0,-3 4 0,1-4-6,1 0 0,0 1 0,-1-1-1,0 0 1,1 0 0,-1-1 0,0 1 0,0 0 0,0-1-1,0 0 1,-7 2 0,1-1-94,0 0 1,0-1-1,0 0 0,-1-1 1,1 0-1,0 0 0,0-1 1,-17-3-1,2-2-2118,1-1-1,-34-15 1,42 13 195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47.8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20 125 3552,'-19'-3'2374,"19"3"-2350,6 3 586,65-6 3223,35-6-2410,-69 5-989,-18 2-365,0 0-1,-1-1 1,1-1-1,-1-1 1,20-7-1,-36 11-51,0 0 0,0 0 0,0 0 0,0-1 0,0 1 0,0 0 0,-1-1 0,1 1 0,0-1 0,-1 0 0,0 1 0,3-4 0,-4 4-21,1 0 1,-1 0-1,0 0 0,1 0 0,-1 0 1,0 0-1,0 0 0,0 0 0,0 0 1,0 0-1,0 0 0,0 0 0,0 0 1,0 0-1,0 0 0,-1 0 0,1 0 1,0 0-1,-1 0 0,1 0 0,0 0 1,-1 0-1,1 1 0,-1-1 0,0 0 1,1 0-1,-1 0 0,0 1 1,1-1-1,-1 0 0,-1 0 0,-3-2-10,1-1-1,-1 1 1,0 0 0,0 0-1,0 1 1,-1 0-1,1 0 1,-1 0-1,1 0 1,-1 1 0,1 0-1,-1 0 1,0 1-1,0-1 1,-10 2 0,-2 0 313,-1 2 0,0 0 0,-29 10 0,35-9 148,0 0 1,1 2 0,0 0 0,-21 13 0,25-14-238,1 0 0,0 0 1,0 1-1,1 1 1,-1-1-1,1 1 1,1 0-1,-7 10 1,11-16-175,0 0 1,1 0-1,-1 1 1,1-1-1,-1 0 1,1 1-1,-1-1 1,1 1 0,0-1-1,-1 1 1,1-1-1,0 0 1,0 1-1,0-1 1,0 1-1,0-1 1,1 1-1,-1-1 1,0 1-1,1-1 1,-1 0-1,1 1 1,-1-1-1,1 0 1,0 1-1,0-1 1,-1 0-1,1 0 1,0 0 0,0 0-1,0 0 1,0 0-1,2 2 1,2 0 39,0 0 0,0 0 0,0 0 0,0 0 0,0-1 0,0 0 0,9 2 0,25 4 82,0-2-1,0-2 0,49 0 0,-36-2 78,-28-2-1143,34-3-1,24-8-7034,-72 10 6333,10-3-3435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50.3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93 2656,'-3'-1'213,"-4"-1"441,7 2-642,0 0 0,0 0 0,0 0 1,0 0-1,0 0 0,0 0 1,0 0-1,0 0 0,0 0 1,0 0-1,0 0 0,0 0 0,0-1 1,-1 1-1,1 0 0,0 0 1,2-3 1412,3 1-519,0 1 0,1 0 0,-1 0 0,1 0 0,-1 1 0,1-1 0,-1 1 0,9 2 0,4-2-303,284-8 2373,237-14-1442,-401 14-1287,85-10-874,-156 12-431,-49 4-482,0 0 0,-1-2 0,19-6 0,-29 9-128,-30 24-5954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50.9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200 28 4224,'-1'-7'412,"1"6"-326,0 0-1,-1 0 1,1 0 0,0 0 0,0 0-1,-1 0 1,1 0 0,0 0 0,-1 0 0,1 0-1,-1 0 1,1 0 0,-1 0 0,1 0-1,-1 0 1,0 1 0,0-1 0,1 0 0,-1 0-1,-2-1 390,5 22 2221,-1-16-2303,-1 0 0,1 0 0,-1 0 0,0 8 1,-6 37 1127,0 16-2,-23 91 1,15-108-943,-3-2 1,-25 49 0,27-61-267,1 0 1,2 0-1,1 1 1,-12 72-1,22-101-211,1-1 1,-1 1-1,1-1 0,0 1 0,2 7 0,-2-12-90,0 0-1,0 0 0,0 0 1,1 0-1,-1-1 0,0 1 1,0 0-1,1 0 0,-1 0 1,1-1-1,-1 1 0,1 0 1,-1-1-1,1 1 0,-1 0 1,1-1-1,0 1 0,-1-1 1,1 1-1,0-1 0,-1 1 1,1-1-1,0 1 0,0-1 1,-1 0-1,1 1 0,0-1 1,0 0-1,0 0 0,0 0 1,-1 1-1,1-1 0,0 0 1,0 0-1,0 0 0,0 0 1,0-1-1,-1 1 0,1 0 1,0 0-1,0 0 0,1-1 1,6-2 18,-1 0 0,1-1 1,-1 0-1,0 0 0,0 0 0,9-9 1,8-4-190,-5 4 109,85-55-208,-78 53 120,0 1 1,33-12-1,-55 25 116,0 0 0,0 0-1,0 0 1,0 1 0,-1-1-1,9 1 1,-12 1 31,1-1-1,-1 1 1,0-1 0,0 1 0,0 0 0,1-1 0,-1 1 0,0 0-1,0-1 1,0 1 0,0 0 0,0-1 0,0 1 0,0 0-1,0 0 1,0 0 49,-1 8 181,0 0 0,0 0 0,-4 11-1,-1 8-15,-3 15-257,-3 0 1,-24 60-1,34-95-260,1-5-328,0 0 1,0 0-1,-1-1 0,1 1 1,0 0-1,-1-1 0,0 1 1,-2 3-1,-1-26-6381,6 14 6079,-1 0 0,1 0 1,0 1-1,1-1 0,2-7 1,8-15-606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51.2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545 11 4320,'-7'-4'1342,"6"3"-1218,0 1 1,0-1-1,1 1 0,-1-1 1,0 0-1,0 1 0,0 0 1,0-1-1,0 1 0,0 0 1,0-1-1,0 1 1,0 0-1,0 0 0,0 0 1,0 0-1,0 0 0,0 0 1,-2 0-1,-46 28 4735,-29 9-2203,23-19-2386,-1-2 0,-62 8 0,12-2-2568,75-16-924,7-3 972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52.3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42 3968,'-3'-19'1285,"3"18"-1176,1 0 0,-1 0 0,0 0-1,1 0 1,-1 0 0,1 0 0,0 0 0,-1 0 0,1 0-1,0 0 1,-1 0 0,1 1 0,0-1 0,0 0-1,0 0 1,0 1 0,-1-1 0,1 1 0,0-1 0,0 1-1,0-1 1,2 0 0,-1 0 300,-2 1-320,1 0-1,-1-1 1,1 1 0,0 0-1,-1 0 1,1 0 0,-1-1-1,1 1 1,-1 0-1,1 0 1,0 0 0,-1 0-1,1 0 1,-1 0 0,1 0-1,-1 0 1,1 0-1,0 0 1,-1 0 0,1 0-1,-1 1 1,1-1 0,-1 0-1,1 0 1,-1 1 0,1-1-1,-1 0 1,1 1-1,-1-1 1,1 0 0,-1 1-1,1-1 1,-1 1 0,0-1-1,1 1 1,-1-1-1,0 1 1,1-1 0,-1 1-1,1 0 1,1 4 172,0-1 1,0 1-1,2 9 1,-3-9-41,29 89 1632,10 35-127,-18-19-676,8 133 1,-25-192-752,1-1-1,26 95 1,-26-121-196,2 12 320,-7-34-387,0 0-1,-1-1 0,1 1 0,0 0 1,0-1-1,0 1 0,0-1 0,0 1 0,1-1 1,-1 0-1,0 1 0,1-1 0,-1 0 1,1 0-1,-1 0 0,3 1 0,-3-2-12,0 0-1,0 1 1,0-1-1,1 0 1,-1 0-1,0-1 0,0 1 1,1 0-1,-1 0 1,0-1-1,0 1 1,0 0-1,0-1 1,1 1-1,-1-1 0,0 0 1,0 1-1,0-1 1,0 0-1,0 1 1,0-1-1,1-2 0,22-23 357,-22 23-324,9-10 15,-2-1 0,0-1 0,0 1 0,10-27 1,19-67 23,-28 76-59,-3 13-24,99-276 234,-32 107-27,-64 151-352,2-9 135,-10 42-407,-1 0-1,1 0 0,0 0 1,0 0-1,0 0 0,1 1 0,5-8 1,12 61-11045,-8-26 7169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8:52.7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392 6 5152,'-48'11'1648,"47"-11"-1611,0 0-1,0 0 1,0 0 0,0 1-1,0-1 1,0 1 0,0-1 0,0 1-1,0-1 1,0 1 0,0-1 0,0 1-1,0 0 1,1 0 0,-1-1 0,0 1-1,-1 2 1,-7 6 72,1-1 64,0 0 0,0 0 0,1 1 0,0 0 0,-7 13 0,10-15-80,-7 13 810,0 0 1,-10 29-1,19-44-698,1 0-1,-1 0 0,1 1 1,0-1-1,0 1 1,0-1-1,1 1 1,0-1-1,0 1 1,1-1-1,-1 1 0,1-1 1,0 1-1,1-1 1,1 7-1,-1-9-134,0 1 1,0-1-1,0 0 0,1 0 0,-1 0 0,1 0 0,0 0 1,0-1-1,0 1 0,0-1 0,0 1 0,0-1 1,1 0-1,-1-1 0,1 1 0,0-1 0,-1 1 0,1-1 1,0 0-1,0 0 0,-1-1 0,6 1 0,-1 0-8,0-1-1,1 0 1,-1 0-1,0-1 1,0 0-1,0 0 1,0-1-1,0 0 1,13-6-1,-15 5-25,1 0 0,-1-1-1,0 0 1,0 0-1,0-1 1,-1 1-1,0-1 1,0 0-1,0-1 1,0 1 0,-1-1-1,0 0 1,0 0-1,-1-1 1,0 1-1,0-1 1,0 1-1,2-10 1,-3 10-4,-1 0-1,0 0 1,0 0-1,-1 0 1,1 0 0,-1 0-1,0-1 1,-1 1-1,0 0 1,0 0 0,0 0-1,-1 0 1,0 0-1,0 0 1,0 1 0,0-1-1,-1 1 1,0-1-1,-1 1 1,1 0 0,-7-7-1,3 5 52,0 1 0,0 0 0,-1 0 0,0 1 0,0 0 0,-1 0 0,1 1 0,-17-6 0,5 3 0,0 1 1,-40-5-1,42 9-145,0 1-1,0 0 0,-1 1 1,1 2-1,0-1 0,-27 8 0,34-6-747,0 0 0,0 1 0,-16 8 0,-2 7-2595,28-17 3081,0-1 1,-1 0 0,1 0 0,0 0-1,-1 1 1,1-1 0,0 0-1,0 1 1,0-1 0,1 1-1,-1 0 1,0-1 0,0 1-1,1-1 1,-1 1 0,0 3-1,7 11-3430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00.9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3 2976,'-2'-3'2038,"4"11"857,0-3-2638,-1 0 0,1 0 0,0 0 0,0 0 0,1 0 0,0 0 0,0 0 0,0-1 0,5 6 0,-5-6-182,3 3 88,0 1 1,1-1-1,0 0 0,1-1 0,-1 0 0,11 6 0,53 28 219,-39-24-274,32 19 0,94 53-81,-124-67 27,-1 2 1,44 40 0,-64-50 7,0 0-1,-2 1 1,0 1 0,0 0 0,-1 0-1,-1 1 1,-1 0 0,0 1 0,-1-1-1,-1 2 1,-1-1 0,0 1 0,-1-1-1,2 20 1,-2 11 70,-2-1-1,-2 1 1,-2 0-1,-10 53 1,8-76-19,-1 1 0,-2-1 0,0-1 0,-13 27 0,14-33 94,6-16-133,-1 0 1,1 1-1,-1-1 1,0 0-1,0 0 0,0 1 1,0-1-1,0 0 0,0 0 1,-1 0-1,1-1 1,-1 1-1,1 0 0,-4 2 1,4-3-59,1-1 0,-1 0 0,1 0 0,-1 0 0,1 0 0,0 0 0,-1 0 0,1 0 0,-1 0 0,1 0 0,-1 0 0,1 0 0,-1 0 0,1 0 0,0 0 0,-1 0 0,1-1 0,-1 1 1,1 0-1,0 0 0,-1 0 0,1-1 0,-1 1 0,1 0 0,0 0 0,-1-1 0,1 1 0,0 0 0,0-1 0,-1 1 0,1-1 0,0 1 0,-1-1 0,-8-15 86,8 14-19,-27-38 133,3 4-144,-30-43-141,27 41-182,28 38 218,-1-1 0,1 0-1,-1 1 1,1-1-1,0 1 1,0-1-1,-1 0 1,1 1-1,0-1 1,0 1-1,-1-1 1,1 0-1,0 1 1,0-1-1,0 0 1,0-1-1,3 1-322,3 6 306,0 3 31,0 1 1,-1 0-1,0-1 1,-1 2-1,0-1 1,5 15 0,5 12-67,2 1 165,16 53 0,-30-82 61,1 0-1,8 15 1,-10-23-126,0 0 1,0 1 0,0-1 0,-1 0-1,1 0 1,0 0 0,0 0 0,0 0-1,0 0 1,0 0 0,-1 0 0,1 0-1,0 0 1,0 0 0,0-1 0,0 1 0,-1 0-1,1-1 1,0 1 0,0 0 0,-1-1-1,2 0 1,7-5 68,0 0-1,-1 0 1,10-10 0,7-5 24,27-27-9,-12 11-150,-39 36 50,0 0 1,0-1 0,0 1-1,0-1 1,0 1 0,0-1-1,0 0 1,1-2-1,-2 4 1,0-1-1,0 1 0,1 0 1,-1-1-1,0 1 0,0 0 1,0-1-1,0 1 0,0-1 1,0 1-1,0-1 0,0 1 1,0 0-1,0-1 0,0 1 1,0-1-1,0 1 0,0 0 0,0-1 1,0 1-1,0-1 0,0 1 1,-1 0-1,1-1 0,0 1 1,0 0-1,-1-1 0,1 1 1,0 0-1,0-1 0,-1 1 1,1 0-1,0-1 0,-1 1 1,1 0-1,0 0 0,-1-1 1,1 1-1,0 0 0,-1 0 1,0 0-1,-4-1-27,-1 0 1,0 0-1,1 1 1,-1 0-1,0 0 1,1 0-1,-1 1 1,0 0-1,1 0 1,-1 0-1,1 1 1,-6 2-1,-8 1-1081,1 0-1,-38 3 0,53-7 813,1-1-107,-1 1 0,1-1 0,-1 0 0,1 0-1,-1 0 1,1-1 0,-1 1 0,1 0 0,-1-1 0,1 0 0,-1 0 0,1 1 0,0-1-1,0-1 1,-1 1 0,1 0 0,0 0 0,0-1 0,0 1 0,0-1 0,-3-3 0,-13-22-2023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01.6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226 9 2240,'-8'-5'783,"8"4"-663,0 1-1,-1 0 0,1-1 0,0 1 1,-1 0-1,1 0 0,0 0 0,-1-1 1,1 1-1,0 0 0,-1 0 0,1 0 0,0-1 1,-1 1-1,1 0 0,-1 0 0,1 0 1,0 0-1,-1 0 0,1 0 0,0 0 1,-1 0-1,1 0 0,-1 0 0,1 0 1,0 0-1,-1 0 0,1 1 0,-1-1 1,1 0-1,0 0 0,-1 0 0,1 0 0,0 1 1,-1-1-1,1 0 0,0 0 0,-1 1 1,1-1-1,0 0 0,0 0 0,-1 1 1,1-1-1,0 1 0,-14 13 424,1 1-1,0 0 1,-12 20-1,3-6-45,-24 44 85,17-24-418,23-40-109,0 1 0,0 0 0,1 0 0,1 0 0,-6 18 0,9-25-22,0 1-1,1-1 0,-1 0 1,1 1-1,0-1 0,0 1 0,0-1 1,0 0-1,1 1 0,-1-1 0,1 1 1,0-1-1,0 0 0,0 0 0,0 1 1,1-1-1,-1 0 0,1 0 0,0 0 1,0 0-1,0-1 0,4 5 0,-2-3 43,0 0-1,1-1 0,-1 0 0,1 0 1,0 0-1,-1 0 0,1-1 0,0 0 1,1 0-1,-1 0 0,0-1 0,1 0 1,-1 0-1,0 0 0,1 0 0,-1-1 1,1 0-1,-1 0 0,1-1 1,-1 0-1,11-2 0,7-3-210,-1-2 0,0 0 0,38-21 1,-46 22-390,0 0-748,-2-1 1,1 0-1,-1 0 1,16-15-1,-6 4-684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02.1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10 4480,'0'-9'1428,"0"16"-196,1 19 380,0 29-552,-12 108 1,3-82-852,2 1-36,-23 237 1201,28-310-1345,0-3 146,0 1 1,0-1 0,1 1 0,0-1-1,0 1 1,0-1 0,3 13 0,-3-18-142,0-1 1,1 1 0,-1-1 0,0 1-1,0-1 1,0 1 0,1-1 0,-1 0-1,0 1 1,1-1 0,-1 0 0,0 1-1,1-1 1,-1 0 0,0 1 0,1-1 0,-1 0-1,1 1 1,-1-1 0,0 0 0,1 0-1,-1 0 1,1 0 0,-1 1 0,1-1-1,-1 0 1,1 0 0,-1 0 0,1 0-1,-1 0 1,1 0 0,-1 0 0,1 0-1,-1 0 1,1 0 0,-1-1 0,1 1 0,14-9 162,-14 8-153,42-39-19,-34 30-218,0 1 1,1 0-1,0 1 1,0 0-1,14-8 1,-23 16 163,0-1 1,0 0 0,1 1 0,-1-1 0,0 1-1,0-1 1,1 1 0,-1 0 0,0 0 0,1 0-1,-1-1 1,0 1 0,1 0 0,-1 1 0,0-1-1,1 0 1,-1 0 0,0 0 0,0 1 0,1-1-1,0 1 1,0 0 32,0 1 0,-1-1-1,1 0 1,-1 1 0,1-1 0,-1 1-1,1-1 1,-1 1 0,0 0-1,0-1 1,0 1 0,1 2 0,2 5 144,-1-1 1,0 1-1,0 0 1,1 16-1,-3-17-41,-1-1-1,0 1 1,-2 9 0,1 5 0,1-21-357,0 0 1,-1 0 0,1 0-1,0 0 1,-1 0 0,1 0-1,-1 0 1,1 0 0,-1 0-1,1 0 1,-2 1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02.9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0 2912,'3'0'1312,"2"5"480,-5 3-1088,0 0 1120,0 4-1024,-5-4 416,5 3-704,-8-3 352,3-1-512,-3 1 128,3 0-320,-3-5 224,8 2-256,-5-5 32,10 0-96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02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55 846 3552,'4'-6'4573,"0"25"-2896,-5-7-1356,-1 0-1,0 0 0,0 0 0,-6 14 0,-2 11 181,-13 117 508,11-66-514,11-83-416,0 0 1,1 0 0,-1 0-1,1 0 1,0 0-1,1 0 1,-1 0 0,1 0-1,0 0 1,1 0 0,-1 0-1,1 0 1,0 0 0,3 6-1,-4-10-50,-1-1-1,0 1 0,1-1 1,-1 1-1,1-1 1,-1 1-1,1-1 0,-1 0 1,1 1-1,-1-1 1,1 0-1,-1 1 1,1-1-1,0 0 0,-1 0 1,1 1-1,0-1 1,-1 0-1,1 0 0,0 0 1,-1 0-1,1 0 1,0 0-1,-1 0 0,1 0 1,-1 0-1,1 0 1,0 0-1,-1 0 0,1-1 1,0 1-1,-1 0 1,1 0-1,-1-1 0,1 1 1,0 0-1,-1-1 1,1 1-1,-1-1 1,1 1-1,-1 0 0,1-1 1,-1 0-1,4-3 125,0 0-1,0 0 0,5-9 1,-7 11-125,97-163 276,-76 122-352,52-79-442,-48 79 10,-23 37 287,-2 8-27,-6 14 46,-5 12 155,-1 4 157,-10 50-1,15-52 13,1-14-115,2 0 0,-2 24 0,4-36 3,0 0 1,0 1-1,1-1 0,-1 0 1,1 0-1,0 0 1,0 0-1,1 0 1,-1 0-1,1 0 1,0 0-1,0 0 1,0-1-1,4 5 1,-4-5-2,0-1 0,0 0 0,1-1 0,-1 1 0,1 0-1,0-1 1,-1 1 0,1-1 0,0 0 0,0 0 0,0 0 0,0 0 0,0 0 0,0-1 0,0 0 0,0 1 0,0-1 0,0 0 0,0 0 0,4-1 0,7-1 32,-1-1 1,1 0-1,14-5 1,-21 6-116,14-6 33,1 0 0,-1-1 0,0-1 1,-1-1-1,0-1 0,-1-1 0,-1 0 0,0-2 1,24-23-1,22-31 8,50-46-22,-93 92-165,-21 24 190,0-1 0,1 0 1,-1 0-1,0 0 0,0 0 0,0 0 1,0 0-1,0 0 0,0 0 0,0 1 1,0-1-1,0 0 0,0 0 1,0 0-1,1 0 0,-1 0 0,0 0 1,0 1-1,0-1 0,0 0 0,0 0 1,0 0-1,0 0 0,0 0 0,0 1 1,0-1-1,0 0 0,0 0 0,-1 0 1,1 0-1,0 0 0,0 0 1,0 1-1,0-1 0,0 0 0,0 0 1,0 0-1,0 0 0,0 0 0,0 0 1,0 0-1,-1 1 0,-38 81-291,-4 11 373,28-57-28,8-21-1,1 0 1,0 1 0,1-1 0,1 1 0,-3 21-1,6-36-35,1 0 0,0 0 0,0 0 0,0 0-1,0 0 1,0 0 0,0 0 0,1 0-1,-1 0 1,0 0 0,0-1 0,1 1-1,0 2 1,-1-3 5,0 0-1,0 0 0,1 1 1,-1-1-1,0 0 1,0 0-1,1 0 1,-1 1-1,0-1 1,0 0-1,1 0 0,-1 0 1,0 0-1,1 0 1,-1 0-1,0 0 1,0 0-1,1 0 0,-1 0 1,0 1-1,1-2 1,-1 1-1,0 0 1,1 0-1,-1 0 1,0 0-1,1 0 0,-1 0 1,2-1 51,0 0 1,0 0-1,0-1 1,0 1-1,0-1 1,0 1-1,0-1 1,-1 0-1,1 1 1,2-5-1,6-9-97,-2-1-1,0-1 1,0 1-1,-2-1 1,5-18-1,8-20-66,-3 24-388,-16 31 473,0 0 0,1 0 0,-1 0 0,0 0 0,0 0 1,0 0-1,0 0 0,0 0 0,0 0 0,0 0 0,0 0 0,0 0 1,0 0-1,1 0 0,-1 0 0,0 0 0,0 0 0,0 0 0,0 0 0,0 0 1,0 0-1,0 0 0,0 0 0,0 0 0,1 0 0,-1 0 0,0 0 1,0 0-1,0 0 0,0 0 0,0 0 0,0 0 0,0 0 0,0 0 1,0 0-1,0 0 0,0 0 0,0 1 0,0-1 0,0 0 0,1 0 0,-1 0 1,0 0-1,0 0 0,0 0 0,0 0 0,0 0 0,0 0 0,0 1 1,0-1-1,0 0 0,0 0 0,0 0 0,0 0 0,2 6-47,-1 6-45,0 0 1,-3 23 0,1-22 107,1-1 1,0 1-1,3 22 1,-2-31-1,0-1 1,0 0 0,0 0-1,0 0 1,0 1-1,1-1 1,-1 0 0,1 0-1,0-1 1,0 1-1,0 0 1,0 0 0,0-1-1,1 0 1,-1 1-1,1-1 1,-1 0 0,6 3-1,-1-2 21,0 0-1,1 0 1,-1-1-1,0 0 0,1 0 1,-1-1-1,1 0 1,-1-1-1,1 1 1,0-1-1,-1-1 1,1 1-1,-1-1 1,10-3-1,5-1 21,-1-1-1,0-2 1,35-16-1,-28 9-65,0-1 0,-2-2 0,0 0 0,0-2 0,27-28 0,49-64 193,-88 96-274,-6 8-3,-5 6-28,-4 4-193,-50 72-3,12-17 253,17-26 36,-1 0 26,0 1-1,-22 45 0,43-74 25,1 1 0,0-1 0,-1 1 0,1 0 0,1-1-1,-1 1 1,1 0 0,-1 0 0,1 3 0,0-6-5,0 0 1,0 0-1,0 0 0,1 0 0,-1 0 1,0 0-1,0 0 0,0 0 1,1 0-1,-1-1 0,1 1 0,-1 0 1,1 0-1,-1 0 0,1-1 1,-1 1-1,1 0 0,-1 0 0,1-1 1,0 1-1,0-1 0,-1 1 1,1 0-1,0-1 0,0 0 0,0 1 1,-1-1-1,1 1 0,0-1 1,0 0-1,0 0 0,0 1 1,0-1-1,0 0 0,0 0 0,0 0 1,0 0-1,0 0 0,0 0 1,1-1-1,2 0 34,0 0 1,-1 0-1,1 0 1,0-1 0,-1 0-1,1 1 1,-1-1-1,1-1 1,-1 1-1,0 0 1,0-1 0,5-5-1,5-6 18,14-20-1,-22 28-91,17-26-141,-2-2 1,26-54-1,-7 10-267,8-2 66,-17 29 339,-2 0 1,24-65 0,-38 77-71,-3 0-1,-1-1 0,-2 1 1,-2-2-1,-1 1 0,-2-73 1,-3 111 86,0-5-122,-1 0-1,0 0 1,-3-14 0,4 20 107,0 0 1,0 0-1,0 0 1,-1 0-1,1 1 1,0-1-1,-1 0 1,1 0-1,-1 0 1,1 0-1,-1 1 0,1-1 1,-1 0-1,1 0 1,-1 1-1,0-1 1,1 0-1,-1 1 1,0-1-1,0 1 1,0-1-1,1 1 1,-1-1-1,0 1 1,0 0-1,0-1 1,0 1-1,0 0 1,0 0-1,0 0 0,1-1 1,-1 1-1,0 0 1,0 0-1,0 0 1,0 1-1,0-1 1,0 0-1,0 0 1,-1 1-1,-2 1 8,1 0 0,0 0 0,-1 0 0,1 1 0,0-1 0,0 1 0,0 0 0,1 0 0,-1 0 0,0 0 0,1 0 0,0 1 0,0-1 0,0 1 0,-1 4 0,-5 10 56,-9 34 0,-61 279 291,71-284-209,2 0 0,2 0 1,2 1-1,3-1 0,7 54 0,-8-93-5,1 0-1,-1 0 1,2-1-1,-1 1 0,4 7 1,-5-13-68,0 0-1,0-1 1,-1 1 0,1-1 0,0 1 0,1-1 0,-1 0-1,0 1 1,0-1 0,1 0 0,-1 0 0,0 0 0,1 0-1,-1 0 1,1 0 0,0 0 0,-1 0 0,1-1 0,0 1-1,-1-1 1,1 1 0,0-1 0,0 1 0,-1-1 0,1 0-1,0 0 1,0 0 0,2 0 0,2-2 11,-1 1 1,0 0-1,1-1 1,-1 0-1,0 0 0,0-1 1,9-5-1,32-27 152,-34 26-139,39-32 41,-2-2 1,70-80 0,-98 101-199,-16 19 46,-1-1-1,0 0 1,-1 0 0,1 0-1,-1-1 1,6-8 0,-6-3-85,-3 14 31,0 5-96,1-1 177,-1 0-1,1 0 1,-1 1-1,1-1 0,0 0 1,0 0-1,1 2 1,4 11 4,1 15-36,-1 0-1,3 57 0,-7-49 82,10 44-1,-11-75 39,1 0 0,0-1 0,0 1-1,5 9 1,-6-15-51,-1 0 0,0 0 0,1 0-1,0 0 1,-1 0 0,1 0 0,-1 0 0,1 0-1,0-1 1,0 1 0,0 0 0,-1 0 0,1-1 0,0 1-1,0-1 1,0 1 0,0 0 0,0-1 0,0 0-1,0 1 1,0-1 0,0 0 0,0 1 0,1-1 0,-1 0-1,0 0 1,0 0 0,0 0 0,0 0 0,0 0-1,0 0 1,0-1 0,0 1 0,1 0 0,1-1-1,3-3 1,1-1 0,-1 1 0,0-1 0,0 0 0,0-1 0,-1 1 0,0-1 0,0 0 0,5-9 0,3-1 0,14-16-10,2 1 1,1 1-1,1 2 0,1 1 1,2 2-1,1 1 0,44-22 1,-70 40-64,29-12-235,-41 19 245,0 1 0,1-1 0,0 1 0,-1 0-1,1 0 1,0 0 0,0 0 0,0 1 0,-2 3 0,-8 7 16,-7 8-42,-51 56 237,58-62-72,1 0 0,0 1 0,-12 25-1,13-21-19,7-15-22,0 0 0,1 0 0,-1 0 1,1 1-1,0-1 0,0 1 0,1-1 1,-2 11-1,3-16-40,0 0 1,0 0-1,0 0 1,0 0-1,0 0 1,0 1-1,0-1 1,0 0-1,0 0 0,0 0 1,0 0-1,0 1 1,0-1-1,0 0 1,0 0-1,0 0 1,0 0-1,0 0 1,1 0-1,-1 1 1,0-1-1,0 0 1,0 0-1,0 0 0,0 0 1,0 0-1,0 0 1,0 0-1,1 1 1,-1-1-1,0 0 1,0 0-1,0 0 1,0 0-1,0 0 1,0 0-1,1 0 1,4-3 179,6-10-34,-10 13-125,50-72 17,-27 36-335,39-44 0,-53 72 94,-9 8 180,-1 0 0,0 0-1,1 0 1,-1 0 0,0 0 0,0 0 0,1 0-1,-1 1 1,0-1 0,0 0 0,0 0 0,1 0-1,-1 0 1,0 1 0,0-1 0,0 0 0,1 0-1,-1 0 1,0 1 0,0-1 0,0 0-1,0 0 1,1 1 0,-1-1 0,0 0 0,0 0-1,0 1 1,0-1 0,0 0 0,0 0 0,0 1-1,0-1 1,0 0 0,0 1 0,0-1 0,0 0-1,0 1 1,-2 37-132,1-30 146,0 0 0,0 0-1,1 1 1,1-1-1,-1 0 1,1 0-1,0 0 1,1 0 0,5 15-1,-5-18 15,1 0 0,0 0 0,0 0 0,0 0 0,0 0 0,1-1 0,0 0 0,0 1 0,0-2 0,0 1 0,1 0 0,7 4 0,-8-6-3,-1 0 1,1-1-1,-1 0 1,1 1-1,0-1 1,-1-1-1,1 1 1,0-1-1,0 1 1,-1-1-1,1 0 1,0 0-1,0-1 0,-1 1 1,1-1-1,0 0 1,-1 0-1,1 0 1,0 0-1,4-3 1,10-7 39,-1 0 0,0-2 1,-1 0-1,24-25 0,82-89 273,-90 97-251,35-35 52,-33 28-83,-2-2 0,-2-2 0,26-44 0,-23 23-72,-2-1-1,-3-1 0,-3-2 0,24-102 0,-37 107-155,-11 55 125,0-1 0,-1 1 0,0 0 0,0-1 0,0 1 0,-1 0 0,-2-7 0,3 12 39,0 1 0,-1-1-1,1 0 1,0 0-1,-1 1 1,1-1-1,-1 0 1,1 1 0,-1-1-1,1 1 1,-1-1-1,0 0 1,1 1 0,-1-1-1,0 1 1,1 0-1,-1-1 1,0 1-1,1 0 1,-1-1 0,0 1-1,0 0 1,0 0-1,1-1 1,-1 1-1,0 0 1,0 0 0,0 0-1,0 0 1,1 0-1,-1 0 1,0 0-1,0 1 1,0-1 0,1 0-1,-1 0 1,-1 1-1,-3 1-20,1-1 0,-1 1 0,1 0 0,-8 5 0,1 1 24,0 1-1,0 0 1,0 1-1,1 0 1,1 0-1,0 1 1,0 1-1,1-1 1,-12 25-1,-1 7 23,-22 70-1,37-97-9,-24 72 27,3 2-1,-18 111 0,41-170 53,0 0-1,2 0 0,4 59 1,-1-82 5,0-1 1,1 1-1,-1-1 1,2 0-1,-1 0 0,5 11 1,-6-17-58,0 1 1,0-1-1,0 1 1,0-1-1,0 1 1,0-1-1,0 0 1,0 1-1,0-1 1,0 0-1,1 0 1,-1 0 0,1 0-1,-1 0 1,1 0-1,-1 0 1,1 0-1,-1-1 1,1 1-1,0-1 1,-1 1-1,1-1 1,0 0-1,-1 1 1,1-1-1,0 0 1,0 0-1,-1 0 1,1 0-1,0-1 1,0 1-1,-1 0 1,1-1-1,2 0 1,14-8 94,-1 0 0,0-1-1,-1-1 1,0-1 0,17-16 0,-6 6-45,-13 11-61,106-78-283,-97 70 242,-20 16 2,0 0-1,0 0 1,0 0-1,1 1 1,-1-1-1,1 1 1,-1 0-1,1 0 1,4-1-1,-7 3 12,-1 0 0,0 0 1,1 0-1,-1 0 0,0 0 0,1 0 0,-1 0 0,0 0 0,1 0 1,-1 0-1,0 0 0,1 0 0,-1 1 0,0-1 0,0 0 0,1 0 1,-1 0-1,0 1 0,1-1 0,-1 0 0,0 0 0,0 1 0,1-1 1,-1 0-1,0 0 0,0 1 0,0-1 0,0 0 0,1 1 0,-1-1 1,0 0-1,0 1 0,0-1 0,0 0 0,0 1 0,0-1 0,0 0 1,0 1-1,0-1 0,0 0 0,0 1 0,0-1 0,0 0 0,0 1 1,0-1-1,-1 1 0,-3 23-164,2-18 162,-4 21 173,1-11-226,2 1 0,-3 25 0,6-39 100,0 1 0,0 0 0,0 0 0,0 0 1,1 0-1,-1 0 0,1-1 0,0 1 0,0 0 0,1 0 0,-1-1 0,1 1 1,-1-1-1,1 0 0,0 1 0,4 3 0,-5-6-1,-1-1 0,1 1 0,0 0-1,0-1 1,0 1 0,0-1 0,0 1 0,0-1-1,0 0 1,0 1 0,0-1 0,0 0-1,0 0 1,0 1 0,0-1 0,0 0 0,0 0-1,0 0 1,0 0 0,0 0 0,0-1 0,0 1-1,1 0 1,-1 0 0,0-1 0,0 1 0,0-1-1,1 0 1,2-1 18,1-1 0,-1 0 1,1 0-1,4-4 0,2-2-38,26-23 101,1 2 0,73-43-1,-102 69-122,5-4-64,1 0 0,1 1 1,27-8-1,-10 9 42,-24 4-18,1 1-1,16-6 1,-64 18-55,-54 17 60,83-25 39,1 0 1,-1 1-1,1 1 0,0-1 1,0 1-1,0 1 0,1-1 1,0 1-1,0 1 0,0-1 1,1 1-1,0 0 0,0 1 1,1-1-1,-8 15 0,8-10 19,-1 0 0,2 0-1,-1 1 1,2-1-1,0 1 1,-2 17 0,4-26 2,1 1 1,0 0 0,-1-1 0,2 1 0,-1-1 0,0 1 0,1-1 0,0 1 0,0-1 0,0 1 0,1-1 0,0 0-1,0 0 1,0 1 0,0-1 0,0-1 0,1 1 0,0 0 0,-1 0 0,1-1 0,6 5 0,-6-6 5,0 0-1,1 0 1,-1-1 0,0 1 0,1-1 0,-1 0-1,1 0 1,-1 0 0,1-1 0,0 1 0,-1-1 0,1 0-1,-1 0 1,1 0 0,6-1 0,6-2 6,0 0 0,20-7 0,-18 4-21,10-2 10,141-42-35,-120 32-212,64-31-1,154-100-1053,-264 147 1300,-2 1-13,1 0-1,0 0 1,-1 0-1,1 0 1,-1 0-1,0 0 1,1-1-1,1-2 0,-14 7-289,0 4 269,0 0-1,1 0 1,0 1 0,0 1-1,1 0 1,-16 18 0,13-11 64,1 0 0,1 0 0,-16 32-1,23-41 33,0-1-1,0 1 0,1-1 1,0 1-1,0 0 0,1 0 1,-1 8-1,2-15-50,0 1 1,-1-1-1,1 1 0,0-1 0,0 0 0,0 1 0,0-1 1,1 1-1,-1-1 0,0 0 0,0 1 0,0-1 1,0 1-1,0-1 0,0 0 0,1 1 0,-1-1 1,0 0-1,0 1 0,0-1 0,1 0 0,-1 1 1,0-1-1,0 0 0,1 0 0,-1 1 0,0-1 1,1 0-1,0 1 0,-1-1-8,1 0 1,0 0 0,-1 0-1,1-1 1,0 1-1,0 0 1,-1 0-1,1 0 1,0 0-1,-1-1 1,1 1-1,0 0 1,-1-1-1,2 0 1,21-19 75,47-62 124,-44 54-252,26-25-706,-51 53 717,-1-1-1,0 1 0,1 0 1,-1-1-1,0 1 0,1 0 1,-1-1-1,0 1 1,1 0-1,-1 0 0,1 0 1,-1-1-1,1 1 0,-1 0 1,1 0-1,-1 0 0,1 0 1,-1 0-1,1 0 0,-1 0 1,1 0-1,0 0 19,-1 0-1,0 0 1,0 1 0,1-1 0,-1 0-1,0 1 1,0-1 0,0 0-1,1 0 1,-1 1 0,0-1 0,0 0-1,0 1 1,0-1 0,0 0-1,0 1 1,0-1 0,0 1 0,0-1-1,0 0 1,0 1 0,-4 23-35,2-19 40,1 0 0,-1 1 0,1-1 0,1 0 0,-1 1 0,1-1 0,0 1 0,0-1 0,0 1 0,1-1 0,0 1 0,0-1 0,0 1 0,3 6 0,0-4 88,0 0-1,0 0 0,8 11 0,-10-16-60,0 0 0,0-1 0,1 1 0,-1-1 0,1 0 0,-1 0-1,1 0 1,0 0 0,0 0 0,-1 0 0,1-1 0,5 2 0,-3-2 14,1 0 1,-1 0-1,0-1 1,1 1-1,-1-1 0,0-1 1,1 1-1,-1-1 1,0 0-1,1 0 1,-1 0-1,0-1 1,0 1-1,0-2 1,6-2-1,8-6 38,-1 0 1,25-19-1,-35 24-59,27-22-224,-2-1 0,0-2 0,33-41-1,-21 16-19,48-80-1,105-166-84,-132 204 159,-59 88 52,-3 4-21,1-1-1,-2 1 1,1-1-1,3-7 1,-7 6-436,-3 6 198,-4 7-199,-6 8 394,0 1 0,-21 29 0,-7 23 311,3 2 0,2 1 0,-33 96 0,55-129 142,2 0 1,1 2 0,3-1 0,-5 41 0,12-74-232,1-1 0,0 1-1,0 0 1,0-1 0,0 1-1,1-1 1,-1 1 0,1 0-1,1 3 1,-1-6-29,-1 0 0,1 0 1,0 0-1,-1 0 0,1 0 0,0 0 1,0-1-1,-1 1 0,1 0 0,0 0 1,0-1-1,0 1 0,0 0 0,0-1 1,0 1-1,0-1 0,1 1 0,-1-1 1,0 0-1,0 1 0,0-1 0,0 0 1,1 0-1,-1 0 0,0 0 0,0 0 1,0 0-1,0 0 0,1 0 0,-1 0 1,2-1-1,12-2 159,-1-1-1,1-1 1,24-11 0,43-26-87,-54 26-257,-1-1 0,-1-1 0,0-1 0,40-41 0,-34 23-85,-2-2-1,-1-1 0,31-57 0,-56 90 232,227-352-557,-228 355 537,-2 3-17,0 0 0,1-1 0,-1 1 1,-1 0-1,1-1 0,0 1 0,0-1 0,0 0 0,-1 1 1,1-1-1,-1 0 0,1 1 0,-1-4 0,0 5 42,0 0 0,0-1-1,0 1 1,0 0 0,0 0-1,0 0 1,0 0 0,0 0 0,0 0-1,0-1 1,0 1 0,0 0-1,0 0 1,0 0 0,0 0-1,0 0 1,-1 0 0,1 0 0,0 0-1,0-1 1,0 1 0,0 0-1,0 0 1,0 0 0,0 0 0,0 0-1,-1 0 1,1 0 0,0 0-1,0 0 1,0 0 0,0 0-1,0 0 1,0 0 0,-1 0 0,1 0-1,0 0 1,0 0 0,0 0-1,0 0 1,0 0 0,0 0-1,-1 0 1,1 0 0,-10 4-116,-13 12 120,14-8 57,0 1 0,1 0 0,0 1 0,1 0 0,0 0 0,-8 15 0,-31 75 416,38-81-397,-36 86 834,-50 187 1,90-274-758,-3 34 0,6-47-59,1 0 1,0 0-1,0 1 0,0-1 0,1 0 1,0 0-1,0 1 0,0-1 0,1 0 1,3 8-1,-4-12-53,-1 0 0,1 1 0,0-1 0,0 0 0,0 0 0,0 0 1,0 0-1,0 0 0,0 0 0,0-1 0,1 1 0,-1 0 0,0 0 0,0-1 0,1 1 1,-1-1-1,0 1 0,1-1 0,-1 0 0,1 0 0,-1 1 0,0-1 0,1 0 1,-1 0-1,1 0 0,-1 0 0,1-1 0,-1 1 0,3-1 0,2-1 24,0 0 0,1-1 0,-1 1-1,10-7 1,-12 7-86,130-88 105,-37 24-507,-97 66 412,0 0 1,0 0-1,0 0 1,0 0-1,0-1 1,0 1-1,0 0 1,1 0-1,-1 0 0,0 0 1,0 0-1,0 0 1,0 0-1,0 0 1,0 0-1,1 0 0,-1 0 1,0 0-1,0 0 1,0 0-1,0 0 1,0 0-1,1 0 0,-1 0 1,0 0-1,0 0 1,0 0-1,0 0 1,0 0-1,0 0 0,1 0 1,-1 0-1,0 0 1,0 0-1,0 0 1,0 0-1,0 1 0,0-1 1,0 0-1,1 0 1,-1 0-1,0 0 1,0 9-279,-5 19 244,2-16 46,3-10 21,-1 0-1,1-1 0,0 1 0,0 0 1,0 0-1,0 0 0,0 0 0,0-1 1,1 1-1,-1 0 0,1 0 0,-1 0 0,1-1 1,0 1-1,-1 0 0,1-1 0,0 1 1,0-1-1,0 1 0,1-1 0,1 3 1,-1-3 9,0 1 1,1 0 0,0-1-1,-1 1 1,1-1 0,0 0-1,0 0 1,-1 0 0,1-1 0,0 1-1,0 0 1,3-1 0,9 1 56,-1-1 1,0-1 0,1-1-1,17-3 1,-28 4-82,62-8-95,-59 8 56,-1 1-1,0 0 1,1 0 0,-1 1-1,1 0 1,-1 0 0,0 0-1,8 4 1,-13-5 29,0 0 1,-1 1-1,1-1 0,0 0 1,-1 1-1,1-1 0,-1 1 1,1-1-1,0 1 0,-1-1 0,0 1 1,1-1-1,-1 1 0,1-1 1,-1 1-1,1-1 0,-1 1 1,0 0-1,0-1 0,1 1 1,-1 0-1,0-1 0,0 1 0,0 0 1,0 0-1,0-1 0,0 1 1,0 0-1,0-1 0,0 1 1,0 0-1,0 0 0,0 0 1,-1 2-5,0 1 0,-1-1 0,1 0 0,-1 0 0,1 0 0,-1 0 0,-3 4 0,-71 87 209,41-51-193,-134 153 86,129-156 26,-2-2 0,-82 56 1,108-83 86,0-1 1,0-1-1,-1-1 0,0 0 1,-34 10-1,49-18-142,0 1 0,1-1 0,-1 0 0,0 1-1,1-1 1,-1 0 0,0 0 0,1 0-1,-1 0 1,-2-1 0,4 1-52,0 0 1,-1 0-1,1-1 0,0 1 1,0 0-1,0 0 0,-1 0 0,1 0 1,0 0-1,0-1 0,0 1 1,0 0-1,-1 0 0,1 0 0,0-1 1,0 1-1,0 0 0,0 0 1,0 0-1,0-1 0,0 1 1,0 0-1,-1 0 0,1-1 0,0 1 1,0 0-1,0 0 0,0-1 1,6-11 269,21-19-431,54-50 0,-50 53-582,41-35-2448,-13 14-896,-21 13-1475,-6 11 1755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03.7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712 25 3904,'-7'-4'1493,"-2"-4"443,9 7-1849,0 1-1,0-1 1,0 1 0,0-1-1,-1 1 1,1-1 0,0 1-1,0 0 1,0-1 0,0 1-1,0-1 1,-1 1 0,1 0-1,0-1 1,0 1 0,-1-1-1,1 1 1,0 0 0,-1-1-1,1 1 1,0 0 0,-1 0-1,1-1 1,-1 1 0,1 0-1,0 0 1,-1-1 0,1 1-1,-1 0 1,1 0 0,-1 0-1,-1-1 74,0 1 0,-1 0 0,1 0 0,0 0 0,0 0 0,0 0 0,-4 1-1,-2 1 114,-1 0-1,-14 6 0,-44 27 528,35-19-614,1 2-1,-48 37 1,61-41-131,1 2-1,0 0 1,2 1 0,0 1 0,-17 24 0,15-15 13,2 1 1,0 0 0,2 1 0,1 0 0,1 1-1,2 1 1,1-1 0,1 2 0,-3 32 0,10-56-42,-1 0 0,1 0 0,1 1 1,-1-1-1,1 0 0,1 0 0,0 0 1,0-1-1,5 13 0,-5-16 5,0 0 0,0 0 0,1 0 0,0 0 0,0 0 0,0 0 0,0-1 0,1 0 0,-1 1 0,1-1 0,0 0 0,0-1 0,0 1 0,0-1 0,0 0 0,1 0 0,7 3 0,-2-2 63,0-1 1,0 0 0,1 0-1,-1-1 1,0 0 0,1-1-1,-1 0 1,0-1 0,1 0-1,-1 0 1,0-1-1,0-1 1,0 0 0,0 0-1,16-8 1,-23 10-88,-1-1-1,1 1 1,-1-1-1,0 0 1,1 1-1,-1-1 1,0 0-1,0 0 1,0-1-1,0 1 1,-1 0-1,1-1 1,0 1 0,-1-1-1,0 1 1,2-5-1,-3 6-10,1 0 0,-1 0 0,0 0 0,0 0 0,1 0 0,-1-1 0,0 1 0,0 0 0,0 0 0,0 0 0,-1 0 0,1-1 0,0 1 0,0 0 0,-1 0 0,1 0 0,0 0 0,-1 0 0,1 0 0,-2-2 1,1 1-12,-1 1 1,1-1 0,-1 1 0,0-1 0,1 1 0,-1 0-1,0-1 1,0 1 0,0 0 0,-3-1 0,-4-1-73,0 0 1,0 1-1,-19-3 1,26 5 69,-15-2-32,0 1-1,0 1 1,0 1 0,0 0 0,0 2 0,0-1-1,-24 9 1,13-2-562,0 1 0,1 1-1,-36 21 1,51-25-486,0 0-1,0 1 1,1 1-1,-12 11 1,-2 10-1352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08.3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28 3072,'1'-2'426,"-1"1"1,0 0-1,0-1 1,1 1-1,-1-1 0,1 1 1,-1 0-1,1-1 1,0 1-1,-1 0 0,1 0 1,0-1-1,0 1 1,0 0-1,0 0 0,0 0 1,0 0-1,0 0 1,0 0-1,3-2 384,14 3-47,-13 1-721,0-1-1,0 1 1,1 0 0,-1 0-1,0 0 1,0 1-1,0 0 1,-1 0 0,1 0-1,8 5 1,1 3-2,24 21 0,-30-25-34,8 8 32,0 1 0,-1 0 1,-1 1-1,-1 0 0,17 26 0,38 91 1,-30-54 56,36 88 400,-33-73-324,-23-60 10,2 7 76,-13-26-195,1 0 1,13 20 0,-9-15 127,-11-19-227,-1-1 66,0 0 1,0 0-1,0 0 1,0 1-1,0-1 0,0 0 1,0 0-1,0 0 1,-1 0-1,1 0 0,0 0 1,0 1-1,0-1 1,0 0-1,0 0 1,0 0-1,0 0 0,0 0 1,0 0-1,0 1 1,1-1-1,-1 0 0,0 0 1,0 0-1,0 0 1,0 0-1,0 0 1,0 1-1,0-1 0,0 0 1,0 0-1,0 0 1,0 0-1,0 0 1,0 0-1,1 0 0,-1 0 1,0 0-1,0 1 1,0-1-1,0 0 0,0 0 1,0 0-1,1 0 1,-1 0-1,0 0 1,0 0-1,0 0 0,0 0 1,0 0-1,6-7 363,4-14-242,38-126 885,-30 81-944,3 1-1,45-92 1,-38 103-288,2 2-1,47-59 1,-66 95 61,13-24 0,-10 16 45,-13 23 7,-1 0-1,0 0 0,1 0 0,-1 0 0,1 1 1,-1-1-1,0 0 0,0 0 0,0 0 1,0 0-1,1 0 0,-1 0 0,0 0 0,-1 0 1,1 0-1,0 0 0,0 0 0,0 0 0,0 1 1,-1-1-1,0-1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08.9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167 151 2912,'-1'-5'296,"1"-1"0,0 0 0,-1 1 0,2-10 0,0-2 533,-7-30 4211,6 46-5022,0 1-1,0 0 1,-1 0-1,1-1 1,0 1 0,0 0-1,0 0 1,0 0-1,0-1 1,-1 1 0,1 0-1,0 0 1,0 0-1,0 0 1,0-1 0,-1 1-1,1 0 1,0 0-1,0 0 1,-1 0 0,1 0-1,0 0 1,0 0-1,-1 0 1,1 0 0,0-1-1,0 1 1,-1 0-1,1 0 1,0 0 0,0 0-1,-1 1 1,1-1-1,0 0 1,0 0 0,0 0-1,-1 0 1,1 0-1,0 0 1,-1 0 0,-10 4 289,5-1-192,0 0-1,1 1 0,0 0 0,-1 0 1,1 0-1,0 1 0,1-1 1,-1 1-1,1 0 0,0 1 0,-6 9 1,5-7-77,1 0-1,0 0 1,0 1 0,1 0 0,0-1 0,0 1 0,-2 17 0,5-23 8,-1 1 0,1-1 0,0 0 0,1 0 0,-1 0 0,1 1 0,-1-1 0,1 0 0,0 0 0,0 0 0,0 0 1,1 0-1,-1 0 0,1 0 0,-1-1 0,1 1 0,0-1 0,4 5 0,-5-6 15,1 1 0,0-1 1,0 1-1,0-1 0,0 0 0,1 0 0,-1 0 1,0 0-1,0 0 0,1 0 0,-1 0 0,0-1 1,1 0-1,-1 1 0,1-1 0,-1 0 1,1 0-1,-1 0 0,0 0 0,1-1 0,-1 1 1,1-1-1,-1 1 0,4-2 0,-1-1-1,-1 1 1,0 0-1,0-1 0,0 1 0,0-1 0,0 0 1,-1-1-1,1 1 0,-1-1 0,0 1 1,0-1-1,5-8 0,-3 2 38,0 0 1,0 0-1,0-1 0,2-13 1,-4 14-77,-1 1 1,0 0-1,-1-1 0,0 1 1,-1-1-1,1 1 0,-3-15 1,2 21-55,-1 0 1,1 0-1,-1 0 1,0 0-1,0 0 1,0 0-1,0 0 1,0 0-1,-1 1 1,1-1-1,-1 0 0,0 1 1,0 0-1,0-1 1,0 1-1,0 0 1,0 0-1,-1 0 1,1 0-1,-1 0 1,1 1-1,-1-1 1,0 1-1,1-1 1,-1 1-1,-6-1 1,4 1-47,-1 0 1,0 1-1,0-1 0,1 2 1,-1-1-1,0 0 1,0 1-1,1 0 0,-1 1 1,1-1-1,-7 3 0,4 0-393,-1-1-1,1 1 0,0 1 0,0 0 0,1 0 0,-11 9 0,-2 9-1026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10.4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30 1472,'-5'-12'7343,"3"6"-6958,1 5-298,0 0 1,1 1-1,-1-1 0,0 1 1,1-1-1,-1 0 1,0 1-1,1-1 1,-1 1-1,0 0 0,0-1 1,0 1-1,0 0 1,1-1-1,-1 1 0,-1 0 1,-6-4 602,10 6-544,0-1 1,0 0-1,0 0 1,0 0-1,0-1 1,0 1 0,0 0-1,1-1 1,-1 1-1,0-1 1,4 0-1,29 2 235,-31-2-264,28 0 362,41-1-4,94 12 0,-146-6-235,-19-4-155,-15-1 161,0 0-643,9-1-152,-1 1 0,0 0 0,0 0 0,0 1-1,0-1 1,0 1 0,0 1 0,0-1 0,-5 3 0,-6 3-1729,2 0 764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10.8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13 3488,'-15'-4'1115,"12"3"-673,70 1 7706,89-7-5352,-56 7-2735,-47 1-127,-34 3-1533,-18-4 1448,-1 0 0,0 0 0,1 0-1,-1 0 1,0 0 0,1 0 0,-1 1-1,0-1 1,1 18-7081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11.2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99 5216,'-7'-23'1696,"6"18"-1151,-1 0 366,5 4-299,5-1 13,34-13 1543,0 1-1,47-7 1,-62 16-2564,0 1 0,1 1 0,-1 2 0,44 3 0,-47 2-644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12.2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719 7 2560,'0'-1'57,"0"1"1,1 0-1,-1-1 0,0 1 0,0 0 1,0-1-1,1 1 0,-1 0 1,0-1-1,0 1 0,0 0 1,1 0-1,-1-1 0,0 1 1,1 0-1,-1 0 0,0 0 1,1 0-1,-1-1 0,0 1 0,1 0 1,-1 0-1,0 0 0,1 0 1,-1 0-1,0 0 0,1 0 1,-1 0-1,1 0 0,-1 0 1,0 0-1,1 0 0,-1 0 1,0 0-1,1 0 0,-1 0 0,0 0 1,1 0-1,-1 1 0,0-1 1,1 0-1,-1 0 0,0 0 1,1 1-1,-1-1 0,0 0 1,0 0-1,1 1 0,0 0 124,-1 0 0,1-1 0,-1 1 0,0 0 0,1 0-1,-1 0 1,0 0 0,1 0 0,-1-1 0,0 1 0,0 0 0,0 0-1,0 0 1,0 0 0,0 0 0,0 0 0,0 1 0,-2 3 116,-1 1 1,1-1-1,-1 0 0,-1 0 1,1 0-1,0 0 1,-1 0-1,0-1 1,0 0-1,-1 1 1,1-2-1,-1 1 0,-9 5 1,-7 4 385,-45 19 0,46-23-491,-37 16 295,10-5 152,-80 48 1,59-20-305,2 3 1,-59 59 0,117-103-329,-7 8 513,-1 0 1,-22 29-1,35-35-197,7-5-234,-3-3-112,1 0 0,-1 0 0,0 0-1,1 0 1,-1 0 0,0 0 0,0 0-1,2 3 1,10 18-138,-1 1 0,15 39 1,13 25 71,73 97 484,-76-126-328,-20-33-64,-2 1-1,15 32 1,-28-55-124,-1 1 1,0-1-1,-1 0 0,1 1 1,0-1-1,-1 6 1,0 3-3407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15.2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 2400,'17'-12'9760,"-9"27"-8550,29 144 1021,-7-36-1710,43 128 220,-28-110-197,-36-106-356,6 66-1,-9-49-135,-4-29-15,-3-19-15,1 0-1,1 0 0,-1 0 1,1 0-1,1 7 0,-1-7-7,0 0 0,-1 0-1,0 0 1,0 1-1,-1 6 1,1-1 150,0-8-15,3-10 283,-1 2-325,32-114 427,2-8-188,-19 88-333,1 0 1,26-38 0,52-69-51,-27 43 91,23-30-15,-61 90-131,-28 38 35,22-33 68,-23 36-77,0 0 1,-1 1-1,0-1 1,0 0-1,0 0 1,0 0-1,0-1 1,-1 1 0,1 0-1,-1 0 1,0-4-1,0 6-98,0 1 0,-1-1 0,1 0 0,0 0 0,0 1-1,-1-1 1,1 0 0,-1 1 0,1-1 0,0 0 0,-1 1 0,1-1 0,-1 1 0,1-1-1,-1 0 1,0 1 0,1-1 0,-1 1 0,0 0 0,1-1 0,-1 1 0,0 0 0,1-1-1,-1 1 1,0 0 0,0 0 0,1-1 0,-1 1 0,0 0 0,0 0 0,1 0 0,-1 0-1,0 0 1,0 0 0,0 0 0,1 0 0,-1 1 0,0-1 0,0 0 0,1 0 0,-1 1-1,0-1 1,1 0 0,-1 1 0,0-1 0,1 1 0,-1-1 0,0 1 0,1-1-1,-1 1 1,1-1 0,-1 1 0,1-1 0,-1 1 0,1 0 0,-1 0 0,-8 17-2396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15.7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436 12 2720,'1'-1'100,"0"0"-1,0 0 1,0 0 0,0 1-1,0-1 1,1 0 0,-1 1-1,0-1 1,10-2 4394,-16 1-3315,-5 3-940,1 0-1,-1 1 1,0 0-1,1 0 0,-1 1 1,1 0-1,0 0 0,0 1 1,0 1-1,0 0 1,-14 10-1,5-1 77,-1 1 1,2 0-1,-28 32 1,18-13-104,1 1 0,2 1 0,1 1 0,2 0 1,1 2-1,2 1 0,2 0 0,-16 63 0,25-68-52,1 1 0,2-1 0,2 1 0,3 64 0,1-61-273,1 1 0,2-1 0,2 0 0,16 53 0,-22-89-291,0 1 1,0-1-1,1 0 1,-1 0-1,1 1 1,0-1-1,0 0 1,0-1-1,0 1 1,4 3-1,-5-5 221,0 0-1,0 0 1,0-1-1,1 1 1,-1 0-1,0-1 1,0 1-1,1-1 1,-1 1-1,0-1 1,1 0-1,-1 0 1,0 0-1,1 0 1,-1 1-1,0-2 1,1 1-1,-1 0 0,0 0 1,1 0-1,-1-1 1,0 1-1,0 0 1,1-1-1,-1 1 1,0-1-1,0 0 1,0 1-1,1-1 1,0-1-1,23-20-2909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16.2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 1 3808,'-1'5'1712,"-6"18"-132,2-3 25,-9 21-1,-10 16-341,-31 69 935,52-117-2079,-1-1 0,1 1 0,0 0 0,1 0 0,0 0 0,0 0 0,1 0-1,0 0 1,1 0 0,0 1 0,1-1 0,1 10 0,0-7 8,1-1 0,0 0 0,1 0 0,0-1 0,0 1 0,1-1 0,1 0 0,0 0 0,10 13 0,-13-19-182,0-1-1,1 1 1,-1-1 0,1 0-1,0 0 1,0 0 0,5 2-1,-7-4-501,0 1-1,0-1 1,1 0-1,-1-1 0,1 1 1,-1 0-1,1-1 1,5 1-1,-3-1-1447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02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54 6304,'-9'-30'2848,"44"18"-2464,-17 4-544,-2 8 0,12-3 128,-2 3 32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16.6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98 6976,'-21'-39'2592,"16"36"-2016,5-5-160,8 8-96,10-4-256,8-1 896,10 2-544,3 0 480,4-2-544,1 2-96,0-5-160,5 3 0,4 2-64,-6-1-1216,-2 0 640,-6 4-2528,-3 0 1728,-10 8-3136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17.0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12 3328,'0'0'39,"0"0"0,0-1 1,0 1-1,0 0 0,-1 0 1,1-1-1,0 1 0,0 0 0,0-1 1,0 1-1,0 0 0,0-1 1,0 1-1,0 0 0,0-1 1,0 1-1,0 0 0,0-1 0,0 1 1,0 0-1,0-1 0,1 1 1,-1 0-1,0 0 0,0-1 0,0 1 1,0 0-1,0 0 0,1-1 1,-1 1-1,0 0 0,0 0 0,1-1 1,-1 1-1,0 0 0,0 0 1,1 0-1,-1-1 0,0 1 0,0 0 1,1 0-1,-1 0 0,0 0 1,1 0-1,-1 0 0,1 0 0,17 2 1460,-14-1-1362,1 1 114,1 0-1,-1 0 1,0 0-1,0 1 1,0 0-1,0 0 1,0 0-1,-1 1 1,1-1-1,-1 1 1,0 0-1,5 7 1,2 2-73,-2 0 0,0 1-1,8 16 1,-6-5 60,-2 0 0,0 0 0,9 50 0,-8-34-70,0 6 88,-1-1-1,-3 1 1,-2 1-1,-2-1 0,-2 1 1,-2-1-1,-2 0 1,-12 56-1,10-78-122,0-1 0,-2 0 0,-1-1 0,0 1 0,-24 39 0,23-49-412,1 0-1,-2 0 1,0-1 0,0 0 0,-1-1-1,-1 0 1,0-1 0,-1-1 0,-20 13-1,10-10-1522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18.0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 5 3552,'-3'-4'15061,"12"9"-15013,5 2-32,0-1 0,0 0 0,18 5 0,1-2-15,-1 2 1,-1 1 0,0 1-1,0 2 1,-1 1 0,52 38-1,-37-18 12,-1 1 0,-2 2 1,46 57-1,-36-36 5,80 71 1,-123-123 3,6 5 12,0 0-1,16 20 1,-30-32-30,0 0 0,-1 1 0,1-1 0,-1 0 0,1 0 0,-1 1 0,1-1 0,-1 0 0,1 0 0,-1 1 0,0-1 0,0 0 0,0 1 0,0-1 0,0 0 0,0 1 0,0-1 0,0 0 0,-1 1 0,1-1 0,0 0 0,-1 1 0,1-1 0,-1 0 0,-1 2 0,-1 3 7,-1-1 1,1 1-1,-1-1 0,-5 4 1,5-4 8,-23 24 17,-1-1 1,-1-2-1,-2 0 0,-58 36 1,-253 147-17,236-146 72,-77 51-1386,177-111 750,1 1 0,0 1-1,0-1 1,0 1 0,1 0 0,-1 0 0,1 0-1,0 0 1,0 1 0,1 0 0,0 0-1,0 0 1,-4 12 0,-2 12-5094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19.1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253 16 3072,'7'-15'10153,"-10"19"-9272,-1 9-189,4-11-632,0-1 0,-1 1 0,1 0 0,-1 0 0,1-1 0,-1 1-1,0-1 1,1 1 0,-2 1 0,-55 84 1326,-103 233 70,154-309-1303,1 0 0,1 1 0,0-1 0,1 1 0,-3 17 0,5-26-111,1 0 0,0 0-1,0-1 1,0 1-1,0 0 1,1 0-1,-1 0 1,1-1 0,-1 1-1,1 0 1,0-1-1,0 1 1,0-1-1,1 1 1,-1-1 0,0 1-1,1-1 1,0 0-1,-1 0 1,1 0 0,0 0-1,0 0 1,0 0-1,1 0 1,-1 0-1,0-1 1,1 1 0,-1-1-1,5 2 1,3 0 5,-1 0 1,1 0-1,0-1 1,0 0-1,12 0 1,50-1 24,-49-4 33,1 0-1,23-7 1,-13 3-126,-26 4-243,1 1 0,-1-1 0,1 0 0,11-7 0,-17 8-458,1 0 0,0-1 0,-1 1 1,1-1-1,-1 0 0,4-4 0,-14-21-11304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19.5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91 6560,'0'-1'128,"-1"1"1,1 0 0,-1-1 0,1 1-1,0-1 1,-1 1 0,1-1-1,0 1 1,-1-1 0,1 1-1,0-1 1,-1 1 0,1-1-1,0 0 1,0 1 0,0-1-1,-1 1 1,1-1 0,0-1-1,12-5 2001,-8 6-1711,19-8 679,0 1 1,0 1-1,1 1 1,24-3-1,99-4 139,-114 10-930,42-3-241,60-3-472,-104 8-1189,-1 2 0,41 6-1,-29 1-333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25.2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1050 3 2080,'3'-3'1040,"-9"6"120,-5 2 16,-67 17 511,-63 22-532,70-11-312,-122 76-1,32-15-425,-217 100 244,365-186-1632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26.2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352 31 1888,'7'-3'5498,"-15"2"-4964,0 0 0,0 0 0,0-1 0,-10-3 0,-23-4 220,-169 0 744,184 10-1129,283-1-81,-160 8-325,-96-8 39,0-1 0,-1 1 0,1 0 0,0 1 0,-1-1 0,1 0 0,0 0 0,-1 0 0,1 0 0,0 0 0,-1 1 0,1-1 0,-1 0 1,1 0-1,0 1 0,-1-1 0,1 1 0,-1-1 0,1 0 0,-1 1 0,1-1 0,-1 1 0,1-1 0,-1 1 0,0-1 0,1 1 0,-1 0 1,0-1-1,1 1 0,-1-1 0,0 1 0,0 0 0,0-1 0,0 1 0,1 0 0,-1-1 0,0 1 0,0 0 0,0-1 0,0 1 0,0 0 0,0-1 1,-1 1-1,1-1 0,0 1 0,0 0 0,-1 0 0,-1 6 33,0 0 0,0-1 1,-7 12-1,5-8-19,-2 5 100,-5 24 0,9-28-45,-1-1 1,0 0-1,0 0 1,-1 0-1,-8 14 1,9-19-3,0-1 0,0 1 0,0-1 0,-1 0 0,0 0 0,1 0 0,-8 5 1,9-7-38,0-1 1,-1 0-1,1 0 1,0-1 0,-1 1-1,1 0 1,-1-1 0,1 0-1,-1 1 1,1-1-1,-1 0 1,1 0 0,-1 0-1,1-1 1,-1 1 0,1-1-1,-1 1 1,1-1 0,-4-1-1,-21-9 150,0-2 0,1 0 0,1-2 0,-26-19 0,0 1-206,40 24-1064,-7-4-742,17 13 1353,0-1 238,1 1 0,-1-1 1,1 1-1,-1 0 0,0 0 0,1-1 1,-1 1-1,0 0 0,1 0 1,-1 0-1,0 0 0,0 0 0,1 0 1,-1 0-1,0 0 0,1 0 1,-1 0-1,-1 0 0,1 1-304,1 0 465,0-1 1,0 0-1,0 0 1,0 0-1,0 1 0,0-1 1,0 0-1,0 0 1,0 1-1,0-1 0,0 0 1,0 0-1,0 0 1,0 1-1,0-1 0,0 0 1,0 0-1,0 1 1,0-1-1,0 0 0,0 0 1,0 0-1,0 1 1,0-1-1,1 0 0,-1 0 1,0 0-1,0 1 1,1-1-234,14 9-2638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33.0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31 468 2656,'-1'-1'76,"1"0"0,-1-1 0,1 1 0,-1 0 0,1 0 0,0 0 0,0-1 0,-1 1 0,1 0 0,0 0 0,0-1 0,0 1 0,0 0 0,1 0 0,-1-1 0,0 1 0,0 0 0,3-5 2209,5 11-1298,-6-3-878,0 0-1,0 0 1,-1 0 0,1 0-1,-1 0 1,1 0 0,-1 0 0,0 0-1,0 1 1,0-1 0,0 1 0,0 2-1,5 34 868,-4-24-667,2 19 139,-2 1 0,-2-1 0,-1 1 0,-1 0 0,-2-1 0,-16 66 0,9-65 331,11-34-764,0-1 1,0 0-1,0 0 0,0 0 1,0 1-1,0-1 1,0 0-1,0 0 0,0 0 1,0 0-1,0 1 0,0-1 1,0 0-1,0 0 0,0 0 1,0 0-1,-1 1 1,1-1-1,0 0 0,0 0 1,0 0-1,0 0 0,0 0 1,-1 1-1,1-1 1,0 0-1,0 0 0,0 0 1,0 0-1,-1 0 0,1 0 1,0 0-1,0 0 1,0 0-1,-1 0 0,1 0 1,0 0-1,0 0 0,-1 0 1,-5-6 324,-3-11-106,6 9-225,1 0-1,0 1 0,0-1 1,1 0-1,0 0 1,0 0-1,1-1 1,0 1-1,0 0 0,1 0 1,2-9-1,3-10-53,18-48 0,-11 42 108,1 1 1,1 0-1,2 1 1,1 1-1,2 1 0,1 0 1,1 2-1,47-46 1,-64 68-37,0 1 0,0 0 0,0 0 0,0 0 0,1 0 0,-1 1 0,1 0 0,0 0 1,0 1-1,0 0 0,9-2 0,-14 3-25,0 1-1,0 0 1,0 0 0,0 0 0,0 0 0,0 1 0,0-1-1,0 0 1,-1 0 0,1 0 0,0 1 0,0-1-1,0 1 1,0-1 0,-1 0 0,1 1 0,0 0 0,0-1-1,-1 1 1,1-1 0,1 2 0,-1 0 19,1 0 1,-1 0-1,0 1 0,0-1 0,0 0 1,0 0-1,0 1 0,0 2 1,1 4 65,0 0 0,-1 1 1,0 14-1,-1 8 246,-9 55 0,7-75-196,0 1 1,-1-1-1,-1 0 1,0 0-1,-1 0 0,0 0 1,-10 15-1,13-24-78,0 0-1,0 0 0,-1 0 0,1-1 0,-1 0 0,0 1 0,0-1 0,0 0 0,0 0 0,0 0 0,0-1 0,0 1 1,0-1-1,-6 2 0,7-3-54,1 0 1,0 1 0,-1-1 0,1 0-1,0 0 1,-1 0 0,1 0 0,0 0-1,-1-1 1,1 1 0,0 0 0,-1 0-1,1-1 1,0 1 0,0-1 0,-1 1-1,1-1 1,0 0 0,0 0 0,0 1-1,0-1 1,0 0 0,0 0 0,0 0-1,0 0 1,0 0 0,0 0 0,1 0-1,-1 0 1,0-1 0,1 1 0,-1 0-1,1 0 1,-1 0 0,1-1 0,-1 1-1,1 0 1,0-1 0,0-1 0,-1-1-60,0-1 1,1 1-1,0 0 1,0 0-1,1-1 1,-1 1-1,1 0 0,0 0 1,0-1-1,0 1 1,0 0-1,3-5 1,-3 7 9,0-1 0,1 1 0,-1-1 0,1 1 1,0 0-1,0 0 0,0-1 0,0 1 0,0 0 1,0 1-1,0-1 0,0 0 0,1 1 0,-1-1 1,1 1-1,-1 0 0,1 0 0,0 0 0,3-1 0,6 0 41,1 1 0,17 0-1,20-3-83,-23-2 194,-1-1-1,0-1 1,0-2-1,-1 0 1,0-2-1,-1-1 0,0-1 1,39-30-1,-59 41-108,36-30 245,-37 30-203,0 0 0,-1 0 0,1-1 0,-1 1 0,1-1 0,-1 1 0,0-1 1,0 0-1,2-7 0,-4 10-46,0 0 1,0 0-1,0 0 1,0 0-1,0 0 1,0-1-1,0 1 1,-1 0-1,1 0 1,0 0-1,-1 0 1,1 0-1,-1 0 1,1 1-1,-1-1 0,1 0 1,-1 0-1,0 0 1,1 0-1,-1 1 1,0-1-1,0 0 1,1 0-1,-1 1 1,0-1-1,0 1 1,0-1-1,0 1 1,0-1-1,0 1 1,-2-1-1,2 0 5,0 1 0,0-1 1,-1 1-1,1 0 0,0-1 0,0 1 0,-1 0 0,1 0 0,0 0 0,-1 0 0,1 0 0,0 0 1,0 0-1,-1 0 0,1 0 0,0 1 0,-1-1 0,1 1 0,0-1 0,0 1 0,0-1 0,0 1 1,-1-1-1,-1 3 0,0 2-71,-1 0 0,1 0 0,0 1 0,0 0 0,0 0 0,1-1 0,-3 13 0,1 2 30,-2 23-1,2-14 80,-2 18 12,-1 61 0,7-105-30,0 0 0,1 0 1,-1 1-1,1-1 0,-1 0 0,1 0 0,0 1 0,0-1 1,0 0-1,0 0 0,1 0 0,0 0 0,-1 0 0,1-1 0,0 1 1,0 0-1,0-1 0,3 3 0,-2-3 30,0 0 0,0 0-1,1 0 1,-1 0 0,0-1 0,1 1 0,-1-1-1,1 0 1,-1 0 0,1 0 0,-1 0 0,1-1-1,0 0 1,0 1 0,-1-1 0,5-1-1,5 0-24,-1-1-1,0 0 0,0-1 0,0-1 0,0 1 0,15-8 0,-8 0-47,1 0 0,29-21 0,-10-4 116,-43 40-159,1-1 1,0 1-1,0 0 0,0 0 1,0 1-1,1-1 0,-1 0 0,-2 8 1,4-8 49,-1-1 0,1 1 0,0 0 1,0 0-1,1 0 0,-1-1 0,1 1 0,-1 0 0,1 0 1,1 0-1,-1 0 0,0 0 0,2 4 0,-1-5 33,0 1-1,0-1 0,1 0 0,-1 0 0,1 0 0,0 0 0,0 0 1,0 0-1,1 0 0,-1 0 0,0-1 0,1 1 0,0-1 0,-1 0 1,1 0-1,0 0 0,0 0 0,1 0 0,-1-1 0,0 1 0,0-1 1,7 2-1,-9-3 24,1 0 0,-1 0 0,1-1 0,-1 1 0,1 0 0,0-1 0,-1 1 0,0-1 0,1 1 0,-1-1 0,1 0 0,-1 1 0,0-1 0,1 0 0,-1 0 0,0 0 0,0 0 0,2-2 0,-2 2-18,1-1 0,-1 0 1,1 1-1,-1-1 0,1 0 0,-1 0 1,0 0-1,0 0 0,0 0 0,0 0 1,0-4-1,1-11-64,-1 1 0,-1-1-1,-1 1 1,0 0 0,-1-1 0,-5-16 0,4 23-7,0 0-1,0 1 1,-1-1 0,0 1 0,-8-12 0,11 18 16,-1 1 0,0-1 1,0 0-1,0 1 0,0-1 1,0 1-1,0 0 0,-1-1 1,1 1-1,-1 0 1,1 1-1,-1-1 0,0 0 1,0 1-1,0-1 0,0 1 1,0 0-1,0 0 0,0 0 1,-5 0-1,8 1 23,-1 0 0,1 0 0,0 0 1,-1 0-1,1 0 0,-1 0 0,1 0 0,0 0 0,-1 0 0,1 0 1,0 0-1,-1 1 0,1-1 0,-1 0 0,1 0 0,0 0 0,-1 1 0,1-1 1,0 0-1,0 0 0,-1 1 0,1-1 0,0 0 0,0 0 0,-1 1 0,1-1 1,0 0-1,0 1 0,0-1 0,-1 0 0,1 1 0,0-1 0,0 1 0,0-1 1,0 0-1,0 1 0,0-1 0,0 1 0,0-1 0,0 0 0,0 1 1,0-1-1,0 0 0,0 1 0,0-1 0,0 1 0,0-1 0,1 0 0,-1 1 1,0-1-1,0 0 0,0 1 0,1-1 0,11 20-136,-9-16 153,0 0 0,1 0 0,0-1 0,0 0 0,0 0 1,0 0-1,0 0 0,1 0 0,-1-1 0,1 0 0,0 0 0,0 0 1,0-1-1,6 2 0,-4-2 31,-1-1 1,0 0-1,0 0 0,0 0 1,0-1-1,0 0 0,0 0 1,0 0-1,0-1 1,9-4-1,0-1 17,-1-1 0,-1 0 0,1-1 0,-1-1 0,-1 0 0,0 0 0,0-2 0,13-15 0,141-178 598,-163 201-669,-1 0 1,1 0-1,-1 0 0,0 0 0,2-7 0,-3 10-24,-1 1 34,0 0 1,0 0-1,0 0 1,0 0-1,-1 0 1,1 0-1,0 0 1,0 0 0,0 0-1,0 0 1,0-1-1,0 1 1,0 0-1,0 0 1,0 0-1,0 0 1,0 0-1,0 0 1,0 0-1,-1 0 1,1 0-1,0 0 1,0 0 0,0 0-1,0 0 1,0 0-1,0 0 1,0 0-1,0 0 1,0 0-1,0 0 1,-1 0-1,1 0 1,0 0-1,0 0 1,0 0-1,0 0 1,0 0 0,0 0-1,0 0 1,0 0-1,0 0 1,0 0-1,0 0 1,-1 1-1,1-1 1,0 0-1,0 0 1,0 0-1,0 0 1,0 0-1,0 0 1,0 0 0,0 0-1,-6 6-44,0-1 1,0 1-1,1 0 0,-1 0 0,1 0 1,1 1-1,-1 0 0,1 0 1,-5 13-1,0 3 59,0 1 0,2 0 1,1 1-1,0-1 0,2 1 0,1 1 1,1-1-1,2 0 0,0 0 1,6 41-1,-5-57 76,1 1 0,5 12 0,-7-19-29,2 0 0,-1 0 1,0 0-1,0-1 0,1 1 1,-1-1-1,1 1 1,0-1-1,0 0 0,0 0 1,3 3-1,-5-5-35,1 1 1,0-1-1,-1 0 0,1 0 0,0 0 1,-1 1-1,1-1 0,0 0 0,-1 0 1,1 0-1,0 0 0,-1 0 0,1 0 1,0 0-1,-1-1 0,1 1 0,0 0 0,-1 0 1,1 0-1,0-1 0,-1 1 0,1 0 1,-1-1-1,1 1 0,0 0 0,-1-1 1,1 1-1,-1-1 0,1 1 0,-1-1 1,1 1-1,-1-1 0,0 1 0,1-1 1,-1 0-1,0 1 0,1-2 0,1-1 14,0-1 0,0 0 0,0 1 0,2-9 0,2-15-117,-2-1 1,-1 0-1,-1 1 0,-3-36 1,1 35-310,0 27 378,0 1-1,0-1 0,1 1 1,-1-1-1,0 1 0,0-1 1,0 0-1,1 1 0,-1-1 1,0 1-1,0-1 0,1 1 0,-1 0 1,1-1-1,-1 1 0,0-1 1,1 1-1,-1 0 0,1-1 1,-1 1-1,1 0 0,-1-1 1,1 1-1,-1 0 0,1 0 0,-1-1 1,1 1-1,-1 0 0,1 0 1,0 0-1,-1 0 0,1 0 1,-1 0-1,1 0 0,-1 0 1,1 0-1,1 0 0,24 4-258,-24-3 248,224 70-103,-156-46 109,-59-21 55,19 6 94,-28-10-101,-1 1-1,1 0 1,0 0 0,0 0 0,-1 0 0,1 0-1,0 0 1,-1 0 0,0 1 0,3 2-1,-4-4-9,1 1 0,-1 0 0,0 0-1,0-1 1,0 1 0,0 0-1,0 0 1,0-1 0,0 1-1,0 0 1,0 0 0,0-1 0,0 1-1,0 0 1,-1-1 0,1 1-1,0 0 1,-1-1 0,1 1-1,0 0 1,-1-1 0,0 2 0,-14 16 154,9-10-112,-6 6 41,-1-1 0,0-1 0,-1 0 0,-25 17 0,7-5 173,-3 0-391,34-24 213,6-1-39,0 0 0,-1 0 0,1-1 1,-1 0-1,1 0 0,-1 0 0,0 0 0,1-1 1,6-6-1,4-3-121,14-16 1,-21 20 2,-5 5 39,3-4-85,1 1 1,0-1-1,0 1 1,12-7-1,-19 13 97,1 0 1,-1 0-1,0 0 1,0-1-1,0 1 1,1 0-1,-1 0 0,0 0 1,0 0-1,0 0 1,1 0-1,-1 0 0,0 0 1,0 0-1,1 0 1,-1 0-1,0 0 0,0 0 1,0 0-1,1 0 1,-1 0-1,0 0 0,0 0 1,1 0-1,-1 0 1,0 0-1,0 0 1,0 1-1,1-1 0,-1 0 1,0 0-1,0 0 1,0 0-1,0 0 0,1 1 1,-1-1-1,0 0 1,0 0-1,0 0 0,0 0 1,0 1-1,0-1 1,0 0-1,1 0 1,-1 0-1,0 1 0,0-1 1,0 0-1,0 0 1,0 1-1,0-1 0,0 15-183,0-12 208,0 14-8,-1-12 3,1-1 0,0 1 0,0 0-1,0 0 1,0 0 0,1-1 0,0 1-1,0 0 1,0-1 0,1 1 0,-1 0-1,1-1 1,3 6 0,-4-9 3,-1-1 0,1 1 0,-1-1-1,1 1 1,-1-1 0,1 0 0,0 1 0,-1-1 0,1 0 0,-1 0 0,1 1 0,0-1 0,-1 0 0,1 0 0,0 0 0,-1 0 0,1 0 0,0 0 0,-1 0 0,1 0-1,0 0 1,-1 0 0,1 0 0,0 0 0,-1 0 0,1-1 0,-1 1 0,1 0 0,0 0 0,-1-1 0,1 1 0,0-1 0,24-17 146,-17 12-116,3-2-22,-2-1 0,1 0 0,8-11 0,16-15-148,-33 34 129,-1 1 0,1-1 0,0 0 0,0 0 0,-1 1 0,1-1-1,0 0 1,-1 0 0,1 0 0,-1 0 0,1 0 0,-1 0 0,1 0 0,-1 0-1,0 0 1,1 0 0,-1 0 0,0 0 0,0-2 0,1 1-66,1 0 16,-2 2-27,5-1-284,-1 1 405,1-1 0,0 0 0,-1 0 1,1 0-1,-1-1 0,0 1 0,0-1 0,1 0 0,-1 0 1,0-1-1,0 1 0,4-5 0,7-6-10,25-25-1,-31 28-11,135-163-29,-128 151 57,-5 9-49,-1-1 1,0 0-1,-1 0 1,13-31-1,-16 28-71,0-1 1,4-25-1,-10 42 46,0 0 0,0 1-1,0-1 1,0 1 0,0-1 0,0 0-1,0 1 1,0-1 0,0 0-1,0 1 1,0-1 0,0 0-1,0 1 1,0-1 0,-1 1 0,1-1-1,-1-1 1,1 2 2,0 0 0,0 0 0,-1 0 0,1 0 0,0 0 0,0-1-1,-1 1 1,1 0 0,0 0 0,-1 0 0,1 0 0,0 0 0,-1 0 0,1 0 0,0 0 0,0 0 0,-1 0 0,1 0 0,0 0 0,-1 1 0,1-1-1,0 0 1,0 0 0,-1 0 0,1 1 0,-20 14-592,18-14 643,-15 14-27,1 1 0,0 0-1,2 1 1,0 0-1,0 1 1,2 1-1,0 0 1,-12 29-1,8-8 137,1 0 0,3 2 0,-15 82 0,23-99-115,-2 24 136,6-46-130,0 1-1,0-1 0,0 1 0,1-1 0,-1 1 0,1-1 0,0 0 0,0 1 0,0-1 1,3 6-1,-3-8-15,0 0 1,0 0 0,0 0 0,0 0-1,0 0 1,0 0 0,0 0 0,0-1-1,1 1 1,-1 0 0,0-1-1,0 1 1,1-1 0,-1 1 0,0-1-1,1 0 1,-1 1 0,2-1-1,28 0 106,-20 0 25,-1 0-133,1 0 1,0-1-1,0-1 1,-1 0-1,1 0 0,-1-1 1,1 0-1,-1-1 1,0 0-1,0 0 0,-1-1 1,10-7-1,-11 7 9,0-2 1,-1 1-1,0-1 0,-1 0 0,1 0 1,-1-1-1,0 0 0,-1 0 0,0 0 0,-1-1 1,1 0-1,-2 1 0,6-17 0,-9 24-23,2-4-5,-1-1 0,1 0 0,-1 0 0,0 0 0,0-6 0,4-7-378,-5 19 219,4 14-235,-5-8 374,1-5 26,0 0 1,0 0-1,0-1 1,0 1-1,0 0 1,0 0-1,0 0 1,0 0-1,0 0 1,0 0-1,1-1 1,-1 1-1,0 0 1,1 0-1,-1 0 1,0 0-1,1-1 1,-1 1-1,2 1 1,-1-1 6,0 1 1,0-1-1,0 0 1,0 0-1,0 0 1,0-1-1,0 1 1,1 0-1,-1 0 1,0 0 0,1-1-1,-1 1 1,0-1-1,1 1 1,-1-1-1,1 0 1,-1 1-1,0-1 1,1 0-1,-1 0 1,1 0-1,-1 0 1,1 0-1,-1 0 1,1-1-1,-1 1 1,2-1 0,2 0 18,-1 0 0,1 0 0,-1-1 1,0 0-1,1 1 0,-1-2 1,6-3-1,-2-1-32,-1 0 0,0 0-1,0-1 1,-1 0 0,9-14-1,-8 12-30,0 0 0,0 1 0,16-16-1,77-76 457,-79 78-390,-11 12 14,-2 1 0,0-1-1,0 0 1,-1-1-1,8-16 1,-12 23-59,-1-1-1,0 1 1,0 0 0,0-1-1,-1 1 1,0-1 0,0 0 0,-1 1-1,1-1 1,-1 0 0,0 1-1,-1-1 1,1 0 0,-1 1-1,-2-8 1,2 12-2,1-1 0,-1 1 0,1-1 0,-1 1-1,1 0 1,-1-1 0,0 1 0,0 0 0,0 0 0,0 0 0,0-1 0,0 1 0,0 0 0,0 0-1,0 0 1,-1 1 0,1-1 0,0 0 0,0 0 0,-1 1 0,1-1 0,-1 1 0,1-1-1,-1 1 1,1 0 0,-1-1 0,1 1 0,0 0 0,-1 0 0,1 0 0,-1 0 0,1 0-1,-1 0 1,1 1 0,-1-1 0,1 0 0,-1 1 0,1-1 0,-1 1 0,1 0 0,-2 0 0,-3 2-31,0 1 1,0-1 0,0 1-1,0 0 1,1 1 0,-1-1 0,-7 10-1,1 0 21,0 1 0,2 0 0,-1 0 0,2 1 0,0 1 0,1-1 0,1 1-1,0 1 1,2-1 0,-5 22 0,2 9 191,-4 72 0,11-93-77,2-1 0,1 0 1,0 1-1,10 37 0,-11-59-27,0-1 0,1 1-1,0 0 1,-1-1-1,2 0 1,-1 1 0,0-1-1,1 0 1,0 0 0,5 6-1,-7-9-31,1 0 0,-1 0 0,1 0 0,0 1-1,0-2 1,-1 1 0,1 0 0,0 0 0,0 0 0,0-1 0,0 1 0,0-1-1,0 0 1,0 1 0,0-1 0,0 0 0,0 0 0,0 0 0,0-1 0,0 1-1,0 0 1,0-1 0,-1 1 0,1-1 0,0 0 0,0 1 0,0-1-1,2-2 1,7-3 15,1-2 1,-1 1-1,16-17 0,-14 13-121,21-14 0,-29 22 96,-2 1-62,0 0 1,0 0 0,1 0 0,-1 0-1,1 1 1,4-2 0,-7 3 35,-1 0 1,0 0-1,1-1 0,-1 1 1,1 0-1,-1 0 1,0 0-1,1 1 1,-1-1-1,0 0 1,1 0-1,-1 0 0,1 0 1,-1 0-1,0 0 1,1 0-1,-1 1 1,0-1-1,1 0 1,-1 0-1,0 1 0,0-1 1,1 0-1,-1 0 1,0 1-1,1-1 1,-1 2-2,1-1 0,-1 0 1,0 0-1,1 1 0,-1-1 0,0 0 1,0 0-1,0 1 0,0-1 0,0 0 1,0 0-1,-1 3 0,-2 9-8,0 1-1,-2-1 0,1 1 1,-2-1-1,-6 12 0,4-9 339,-11 32 0,19-48-306,0 1-1,0-1 1,1 0-1,-1 1 0,0-1 1,0 0-1,0 0 1,0 1-1,1-1 0,-1 0 1,0 0-1,0 1 1,0-1-1,1 0 1,-1 0-1,0 0 0,1 1 1,-1-1-1,0 0 1,0 0-1,1 0 0,-1 0 1,0 0-1,1 0 1,-1 0-1,0 0 1,1 0-1,-1 0 0,0 0 1,0 0-1,1 0 1,-1 0-1,8 0 23,0-2 0,-1 1 0,0-1 0,1 0-1,10-5 1,22-5-272,-40 12 237,5-1-39,0 1 0,0-1 1,0 1-1,10 0 0,-14 0 28,0 0-1,-1 0 0,1 0 0,0 1 0,0-1 1,-1 0-1,1 0 0,0 1 0,0-1 0,-1 0 1,1 1-1,0-1 0,-1 1 0,1-1 1,-1 1-1,1-1 0,0 1 0,-1-1 0,1 1 1,-1-1-1,1 1 0,-1 0 0,0-1 1,1 1-1,-1 0 0,0-1 0,1 1 0,-1 0 1,0 0-1,0-1 0,0 1 0,1 0 1,-1 0-1,0 0 0,0-1 0,0 1 0,0 0 1,0 0-1,-1-1 0,1 2 0,-1 2 13,0-1 0,0 0 0,0 0 1,0 1-1,-1-1 0,1 0 0,-1 0 0,0 0 0,0-1 0,-3 5 0,-28 25 144,15-16-112,-130 145 505,140-151-469,-5 6 87,0 0 0,-1-1 0,-25 21 0,38-35-135,-1 0-1,1 0 1,0 0 0,-1 0-1,1 0 1,-1 0-1,1-1 1,-1 1 0,1-1-1,-1 1 1,0-1-1,1 0 1,-1 1 0,0-1-1,1 0 1,-1 0-1,0 0 1,1 0 0,-1 0-1,0-1 1,1 1-1,-3-1 1,2 0-11,1 0-1,-1 0 1,0 0-1,1 0 1,-1-1 0,1 1-1,0-1 1,-1 1 0,1-1-1,0 1 1,0-1 0,0 1-1,0-1 1,0 0-1,0 0 1,0 0 0,0 1-1,0-3 1,-1-4-45,1 0-1,0 1 1,0-1 0,0 0 0,1 0 0,1 0-1,-1 0 1,1 1 0,0-1 0,1 0-1,0 1 1,0-1 0,0 1 0,1-1-1,0 1 1,1 0 0,0 0 0,0 1-1,0-1 1,1 1 0,0 0 0,0 0 0,0 0-1,1 1 1,0 0 0,0 0 0,0 0-1,1 1 1,0 0 0,8-4 0,13-3-115,-1 1 0,1 2 1,1 0-1,-1 2 0,1 2 1,1 0-1,42 1 0,-70 3-69,-1 0 0,1 0 0,-1 0 0,1 0-1,-1 0 1,1 1 0,-1-1 0,1 0 0,-1 1 0,1-1-1,-1 1 1,0 0 0,2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33.5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101 120 5216,'-1'-1'121,"1"0"0,0 0 0,0 0 1,-1 1-1,1-1 0,0 0 0,0 0 1,0 0-1,0 0 0,0 0 0,0 0 0,0 0 1,0 0-1,0 0 0,1 0 0,-1 0 1,0 1-1,1-1 0,0-2 0,0 1 310,1 1 0,0-1 0,-1 0-1,1 1 1,0-1 0,5-2 2357,-6 7-2537,-1-1 0,1 1-1,0-1 1,-1 1 0,1 0 0,-1-1 0,0 1 0,0 0-1,0-1 1,0 1 0,0 0 0,-1 2 0,0-3-189,1 1-1,-1-1 1,1 0 0,0 1 0,0-1 0,0 0 0,0 1 0,0-1-1,0 0 1,1 0 0,-1 1 0,1-1 0,0 0 0,0 0 0,-1 0-1,1 0 1,1 1 0,-1-1 0,0-1 0,2 4 0,0-2 8,0-1-1,0 1 1,0-1 0,0 1 0,0-1 0,1 0 0,-1 0-1,1 0 1,-1-1 0,1 1 0,0-1 0,0 0 0,-1 0-1,1 0 1,0-1 0,5 1 0,0-1 72,1-1 1,0 1 0,-1-2-1,1 1 1,13-5-1,-20 5-115,0 0 0,-1 0-1,1 0 1,0 0-1,-1 0 1,1 0-1,-1-1 1,1 1-1,-1-1 1,0 0 0,1 1-1,-1-1 1,0 0-1,0 0 1,-1-1-1,1 1 1,0 0-1,1-4 1,-2 3-7,0 0-1,0 1 1,0-1 0,-1 0-1,1 0 1,-1 0-1,0 0 1,0 0 0,0 0-1,0 0 1,0 0 0,-1 0-1,1 0 1,-1 0 0,-1-2-1,0-2-23,-1 1 0,0 0 0,0 1-1,0-1 1,-1 1 0,0-1 0,0 1 0,0 0 0,0 0-1,-1 1 1,0-1 0,0 1 0,0 0 0,-1 0 0,-6-3-1,1 3-32,0-1-1,0 2 1,-1 0 0,0 0-1,1 1 1,-1 0-1,0 1 1,-15 1-1,19 0-134,1 0-1,-1 1 1,0 0-1,1 0 1,-1 1-1,1 0 1,-1 1-1,1-1 1,0 1-1,0 1 1,0-1-1,1 1 1,-11 8-1,16-12 39,1 1 0,-1 0 0,0-1-1,0 1 1,1 0 0,-1-1-1,1 1 1,-1 0 0,1-1-1,-1 1 1,1 0 0,-1 0 0,1 0-1,-1 0 1,1-1 0,0 1-1,0 0 1,0 0 0,-1 0-1,1 0 1,0 0 0,0 0 0,0 0-1,0 0 1,0 0 0,1-1-1,-1 1 1,0 0 0,0 0-1,0 0 1,1 0 0,0 1-1,0 0-210,0-1 0,1 1 0,-1 0 0,0-1 0,1 0 0,0 1 0,-1-1 0,1 0 0,0 1 0,0-1 0,0 0 0,3 1 0,17 6-3713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33.9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99 5824,'-7'-27'6340,"19"41"-3155,38 88 2,-9-14-1926,-40-86-1366,11 16 1237,-11-18-1100,-1 0-1,0 1 1,0-1-1,0 0 1,1 0-1,-1 0 0,0 0 1,0 0-1,0 0 1,1 1-1,-1-1 1,0 0-1,0 0 1,1 0-1,-1 0 0,0 0 1,0 0-1,1 0 1,-1 0-1,0 0 1,0 0-1,1 0 1,-1 0-1,0 0 1,0 0-1,1-1 0,-1 1 1,0 0-1,1-1 1,0 1-1,-1-1 0,1 0 1,-1 1-1,1-1 0,-1 0 0,1 0 1,-1 1-1,1-1 0,-1 0 1,0 0-1,1-2 0,11-49 109,9-71 0,-20 110-180,16-73-845,-13 76-905,-4 10 1722,0 0 0,1 0 0,-1 0 1,0 0-1,0 0 0,0 0 0,0 0 1,1 0-1,-1 0 0,0 0 0,0 0 1,0 0-1,1 1 0,-1-1 0,0 0 1,1 1-543,-1-1 542,0 1 1,0-1-1,0 0 0,0 0 0,0 1 1,9 24-4036,-7-17 2768,3 4-2063,14 22-1,-17-30 2906,7 12-2243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02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 7648,'16'-8'3456,"64"-12"-3008,-14 9-384,-1 3-128,50-12 256,4 9-128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34.4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2 129 3552,'0'0'25,"0"0"1,0 0-1,0 0 0,0 0 1,0 0-1,0 0 0,0 1 1,-1-1-1,1 0 1,0 0-1,0 0 0,0 0 1,0 0-1,0 0 0,0 0 1,0 0-1,0 0 0,0 0 1,0 1-1,0-1 1,0 0-1,0 0 0,0 0 1,0 0-1,0 0 0,0 0 1,-1 0-1,1 1 0,0-1 1,0 0-1,1 0 1,-1 0-1,0 0 0,0 0 1,0 0-1,0 0 0,0 1 1,0-1-1,0 0 0,0 0 1,0 0-1,0 0 1,0 0-1,0 0 0,0 0 1,0 0-1,0 1 0,0-1 1,0 0-1,1 0 0,-1 0 1,0 0-1,0 0 1,0 0-1,0 0 0,0 0 1,0 0-1,1 0 0,9-1 2096,2 0-58,-5 1-1473,0-1 1,0-1 0,0 1-1,0-1 1,-1 0-1,11-5 1,8-2 251,-19 6-680,0 1 1,0-1 0,0 0-1,0 0 1,-1-1 0,1 0-1,-1 0 1,0 0 0,0 0-1,0-1 1,-1 0 0,0 0-1,0 0 1,0-1-1,0 0 1,-1 1 0,0-1-1,0 0 1,3-11 0,-6 17-151,0 0-1,0-1 1,1 1 0,-1 0 0,0 0-1,0 0 1,0-1 0,0 1-1,0 0 1,0 0 0,0-1 0,0 1-1,0 0 1,0 0 0,0-1 0,0 1-1,0 0 1,-1 0 0,1 0 0,0-1-1,0 1 1,0 0 0,0 0 0,0 0-1,0-1 1,0 1 0,-1 0 0,1 0-1,0 0 1,0 0 0,0-1-1,0 1 1,-1 0 0,1 0 0,0 0-1,0 0 1,0 0 0,-1 0 0,-11 1 349,-13 9 169,14-2-394,0-1 0,0 1 1,1 1-1,0 0 0,0 0 0,1 1 1,1 0-1,0 1 0,0 0 0,1 0 0,0 1 1,-8 20-1,14-31-124,0 1 0,1-1 0,-1 0 1,1 1-1,-1-1 0,1 0 0,0 1 1,-1-1-1,1 1 0,0-1 0,0 1 1,0-1-1,0 0 0,0 1 0,1-1 1,-1 1-1,0-1 0,1 0 0,-1 1 1,1-1-1,-1 0 0,1 1 0,-1-1 1,1 0-1,0 0 0,0 1 0,0-1 1,0 0-1,0 0 0,0 0 0,0 0 1,0 0-1,0-1 0,0 1 0,0 0 1,1 0-1,-1-1 0,0 1 0,1-1 1,-1 1-1,0-1 0,1 1 0,-1-1 1,2 0-1,6 2 61,0-1 1,-1 0 0,1-1-1,0 0 1,0-1 0,8-1-1,113-24 164,-19 3-527,-107 22 280,0 0-1,1 1 1,-1 0 0,1 0 0,-1 0-1,0 1 1,1-1 0,-1 1-1,0 0 1,6 2 0,-1 1 349,1 1 1,15 10 0,-7-4-131,-14-9-293,1 0 1,-1 0 0,1 0 0,-1-1 0,1 1 0,7 0-1,29 1-5733,-12-1-274,-6-1 417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35.4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1 296 2496,'1'-2'115,"0"-2"354,1 0-1,0-1 1,1 1 0,-1 0 0,5-5 0,0-6 2642,-6 14-2860,-1-1 0,1 1 1,-1 0-1,1 0 0,-1 0 0,1-1 0,-1 1 0,1 0 1,0 0-1,0 0 0,0 0 0,0 0 0,-1 0 0,1 0 1,1 1-1,0-2 0,-2 2-131,0 0 0,1 1 1,-1-1-1,0 0 0,1 1 0,-1-1 1,0 0-1,1 0 0,-1 1 0,0-1 1,0 0-1,0 1 0,1-1 0,-1 1 1,0-1-1,0 0 0,0 1 0,0-1 1,0 0-1,0 1 0,0-1 0,0 1 1,1-1-1,-2 0 0,1 1 0,0-1 1,0 1-1,0 0 0,1 11 697,-5 107 2660,8-122-2506,3-14-842,-1-1 1,-1 1-1,-1-1 1,4-31-1,-3 20-147,1-17-70,-5 29-14,2-1 0,0 1 0,7-20 0,-6 24 52,-2 5 7,1 1 0,0-1 0,1 1 0,6-12 1,-9 17 34,0 1 0,1-1 0,-1 0 0,1 1 0,-1-1 0,1 1 1,0-1-1,0 1 0,0 0 0,-1-1 0,1 1 0,0 0 0,1 0 1,-1 1-1,0-1 0,0 0 0,0 1 0,0-1 0,1 1 0,-1 0 1,3 0-1,2 0 45,0 1 0,-1 0 1,1 1-1,-1-1 0,1 1 1,-1 1-1,0-1 0,0 1 1,0 0-1,11 7 0,-2 1 129,-1 0-1,24 23 0,-27-23-92,4 4-38,21 26 0,-33-37-47,0 0 0,0 0 0,0 0-1,-1 1 1,0-1 0,0 1 0,0 0-1,0-1 1,-1 1 0,0 0 0,0 0 0,0 7-1,-1-11-35,0 0 0,0 0 0,0 0 0,0 0 0,0 0-1,0 1 1,0-1 0,-1 0 0,1 0 0,0 0 0,-1 0-1,1 0 1,-1 0 0,1 0 0,-1 0 0,0-1 0,0 2-1,-10 6-4436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36.0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360 180 1568,'4'-5'281,"-1"0"1,1-1-1,0 1 0,0 0 1,0 1-1,1-1 0,-1 1 1,1 0-1,0 0 0,0 0 1,9-4-1,-13 7-85,1 0 0,-1 0 0,1 0 0,-1 0 0,0 0 0,1 0 0,-1-1 0,0 1 0,0 0 0,0-1 0,0 1 0,0-1 0,0 0 0,0 1 0,-1-1 1,1 0-1,0 1 0,-1-1 0,0 0 0,1 0 0,-1 1 0,0-4 0,0 2-19,0 1 0,-1 0 1,1 0-1,-1 0 0,0 0 0,0 0 1,0 0-1,0 0 0,0 0 1,0 0-1,0 0 0,0 0 0,-1 0 1,1 1-1,-1-1 0,1 1 0,-1-1 1,-3-1-1,-3-2 189,0 0 0,-1 0 0,0 1 0,0 0 0,0 1 0,-16-5 1,6 4 121,-1 1 0,-24-2-1,32 5-314,0 0 0,1 0-1,-1 2 1,0-1-1,0 1 1,1 1-1,-1 0 1,1 1-1,0 0 1,-14 7-1,18-7-136,0 0-1,1 0 0,-1 0 0,1 1 0,0 0 0,1 0 1,-1 1-1,1 0 0,0 0 0,0 0 0,1 0 1,0 1-1,0-1 0,0 1 0,1 0 0,-5 14 0,1 12 94,0 0 0,-3 63 0,8 70 212,3-104-327,7 102 519,-8-164-547,-1 12-165,1-12 45,0 1 0,0-1-1,0 1 1,0-1 0,0 0 0,0 1 0,0-1 0,0 1-1,0-1 1,0 1 0,-1-1 0,1 0 0,0 1 0,0-1-1,0 0 1,-1 1 0,1-1 0,0 1 0,0-1-1,-1 0 1,1 0 0,0 1 0,-1-1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36.3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36 7392,'-26'-24'2720,"26"21"-2080,13-1-224,0 4 1056,13 0-896,0-4 1472,5 4-1184,4 4-193,4 3-415,2 6-64,3-2-96,-6 4-192,-2 1 32,-5 0-2495,-5-4 1375,0-1-3712,-8-3 2752,-5-11-1632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39.6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369 4 2720,'10'-3'9500,"-13"7"-8200,-34 28 168,-64 58 296,77-66-1563,1 0-1,-20 29 1,10-8 7,2 1 0,-44 87 0,74-130-188,-1 1 0,1-1 0,0 1 0,0-1 0,0 1 0,0-1 0,1 1 1,-1 6-1,1-9 3,0 0 0,0 0 0,1 1 0,-1-1 1,0 0-1,1 0 0,-1 0 0,1 0 0,-1 0 1,1 0-1,-1 0 0,1 0 0,0 0 0,-1 0 1,1 0-1,0 0 0,0 0 0,0 0 0,0-1 1,0 1-1,0 0 0,0-1 0,0 1 0,0-1 1,0 1-1,0-1 0,0 1 0,2-1 0,8 3 60,0-1 0,0 0 0,-1-1 0,1-1 0,16 0 0,54-10 104,-53 6-118,41-2-1,20 0 465,-89 6-573,-1 0 0,1-1 0,0 1 0,0 0-1,0 0 1,0 0 0,0 0 0,-1 0 0,1-1 0,0 1 0,0 0-1,0 0 1,0 0 0,0-1 0,0 1 0,0 0 0,0 0 0,0 0-1,0-1 1,0 1 0,0 0 0,0 0 0,0 0 0,0 0 0,0-1-1,0 1 1,0 0 0,0 0 0,0 0 0,0-1 0,0 1 0,0 0 0,0 0-1,0 0 1,0-1 0,1 1 0,-1 0 0,0 0 0,0 0 0,0 0-1,0 0 1,0-1 0,1 1 0,-1 0 0,0 0 0,0 0 0,0 0-1,0 0 1,1 0 0,-1 0 0,0 0 0,0 0 0,0 0 0,1 0-1,-1 0 1,0 0 0,0-1 0,0 1 0,0 1 0,1-1 0,-1 0 0,0 0-1,0 0 1,0 0 0,1 0 0,-1 0 0,-10-9-3441,1 4 195,-3-1 1100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39.9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51 6560,'4'-8'2432,"9"8"-1888,14-6-160,-9 6 1920,3-5-1344,5 2 736,5-2-992,9-2-192,12-1-320,2 3-64,-2 2-65,-4 3-126,-4 0 31,-10 0-480,-3 3 288,-9 2-2784,-4 3 1632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40.3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116 208 5568,'0'-11'2048,"-13"14"-1568,13 5-160,0 0 896,0 0-736,-5 7 1472,0 4-1088,-3 9-32,-5 3-512,3-1-96,-3 6-128,0 0-128,0-5 0,3-9-480,2 3 288,4-9-3072,4-10 1824</inkml:trace>
  <inkml:trace contextRef="#ctx0" brushRef="#br0" timeOffset="1">180 9 2400,'-3'-8'896,"3"12"-704,0 0-64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40.7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3488,'9'31'1779,"0"1"1,-2 1-1,-2-1 1,0 1-1,-2 62 1,-1-90-1144,0-5-263,6-10-79,-5 6-237,22-31 144,-9 11-222,1 1 0,1 0 0,0 2 0,43-38 0,-50 50 35,25-17 145,-33 24-83,1 0 0,0 0 1,0 0-1,0 0 1,0 1-1,0-1 0,7-1 1,-10 3-58,-1 0 1,1 0 0,-1 0-1,1 0 1,0 0-1,-1 0 1,1 0-1,-1 0 1,1 0-1,0 0 1,-1 0 0,1 0-1,-1 1 1,1-1-1,-1 0 1,1 0-1,0 1 1,-1-1 0,1 0-1,-1 1 1,1-1-1,-1 0 1,1 1-1,-1-1 1,0 1-1,1-1 1,-1 1 0,0-1-1,1 1 1,-1-1-1,0 1 1,1-1-1,-1 1 1,0-1 0,0 1-1,0 0 1,0-1-1,1 1 1,-1-1-1,0 1 1,0 0 0,0 4 106,0 0 0,-1-1 0,1 1 0,-3 7 0,2-6-16,-16 90 818,17-93-940,-1 12 327,1-15-305,0 1 1,0-1-1,0 0 0,0 0 1,1 1-1,-1-1 0,0 0 1,0 0-1,0 1 0,1-1 1,-1 0-1,0 0 1,0 0-1,0 1 0,1-1 1,-1 0-1,0 0 0,0 0 1,1 0-1,-1 0 0,0 0 1,0 0-1,1 1 0,-1-1 1,0 0-1,1 0 0,-1 0 1,0 0-1,0 0 0,1 0 1,-1 0-1,0 0 1,1 0-1,-1-1 0,0 1 1,0 0-1,1 0 0,-1 0 1,0 0-1,0 0 0,1 0 1,-1-1-1,0 1 0,0 0 1,1 0-1,8-5 22,-1 0-1,0 0 1,0-1-1,0 0 1,7-8 0,-8 8-83,0 0 0,0 0 1,0 0-1,1 1 0,-1 0 0,14-5 1,-20 9 20,0 1 0,0 0 0,0-1 0,0 1 0,0 0 0,0 0 0,0-1 0,0 1 0,0 0 0,0 0 0,0 0 0,0 0 0,0 0 0,0 1 0,0-1 1,0 0-1,1 1 0,-1 0 8,0 0 1,0 0 0,0 0-1,0 0 1,0 0 0,0 0-1,0 0 1,0 0 0,0 1 0,-1-1-1,1 0 1,0 0 0,-1 2-1,4 6 71,-2 0 0,1 0 0,-1 0-1,-1 0 1,2 17 0,-4 51 552,0-33-236,1-38-338,0 0 1,0-1-1,-1 1 0,1 0 1,-1-1-1,-1 1 0,-1 5 1,20-72-15798,-9 38 13183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41.1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0 118 4800,'3'-2'731,"0"1"0,-1 0 0,1 0 0,0 0 0,0 0 0,-1 1 0,1-1 0,6 0 0,14-4 924,16-4-396,54-16 232,-77 19-1401,-1 0 0,1 0 0,23-15 0,-38 20-86,0 1 0,-1-1 0,1 1 0,0 0 0,-1-1 0,1 1 0,0-1 0,-1 0 0,1 1 0,0-1 0,-1 0 0,1 1 0,-1-1 1,1 0-1,-1 1 0,0-1 0,1 0 0,-1 0 0,0 0 0,1-1 0,-1 2-14,0-1-1,-1 1 1,1-1 0,0 1 0,0-1-1,0 1 1,-1-1 0,1 1 0,0-1-1,-1 1 1,1-1 0,0 1-1,-1-1 1,1 1 0,-1 0 0,1-1-1,-1 1 1,1 0 0,-1-1-1,1 1 1,-1 0 0,0-1 0,-2 0-24,0 0 1,-1 0-1,1 0 1,0 0-1,0 1 1,-1-1 0,1 1-1,0 0 1,-7 1-1,1 0 107,1 2 0,0-1 0,0 1 0,0 0 0,1 1 0,-1 0 0,1 0 0,-1 0 0,1 1 0,1 0 0,-1 1 0,1 0 0,0 0 0,0 0-1,-10 14 1,11-13 69,0 0 0,1 1 0,0 0-1,0 0 1,0 0 0,1 0-1,0 1 1,1-1 0,0 1-1,0 0 1,1 0 0,0 0 0,1-1-1,-1 1 1,3 14 0,-2-19-100,1 1 1,0-1 0,1 1-1,-1-1 1,1 0 0,-1 0-1,1 1 1,0-1 0,1-1-1,-1 1 1,1 0 0,0 0 0,0-1-1,0 0 1,0 1 0,0-1-1,1 0 1,0-1 0,-1 1-1,1-1 1,0 1 0,0-1-1,0 0 1,1-1 0,-1 1-1,0-1 1,1 0 0,6 1-1,1 0-16,1-1 0,-1-1 1,1 0-1,-1 0 0,1-2 0,-1 1 0,0-1 0,1-1 0,15-6 0,-9 2-1393,-1 0 0,0-1 0,0-1 0,-1-1 0,24-18 0,-40 27 1040,1 0-25,-1 0-1,1 0 1,-1 0-1,0 0 1,0 0-1,1 0 1,-1 0-1,0 0 1,0 0-1,0-1 1,0 1 0,0-1-1,-1 1 1,1 0-1,0-1 1,-1 0-1,1 1 1,0-3-1,-3-4-2772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43.4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3 586 4992,'0'0'39,"0"0"-1,0 0 1,0 0 0,0 0 0,0 0 0,-1 0-1,1 0 1,0 0 0,0 1 0,0-1-1,0 0 1,0 0 0,0 0 0,-1 0-1,1 0 1,0 1 0,0-1 0,0 0 0,0 0-1,0 0 1,0 0 0,0 1 0,0-1-1,0 0 1,0 0 0,0 0 0,0 0 0,0 1-1,0-1 1,0 0 0,0 0 0,0 0-1,0 1 1,0-1 0,0 0 0,0 0 0,0 0-1,0 0 1,0 1 0,0-1 0,1 0-1,-1 0 1,0 0 0,0 0 0,0 0 0,0 1-1,0-1 1,0 0 0,1 0 0,-1 0-1,0 0 1,0 0 0,0 0 0,0 0 0,1 0-1,-1 0 1,0 1 0,0-1 0,0 0-1,0 0 1,1 0 0,0 0 64,-1 0 0,1 0 0,0 1 1,0-1-1,-1 0 0,1 0 0,0 0 0,0 0 0,0 0 1,-1 0-1,1 0 0,0 0 0,0-1 0,-1 1 1,1 0-1,0 0 0,1-1 0,7-6 388,0-1-1,-1 0 0,0 0 1,-1-1-1,1 1 1,-2-2-1,10-15 1,2-2-159,134-170 1439,-141 184-1629,0 1 0,1 0 0,1 1 0,0 0 1,19-12-1,-32 23-139,0-1 0,1 1 1,-1 0-1,1 0 0,-1 0 1,0-1-1,1 1 0,-1 0 1,0 0-1,1 0 0,-1 0 1,1 0-1,-1 0 0,0 0 1,1 0-1,-1 0 0,1 0 0,-1 0 1,1 0-1,-1 0 0,0 0 1,1 0-1,-1 1 0,0-1 1,1 0-1,-1 0 0,1 0 1,-1 1-1,1 0 6,0 0-1,-1-1 1,1 1-1,-1 0 1,1 0 0,-1 0-1,1 0 1,-1 0 0,0 0-1,0 0 1,1 1-1,0 30 139,-5 3 14,-1 0 0,-1-1 0,-17 52 0,15-63 11,0 0 1,-2 0-1,-1-1 1,-1-1-1,0 0 1,-16 20-1,24-37-97,-1 1 0,1-1 1,-1 0-1,0 0 0,0 0 0,0 0 0,0-1 0,0 0 0,-1 0 1,-6 2-1,10-4-57,1 0 1,-1-1-1,0 1 0,0-1 1,1 0-1,-1 1 0,0-1 1,0 0-1,0 0 1,0 0-1,0 0 0,1-1 1,-1 1-1,0 0 0,0-1 1,0 1-1,1-1 1,-1 0-1,0 0 0,1 1 1,-1-1-1,1 0 0,-1 0 1,-2-2-1,2 0-33,-1 1-1,0-1 0,1 0 1,0 0-1,-1 0 0,1 0 1,0 0-1,0 0 0,1 0 1,-1-1-1,1 1 0,-2-5 1,0-5-144,-4-28 1,7 37 104,-1 0 1,1 1-1,0-1 1,0 0-1,1 0 0,-1 1 1,1-1-1,0 1 1,0-1-1,0 1 1,0-1-1,1 1 1,1-4-1,-2 6 38,-1 1 1,1-1-1,-1 1 0,1-1 0,-1 1 1,1-1-1,-1 1 0,1 0 1,-1-1-1,1 1 0,-1 0 0,1-1 1,-1 1-1,1 0 0,0 0 1,-1 0-1,1-1 0,0 1 0,-1 0 1,1 0-1,0 0 0,-1 0 0,1 0 1,0 0-1,-1 0 0,1 0 1,0 1-1,-1-1 0,1 0 0,-1 0 1,1 0-1,0 1 0,-1-1 0,1 0 1,-1 1-1,1-1 0,0 1 1,4 2-53,-1 1 0,1 0 1,6 6-1,-2-1 93,3 1 63,1-1-1,0 0 0,0 0 1,1-2-1,0 1 0,1-2 1,27 9-1,-29-12-32,0 0 0,0-1 0,0-1 0,0 0 0,0-1 0,0 0 0,0-1 0,0-1 0,-1 0 0,1-1 1,0 0-1,24-10 0,-19 5-17,-1-1 1,1-1-1,-1 0 1,-1-2-1,0 0 1,-1 0 0,26-28-1,-5 2-1,47-37 1,-79 72-80,0 0 0,1 0-1,-1 0 1,1 0 0,0 1 0,0 0 0,0 0 0,0 1 0,1-1 0,-1 1-1,0 0 1,0 0 0,1 1 0,-1 0 0,9 0 0,-10 1 32,1-1 0,-1 1 0,0 0 1,0 0-1,0 0 0,0 1 0,0 0 0,0-1 1,0 1-1,-1 1 0,1-1 0,-1 0 0,1 1 0,-1 0 1,0 0-1,0 0 0,0 0 0,0 0 0,-1 1 1,4 4-1,-5-6 54,0 0 1,0 0-1,0 0 1,0 1-1,0-1 0,-1 0 1,1 0-1,0 1 1,-1-1-1,0 0 1,0 1-1,0-1 1,0 0-1,0 5 0,-1-7-16,0 0 0,0 0 0,1-1-1,-1 1 1,0 0 0,0 0-1,0-1 1,1 1 0,-1-1 0,0 1-1,0 0 1,1-1 0,-1 1 0,0-1-1,1 0 1,-1 1 0,1-1-1,-1 1 1,0-2 0,-1 0 73,-26-24 175,14 14-319,0-1 1,-31-19-1,40 28-1,-1 2-1,0-1 0,0 0 1,0 1-1,0 0 1,0 1-1,0-1 0,0 1 1,0 0-1,-1 1 1,1-1-1,-12 2 0,14-1 3,0 1-1,1 0 1,-1 0-1,1 0 1,-1 0-1,1 0 0,-1 1 1,1-1-1,0 1 1,0 0-1,0 0 1,0 0-1,-4 4 1,3-2 22,0 0 0,1 1 0,-1-1 0,1 1 0,0 0 0,0 0 0,-4 10 0,3-2 61,0-1 0,1 1 0,0 1 0,1-1-1,0 0 1,1 21 0,1-25-22,0 0 0,1 0 0,0 0 0,1 0 0,0 0 0,1 0 0,0 0 0,0-1 0,7 14 0,-7-16 27,1 0 0,0-1 0,0 1-1,0-1 1,1 0 0,0 0 0,0-1 0,0 1 0,0-1 0,1 0-1,-1-1 1,1 1 0,10 3 0,-6-3-3,1-1-1,-1 0 1,1 0 0,0-2 0,0 1-1,-1-1 1,16-1 0,77-10 25,-71 6-51,7-1-16,0-2 0,54-17 0,-74 17-38,0 0 0,0-2 0,-1 0 0,0-1 0,0-1 0,24-19 0,-16 7 13,-1-2 0,-2 0 0,38-53 0,-58 74 20,0 0 0,0 0 1,0-1-1,-1 1 0,0-1 0,0 0 1,0 1-1,0-1 0,2-10 0,-4 15 0,0-1 0,0 1 0,0-1 0,-1 1 0,1-1 0,0 1 1,0 0-1,0-1 0,0 1 0,0-1 0,-1 1 0,1-1 0,0 1 0,0 0 0,-1-1 0,1 1 0,0 0 0,-1-1 0,1 1 0,0 0 0,-1-1 0,1 1 0,0 0 0,-1 0 0,1-1 0,-1 1 0,1 0 0,0 0 0,-1 0 0,1 0 0,-1 0 0,1-1 0,-1 1 0,1 0 0,-1 0 0,1 0 0,-1 0 0,1 0 0,0 0 0,-1 1 0,1-1 0,-1 0 0,0 0 0,-1 0-16,-1 1 0,1 0 0,0-1 0,-1 1 1,1 0-1,-4 2 0,-4 4 34,0 0 0,1 1 0,0 0 0,1 1 0,-13 15 0,-35 55 403,28-35-257,16-27-34,1 2 0,2 0 0,-1 0 0,-6 23-1,15-41-106,1 1-1,-1-1 1,1 0-1,-1 1 0,1-1 1,0 1-1,-1-1 1,1 1-1,0-1 0,0 0 1,0 1-1,0-1 1,0 1-1,1-1 1,-1 1-1,0-1 0,1 1 1,-1-1-1,1 0 1,-1 1-1,1-1 0,-1 0 1,2 2-1,-1-2-22,0-1-1,0 1 1,1-1-1,-1 1 0,0-1 1,0 0-1,0 1 1,0-1-1,0 0 1,0 0-1,0 0 0,1 0 1,-1 0-1,0 0 1,0 0-1,0-1 1,0 1-1,0 0 0,0 0 1,0-1-1,0 1 1,0-1-1,0 1 1,0-1-1,0 0 0,0 1 1,0-1-1,1-1 1,5-3-150,0 0 0,-1-1 1,0 1-1,-1-1 0,1-1 0,-1 1 1,7-13-1,1-4-299,11-27 1,8-15 85,-36 84 218,0-7 366,0 0 1,1 1-1,-3 20 0,6-28-156,0 0 1,-1 1-1,2-1 0,-1 0 1,1 0-1,-1 0 1,1 1-1,1-1 0,-1 0 1,1 0-1,4 8 0,-4-10-44,-1-1-1,1 0 1,-1-1-1,1 1 0,0 0 1,0 0-1,0-1 1,0 1-1,1-1 0,-1 0 1,0 1-1,0-1 1,1 0-1,-1 0 0,1-1 1,-1 1-1,1 0 1,-1-1-1,1 0 0,-1 1 1,1-1-1,4-1 1,2 1 16,0-1 0,0 0 0,0-1 0,-1 0 0,12-4 0,-1-1-111,-1-2-1,0 0 0,-1-1 1,0 0-1,-1-1 1,0-1-1,-1-1 0,0 0 1,15-19-1,13-18-317,50-79 0,-78 108 396,20-35-169,-3-1 0,29-71 0,-55 114 158,-3 8-16,0 0 0,0 0-1,-1 0 1,0 0-1,0 0 1,2-12-1,-4 17 22,0 1-1,0 0 0,0 0 0,0 0 0,0 0 0,0 0 1,0 0-1,0 0 0,0 0 0,0 0 0,0 0 0,0 0 0,0 0 1,0-1-1,0 1 0,0 0 0,0 0 0,0 0 0,0 0 1,0 0-1,0 0 0,-1 0 0,1 0 0,0 0 0,0 0 0,0 0 1,0 0-1,0 0 0,0 0 0,0 0 0,0 0 0,0-1 1,0 1-1,0 0 0,0 0 0,0 0 0,0 0 0,0 0 0,0 0 1,-1 0-1,1 0 0,0 0 0,0 0 0,0 0 0,0 0 1,0 0-1,0 0 0,0 0 0,0 0 0,0 0 0,0 0 0,0 0 1,0 0-1,-1 0 0,1 0 0,0 0 0,0 1 0,0-1 1,0 0-1,-6 5-164,-6 9 107,11-13 48,-19 25 181,1 2 0,1 0 0,1 1-1,2 0 1,1 2 0,1 0 0,1 0-1,2 1 1,-8 45 0,14-50-108,-15 95 221,16-94-149,2 1-1,2 38 0,-1-62-67,1 0 0,0-1 0,0 1 0,1 0 0,-1-1 0,1 1 0,0 0 0,4 6 0,-5-10 41,4 8 276,2-6-314,-6-2-80,7 2-160,-4-1 191,1-1 0,-1 0 0,0-1 0,0 1 0,1-1 0,-1 0 0,0 0 0,1 0 0,-1 0 0,0-1 0,1 0 0,-1 0-1,0 0 1,0 0 0,0-1 0,0 0 0,6-3 0,-4 2-19,1-1 1,0 0-1,-1-1 0,0 0 0,0 0 0,-1 0 1,0-1-1,10-11 0,-5 0-90,0 1-1,-1-1 1,-1-1-1,-1 0 1,0 0-1,7-36 1,-13 49 46,0 0 1,-1 0 0,1 0 0,-1 0-1,0 0 1,-2-9 0,2 13 40,0 0 1,0 0-1,-1 1 0,1-1 1,0 0-1,0 0 0,0 0 0,-1 0 1,1 0-1,-1 1 0,1-1 1,0 0-1,-1 0 0,1 0 1,-1 1-1,0-1 0,1 0 0,-1 1 1,0-1-1,1 1 0,-1-1 1,0 1-1,0-1 0,1 1 1,-1-1-1,0 1 0,0 0 1,0-1-1,0 1 0,0 0 0,1 0 1,-1-1-1,0 1 0,0 0 1,0 0-1,0 0 0,0 0 1,0 0-1,0 1 0,0-1 1,1 0-1,-1 0 0,0 1 0,0-1 1,0 0-1,-1 1 0,-2 1 84,0 1 0,-1-1 0,1 1-1,0 0 1,0 0 0,1 0-1,-1 0 1,1 1 0,-1-1-1,1 1 1,0 0 0,1 0 0,-1 0-1,1 1 1,-1-1 0,1 1-1,0-1 1,1 1 0,-1 0-1,0 8 1,1-7 1,0 0 0,0 0 1,1 0-1,0 0 0,0 0 0,1 0 0,-1 0 0,1 0 0,1-1 0,-1 1 0,1 0 0,0 0 1,0-1-1,1 1 0,0-1 0,6 10 0,-5-10-43,1 0-1,-1-1 1,1 1-1,0-1 1,0 0-1,0 0 1,1-1-1,-1 1 1,1-1-1,0 0 1,0-1-1,0 0 1,0 0 0,12 3-1,4-2-480,1-1 0,43 0-1,-46-2-343,2 0-1293,0-1-1,42-7 1,-16-6-866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3:45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27 2912,'0'-2'156,"0"1"-1,0 0 1,0 0 0,0 0 0,0-1-1,0 1 1,0 0 0,0 0-1,1 0 1,6-13 5919,-8 21-5627,-3 4-250,1 1 1,-3 12-1,2-4 44,-58 279 2003,28-70-1013,9-53-112,25-175-1087,0 0 0,0-1 1,0 1-1,0 0 0,0-1 0,0 1 0,-1-1 0,1 1 1,0 0-1,0-1 0,-1 1 0,1-1 0,0 1 0,-1 0 1,1-1-1,-1 1 0,1-1 0,-1 0 0,1 1 0,-1-1 1,1 1-1,-1-1 0,1 0 0,-1 1 0,0-1 0,-15-1 290,15 1-320,-1-1-1,1 1 0,-1 0 0,0 0 1,1-1-1,-1 1 0,0 0 0,-2 1 0,-11 2-208,-22 2 0,26-4 200,-1 0 0,1 1 0,0 1 0,-21 6 0,26-6 5,0-1 1,0-1-1,0 1 0,-1-1 1,1 0-1,-1 0 1,1-1-1,-11 0 0,16 0-15,2 0 21,-1 0 0,0 1 0,0-1 0,1 0 0,-1 1 0,0-1 0,1 0-1,-1 1 1,1-1 0,-1 0 0,0 0 0,1 0 0,-1 1 0,1-1 0,-1 0-1,1 0 1,-1 0 0,0 0 0,1 0 0,-1 0 0,1 0 0,-1 0-1,1 0 1,13 0 108,6-4 24,35-1-1,15-2-36,156-17 103,-165 20 133,-38 4-178,10-3-3953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51.5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237 62 3712,'0'-1'54,"-1"1"0,1 0-1,0-1 1,0 1 0,0-1 0,-1 1 0,1-1-1,0 1 1,0-1 0,0 1 0,0-1 0,0 1-1,0-1 1,0 1 0,0-1 0,0 1 0,0-1 0,1 1-1,-1 0 1,0-1 0,0 1 0,0-1 0,1 1-1,-1-1 1,0 1 0,0 0 0,1-1 0,-1 1 0,0-1-1,1 1 1,-1 0 0,0-1 0,1 1 0,-1 0-1,1-1 1,21-10 2019,-8 4 210,-2-1-990,-5 4-8,0-1-1,13-5 1,-19 9-987,-1 3-178,-1 0 1,1 1-1,-1-1 0,1 0 0,-1 0 1,0-1-1,0 1 0,0 0 0,0 0 0,-2 2 1,-3 7 97,-4 10 68,0 0-1,-1-1 0,-16 24 1,15-27-324,3-3 239,-1-1-1,0 0 1,-1 0 0,-15 13-1,22-23-313,0 0-1,0 0 0,0 0 1,0-1-1,0 0 1,-1 0-1,1 0 0,0 0 1,-1-1-1,0 1 1,1-1-1,-1 0 0,0-1 1,0 1-1,1-1 1,-1 0-1,0 0 0,0-1 1,-7 0-1,7-1-492,0 0 0,0 0 0,0 0-1,0 0 1,0-1 0,0 0 0,1 0 0,-9-7-1,-10-10-4907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53.4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61 196 3648,'-3'-3'2248,"1"16"634,1 29-1767,-2 0-1,-9 43 1,-25 82 608,37-165-1696,-3 13 293,3-10-81,4-7 199,5-15-323,0-1-1,12-31 1,0-2-182,2-1-22,-13 28 22,1 1-1,0 0 1,2 1-1,20-28 1,-27 41 157,1 1 242,-7 8-324,0 0 1,1 0 0,-1 0-1,0 1 1,0-1 0,1 0-1,-1 0 1,0 0 0,0 1-1,1-1 1,-1 0 0,0 0-1,0 0 1,0 1 0,0-1-1,1 0 1,-1 1 0,0-1-1,0 0 1,0 0 0,0 1-1,0-1 1,0 0 0,0 1-1,0-1 1,0 0 0,0 0-1,0 1 1,0-1 0,0 0-1,0 1 1,0-1 0,0 0-1,0 1 1,0 9 90,0 0 0,-1 0 1,0 0-1,-1 0 0,-2 11 0,-4 20 271,5-16-193,0-2-47,0 0 1,2 1-1,2 32 1,-1-54-182,1 1 1,-1-1-1,1 0 0,-1 0 1,1 0-1,-1 0 0,1 0 1,0 0-1,0 0 0,2 2 1,-3-3-12,1-1 0,-1 1 0,1-1 0,-1 0 0,1 1 0,-1-1 0,1 1 0,0-1 0,-1 0 1,1 1-1,0-1 0,0 0 0,-1 0 0,1 0 0,0 1 0,-1-1 0,1 0 0,0 0 0,0 0 0,-1 0 0,1 0 0,0 0 1,0 0-1,-1-1 0,1 1 0,0 0 0,-1 0 0,1-1 0,0 1 0,-1 0 0,2-1 0,5-3-342,-1 0-1,1 0 1,-1-1-1,9-8 1,10-8 0,130-90 713,-147 103 878,-8 8-1166,-15 13 915,1 4-548,1 0 0,-15 27 1,21-33-242,2 0 0,0 1 0,0-1 0,1 1 1,-5 21-1,8-31-129,1 0 0,0 1-1,0-1 1,-1 0 0,2 0 0,-1 0 0,0 0 0,0 1-1,1-1 1,-1 0 0,1 0 0,-1 0 0,1 0 0,0 0 0,0 0-1,0 0 1,0 0 0,0 0 0,2 2 0,-2-3 3,1 0-1,-1 0 1,1 0 0,-1 1 0,1-1 0,0-1 0,-1 1 0,1 0 0,0 0-1,0-1 1,0 1 0,0-1 0,0 1 0,-1-1 0,1 0 0,0 0-1,0 0 1,0 0 0,0 0 0,0 0 0,2-1 0,3 0 42,0-1 1,-1 0 0,1 0 0,-1-1-1,0 0 1,0 0 0,0 0-1,0-1 1,0 1 0,-1-2-1,1 1 1,-1 0 0,0-1-1,-1 0 1,6-7 0,-4 3-52,0 1 0,-1-1 1,0 0-1,0-1 0,-1 1 0,-1-1 0,1 0 1,-2 0-1,4-15 0,-6 19-19,1 1 1,-1-1-1,0 0 0,0 0 0,-1 0 1,0 0-1,0 1 0,0-1 0,-1 0 1,1 1-1,-1-1 0,-1 1 0,-4-10 1,4 11-47,0 0-1,1 0 1,-1 1 0,-1-1 0,1 1 0,0-1 0,-1 1 0,0 0 0,1 1-1,-1-1 1,-1 1 0,1-1 0,0 1 0,0 0 0,-1 1 0,1-1 0,-7 0-1,10 1 39,0 1 0,0 0-1,1-1 1,-1 1-1,0 0 1,0 0-1,0 0 1,0 0-1,0 0 1,0 0-1,1 0 1,-1 0 0,0 0-1,0 0 1,0 0-1,0 1 1,0-1-1,1 0 1,-1 1-1,0-1 1,0 1-1,0-1 1,1 1-1,-1-1 1,0 1 0,1-1-1,-1 1 1,0-1-1,1 1 1,-1 0-1,1 0 1,-1-1-1,1 1 1,-1 0-1,1 0 1,0-1-1,-1 1 1,1 0 0,0 1-1,0 0-4,0 0-1,0 0 1,0 0-1,0 0 1,0 0 0,1 0-1,-1 0 1,1 0-1,0 0 1,-1 0 0,1 0-1,0 0 1,0 0-1,0-1 1,0 1 0,3 2-1,0 1 35,1-1-1,-1 0 1,1 0-1,0 0 1,1-1-1,-1 0 0,1 0 1,-1 0-1,1-1 1,0 0-1,0 0 1,0 0-1,0-1 1,0 1-1,8-1 1,6 1 97,0-2 1,0 0-1,29-4 0,-31 1-81,-1 0-1,0-1 1,1-1-1,-2-1 1,31-14-1,72-50 113,-54 29 281,-46 31-264,-1-2 0,0 0 0,-1-1 1,0-1-1,-1-1 0,22-25 0,-29 28-184,20-25-15,-27 34 66,-1 0-1,1 0 0,0 0 1,-1 0-1,0 0 0,0 0 0,0-1 1,0 1-1,0 0 0,0-5 1,-1 7-26,0 1 1,0 0-1,0 0 0,0-1 1,0 1-1,0 0 0,0-1 1,0 1-1,0 0 1,0 0-1,0-1 0,0 1 1,0 0-1,0 0 0,0-1 1,0 1-1,-1 0 1,1 0-1,0 0 0,0-1 1,0 1-1,0 0 1,-1 0-1,1 0 0,0-1 1,0 1-1,0 0 0,-1 0 1,1 0-1,0 0 1,0 0-1,-1 0 0,1-1 1,0 1-1,0 0 0,-1 0 1,1 0-1,0 0 1,0 0-1,-1 0 0,1 0 1,0 0-1,0 0 1,-1 0-1,1 0 0,0 0 1,0 0-1,-1 0 0,1 1 1,0-1-1,0 0 1,-1 0-1,1 0 0,0 0 1,0 0-1,0 0 0,-1 1 1,1-1-1,0 0 1,0 0-1,-1 1 0,-16 12-18,15-11 23,-13 13 9,1 0 1,1 0-1,0 1 0,1 1 0,1 0 0,0 1 0,2 0 0,0 0 0,1 1 0,-9 31 0,-1 18-141,-16 121 0,27-135 109,0 35-3822,4-77 2505,-6-16-2677,8 3 3768,1 0 1,-1 0 0,1 0-1,-1 0 1,1 0 0,-1 0-1,1 0 1,0 0-1,-1-3 1,-33-143-4269,-11 2 6864,-2 18 4619,47 126-6846,-1-1 1,1 1 0,-1-1-1,1 1 1,0-1 0,-1 1 0,1-1-1,0 0 1,0 1 0,0-1-1,0 1 1,0-1 0,0 0-1,1 1 1,-1-1 0,1 1-1,0-3 1,0 3-63,0-1 1,0 1-1,1 0 0,-1 0 1,0 0-1,1-1 0,-1 1 1,1 1-1,-1-1 0,1 0 0,0 0 1,-1 0-1,1 1 0,0-1 1,-1 1-1,3-1 0,14-3 3,0 1 0,1 1 0,22-1 0,58 6-28,-88-2-20,57 3-2351,111 23 0,-111-12-3043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56.9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219 472 2976,'0'-1'25,"0"1"1,0 0-1,0-1 1,0 1-1,-1 0 1,1-1-1,0 1 1,0 0-1,0-1 1,0 1-1,0 0 1,0-1-1,1 1 1,-1 0-1,0-1 1,0 1-1,0 0 1,0-1-1,0 1 1,0 0-1,0 0 1,1-1-1,-1 1 1,0 0-1,0 0 1,0-1-1,1 1 0,-1 0 1,0 0-1,0-1 1,1 1-1,-1 0 1,0 0-1,0 0 1,1 0-1,-1-1 1,0 1-1,1 0 1,-1 0-1,0 0 1,1 0-1,-1 0 1,0 0-1,1 0 1,-1 0-1,0 0 1,1 0-1,0 0 98,0 0 1,0 0-1,-1 0 0,1 0 0,0 0 1,0-1-1,0 1 0,0 0 0,-1 0 1,1-1-1,0 1 0,-1 0 0,1-1 1,1 0-1,-2 1-91,0 0-1,1 0 1,-1-1 0,0 1 0,0 0-1,0 0 1,0 0 0,0 0 0,0 0-1,1 0 1,-1 0 0,0 0 0,0 0-1,0-1 1,0 1 0,0 0 0,0 0-1,0 0 1,0 0 0,0 0 0,0 0 0,1-1-1,-1 1 1,0 0 0,0 0 0,0 0-1,0 0 1,0-1 0,0 1 0,0 0-1,0 0 1,0 0 0,0 0 0,0 0-1,0-1 1,0 1 0,-1 0 0,1 0-1,0 0 1,0 0 0,0 0 0,0-1-1,0 1 1,0 0 0,0 0 0,0 0 0,0 0-1,0 0 1,-1 0 0,1 0 0,0-1-1,-12-1 1145,9 1-1003,-1 1 1,1 0 0,-1 0-1,1 1 1,-1-1 0,-3 2-1,-12 7 150,-1 0 0,1 2 0,1 0 0,0 1 0,1 1 0,0 1 0,1 0 0,-24 28 0,38-40-294,1 0 1,-1 1-1,0-1 1,1 0-1,0 1 1,-1-1-1,1 1 1,0 0-1,0-1 0,1 1 1,-1 0-1,0 0 1,1-1-1,0 1 1,-1 0-1,1 0 1,1 3-1,-1-3-11,1 0-1,0 0 1,0 0-1,0-1 1,1 1-1,-1 0 1,1-1-1,-1 1 1,1-1-1,0 1 1,0-1-1,0 0 1,0 0 0,0 0-1,5 4 1,0-1 45,-1-1 1,1 0 0,0 0 0,0 0-1,1-1 1,-1 0 0,1 0-1,-1-1 1,1 0 0,0-1 0,0 1-1,0-1 1,0-1 0,0 0 0,0 0-1,0 0 1,0-1 0,0 0-1,15-5 1,11-3 63,0-2 0,0-1 1,-1-2-1,-1-1 0,60-38 0,-77 41-132,0-1-1,0 0 1,-1-1 0,-1-1 0,0-1 0,-1 1-1,-1-2 1,-1 0 0,12-23 0,4-19-70,28-90 0,-52 143 74,-1 2 0,27-95 179,-25 88-267,-1 0 0,-1 0 1,0 0-1,-1 0 0,0 0 0,0 0 1,-3-12-1,3 23 84,0-1 0,0 1-1,0 0 1,0 0 0,0 0 0,0-1 0,0 1 0,0 0-1,0 0 1,0 0 0,0-1 0,0 1 0,-1 0 0,1 0-1,0 0 1,0-1 0,0 1 0,0 0 0,0 0 0,0 0-1,-1 0 1,1 0 0,0-1 0,0 1 0,0 0 0,0 0-1,0 0 1,-1 0 0,1 0 0,0 0 0,0 0 0,0 0-1,-1-1 1,1 1 0,0 0 0,0 0 0,0 0 0,-1 0-1,1 0 1,0 0 0,0 0 0,-1 0 0,-7 8-24,-6 13 136,-2 12 84,1 1 1,-14 55-1,14-44 40,-116 301 830,128-341-981,0 2 114,-1 0 0,1 1 1,1-1-1,-4 14 0,6-20-175,0-1-1,0 1 1,0-1-1,0 0 1,0 1-1,0-1 1,0 1-1,0-1 1,0 0-1,0 1 1,0-1-1,0 0 1,0 1-1,1-1 1,-1 0-1,0 1 0,0-1 1,0 0-1,0 1 1,1-1-1,-1 0 1,0 1-1,0-1 1,1 0-1,-1 1 1,0-1-1,1 0 1,-1 0-1,0 0 1,1 1-1,-1-1 1,0 0-1,1 0 1,-1 0-1,0 0 1,1 0-1,-1 1 1,0-1-1,1 0 1,-1 0-1,1 0 1,-1 0-1,0 0 1,1 0-1,-1 0 1,0 0-1,1-1 1,0 1-1,22-6 102,-19 5-143,68-28-390,-31 12 356,-23 8 1,-14 6-22,-1 1 0,1 0 0,-1 0 0,1 1 0,0-1 0,0 1 0,0 0 0,0 0 0,0 0 0,0 1 0,7-1 0,-10 1 62,-1 0-1,0 0 0,1 0 0,-1 0 0,1 1 0,-1-1 0,0 0 0,1 0 0,-1 1 0,1-1 0,-1 0 0,0 0 0,1 1 0,-1-1 0,0 0 0,0 1 0,1-1 1,-1 0-1,0 1 0,0-1 0,1 0 0,-1 1 0,0-1 0,0 1 0,0 0 0,0 14-243,-9 15 81,3-15 328,1-1 0,-4 20 0,8-33-126,1 0 0,0 0 0,0 0-1,0 0 1,0 0 0,0 0 0,0 0-1,0 0 1,0 0 0,0 0 0,0 0-1,0 0 1,1 0 0,-1 0 0,0 0-1,1 0 1,-1 0 0,1-1 0,-1 1-1,1 0 1,-1 0 0,2 1 0,-1-1 31,0 0 1,1 0-1,-1-1 1,1 1-1,-1 0 1,0 0-1,1-1 1,0 1-1,-1-1 1,1 1-1,-1-1 1,3 0-1,3 1 59,0-1 0,0 0 0,-1-1 0,1 1 0,13-4 0,1-4-140,1 0 0,-2-1 1,1-1-1,-1-1 0,27-20 1,-46 31-305,-2 0 276,-1 0 1,1 1-1,0-1 0,-1 1 0,1-1 1,0 1-1,-1-1 0,1 1 0,0 0 1,0 0-1,-1-1 0,1 1 0,-1 2 1,-14 14-103,6-5 65,1 0-1,-13 21 0,20-30 114,0 1 1,1-1-1,-1 1 0,1 0 1,-1 0-1,1-1 1,0 1-1,0 0 1,1 0-1,-1 0 0,1 0 1,0 0-1,0 0 1,0 0-1,1 5 0,-1-8 8,1 0 0,-1 0 0,0 0 0,0 0 0,1 0 0,-1 0 0,1 0 0,-1 0-1,1 0 1,-1-1 0,1 1 0,-1 0 0,1 0 0,0-1 0,-1 1 0,1 0 0,0-1-1,0 1 1,0-1 0,-1 1 0,1-1 0,0 1 0,0-1 0,0 1 0,0-1 0,0 0-1,0 1 1,0-1 0,0 0 0,0 0 0,0 0 0,0 0 0,0 0 0,0 0 0,0 0-1,0 0 1,0 0 0,0-1 0,1 0 0,2 0 30,-1 0 0,0-1-1,0 0 1,1 0 0,-2 1 0,1-2 0,0 1 0,0 0-1,-1-1 1,4-2 0,3-6 101,-1 0 0,10-15 0,-16 21-148,1 1 1,-1-1 0,0 0 0,-1 1 0,1-1 0,-1 0 0,0 0-1,0 0 1,0-10 0,-1 14 2,1-3-49,-1 1 0,-1-1 0,1 1 0,0-1 0,-1 1 0,-1-7 0,1 9 11,1 0 0,-1 0 0,1 0 0,-1 1 0,0-1 0,1 0 0,-1 0 0,0 0-1,0 1 1,1-1 0,-1 0 0,0 1 0,0-1 0,0 1 0,0-1 0,0 1 0,0-1 0,0 1 0,0-1-1,0 1 1,0 0 0,0 0 0,0 0 0,0 0 0,0-1 0,0 1 0,-2 1 0,-1-1-47,2 0 47,0 0 0,1 0 0,-1 0 0,0 0 0,1 0 0,-1 0 0,0 0 0,-2-1-1,4 1 23,0 0 1,0 0-1,0-1 0,0 1 0,0 0 0,0 0 0,0 0 0,0 0 0,0 0 0,0 0 0,0 0 0,0-1 0,0 1 0,0 0 0,0 0 0,0 0 0,0 0 0,0 0 0,0 0 0,0 0 0,0-1 0,0 1 0,1 0 0,-1 0 0,0 0 0,0 0 0,0 0 0,0 0 1,0 0-1,0 0 0,0 0 0,0 0 0,0-1 0,0 1 0,1 0 0,-1 0 0,0 0 0,0 0 0,0 0 0,0 0 0,0 0 0,0 0 0,0 0 0,0 0 0,1 0 0,-1 0 0,0 0 0,0 0 0,0 0 0,0 0 0,0 0 0,6-1-34,4 0-58,0 1-1,-1 0 1,1 0 0,0 1-1,0 0 1,0 1 0,0 0-1,-1 0 1,1 1 0,-1 0-1,10 5 1,-16-6 84,1 1-1,-1-1 0,0 1 1,0 0-1,0-1 0,0 1 1,0 1-1,0-1 0,-1 0 1,0 1-1,0-1 1,0 1-1,0-1 0,0 1 1,2 7-1,-1-1 12,-1 0-1,0-1 1,0 1 0,-1 0-1,1 15 1,-5 16 90,-1 0 0,-2-1-1,-1 0 1,-20 59 0,-13 14 772,40-112-834,0 0 0,0 0 0,-1-1 0,1 1 0,0 0 0,-1 0 0,1-1 0,0 1 0,-1 0 0,1-1 0,-1 1 1,1-1-1,-1 1 0,1 0 0,-1-1 0,0 1 0,1-1 0,-1 1 0,0-1 0,1 0 0,-1 1 0,0-1 0,0 0 0,-1 1 0,1-1-11,1-1 1,-1 1-1,1-1 0,-1 1 0,1-1 0,-1 1 0,1-1 0,-1 1 1,1-1-1,-1 1 0,1-1 0,0 1 0,-1-1 0,1 0 0,0 1 1,-1-1-1,1 0 0,0 1 0,0-1 0,0 0 0,0 0 0,0 1 1,0-1-1,0 0 0,0 1 0,0-1 0,0 0 0,0-1 0,1-14 29,1 0 0,0 0 1,8-28-1,-2 12-75,4-20-60,21-58 0,-25 89 6,1 0 0,1 0-1,1 1 1,1 0 0,20-25-1,-30 42 72,53-61-291,-48 58 211,-1 0-1,1 1 1,0-1-1,0 1 1,1 1 0,0-1-1,12-4 1,-19 9 65,0-1-1,0 1 1,0-1 0,0 1 0,0 0-1,0-1 1,0 1 0,1 0 0,-1 0 0,0 0-1,0 0 1,0 0 0,0 0 0,1 0 0,-1 0-1,0 0 1,0 1 0,0-1 0,0 0 0,0 1-1,1-1 1,-1 1 0,0-1 0,0 1-1,0 0 1,0-1 0,-1 1 0,1 0 0,0 0-1,0 0 1,0 0 0,-1-1 0,1 1 0,1 2-1,-1 0 8,0-1 0,0 1-1,-1-1 1,1 1 0,-1 0-1,1 0 1,-1-1 0,0 1-1,0 0 1,0 0 0,0-1-1,-1 1 1,1 0 0,-1 3-1,-2 2 159,0 0 0,-1-1-1,0 1 1,0-1 0,-1 0-1,0 0 1,0 0 0,0 0-1,-1-1 1,-11 10-1,17-15-123,-1-1 0,1 0 0,0 1-1,-1-1 1,1 0 0,0 0 0,-1 1-1,1-1 1,0 0 0,-1 0 0,1 0 0,-1 1-1,1-1 1,0 0 0,-1 0 0,1 0-1,-1 0 1,1 0 0,0 0 0,-1 0-1,1 0 1,-1 0 0,0 0 0,-2-7 50,3 6-102,0-1 0,0 1-1,0-1 1,0 1 0,0-1 0,0 1-1,1-1 1,-1 1 0,0 0 0,1-1-1,0 1 1,0-2 0,1 1-33,1 0 1,-1 0-1,0 0 1,1 0-1,-1 1 1,1-1-1,0 1 1,-1 0-1,1 0 1,4-1-1,31-7-212,-35 9 241,-1-1 0,0 1-1,1 0 1,-1 0 0,1 0-1,-1 0 1,1 0 0,-1 0-1,1 1 1,-1-1 0,0 1 0,1 0-1,-1 0 1,0 0 0,1 0-1,-1 0 1,0 0 0,3 3-1,-3-2 15,0 0-1,0 0 1,-1 0-1,1 0 1,-1 1-1,0-1 1,0 0-1,0 1 1,0-1-1,0 1 1,0-1-1,0 1 1,-1 0-1,0-1 1,1 1-1,-1 0 1,0 3-1,-2 24 9,-1-1 0,-2 0 0,0 0-1,-2 0 1,-2-1 0,-21 51-1,-50 127 398,74-195 714,10-15-605,-1 2-453,4-7 12,1 1 0,-2-2-1,1 1 1,-1-1 0,5-11 0,-9 16-45,81-171-4,-55 110-97,3 2 0,46-72 0,-64 117-26,-11 13 47,1 1 0,0 1 1,0-1-1,0 0 0,0 1 0,1-1 0,0 1 0,0 0 1,0 0-1,8-5 0,-12 9 69,1 0 0,-1 0 0,0 0 0,0 0 0,0 0 0,1 0 0,-1 0 0,0 0 0,0 0 0,0 0 0,0 0 0,1 0 0,-1 0 0,0 0 0,0 0 0,0 0 0,1 0 0,-1 0 0,0 0 0,0 0 0,0 0 0,0 0 0,1 0 0,-1 0 0,0 1 0,0-1 0,0 0 0,0 0 0,0 0 0,0 0 0,1 0 0,-1 0 0,0 1 0,0-1 0,0 0 0,0 0 0,0 0 0,0 1 0,3 10-122,-3 19 235,0-23-36,-2 10-10,0 0 0,-1 0 0,-1 0 0,-8 24 0,11-39-49,0 5 187,-2-1 0,1 1 1,-1-1-1,0 0 0,0 0 0,-1 0 0,0 0 0,-6 7 0,9-12-184,1-1-1,0 1 0,-1-1 1,1 0-1,0 0 0,-1 1 1,1-1-1,0 0 0,-1 0 0,1 1 1,-1-1-1,1 0 0,-1 0 1,1 0-1,0 0 0,-1 0 0,1 0 1,-1 0-1,1 0 0,-1 0 1,1 0-1,-1 0 0,1 0 1,-1 0-1,0 0-15,1 0 1,0 0-1,0 0 0,0-1 1,-1 1-1,1 0 1,0 0-1,0 0 0,0 0 1,-1-1-1,1 1 1,0 0-1,0 0 1,0-1-1,0 1 0,0 0 1,0 0-1,0 0 1,-1-1-1,1 1 0,0 0 1,0 0-1,0-1 1,0 1-1,0 0 0,0 0 1,0-1-1,0 1 1,0 0-1,0-1 0,0 1 1,1 0-1,-1 0 1,0 0-1,0-1 0,0 1 1,1-2-34,0 1 0,-1-1 0,1 1 1,0 0-1,0 0 0,0-1 0,0 1 0,1 0 1,-1 0-1,0 0 0,0 0 0,1 0 1,-1 0-1,3 0 0,23-9-90,-6 4 187,180-69 244,-199 74-277,1 0 0,0-1 0,-1 0 0,1 1 0,-1-1 0,1 0 0,-1 0 0,0-1 0,3-2 0,-5 5-28,1-1-1,-1 1 1,0-1 0,1 1-1,-1-1 1,0 0-1,1 1 1,-1-1-1,0 1 1,0-1 0,1 0-1,-1 1 1,0-1-1,0 0 1,0 1-1,0-1 1,0 0 0,0 1-1,0-1 1,0 1-1,0-1 1,0 0-1,0 1 1,-1-1 0,1 0-1,0 1 1,0-1-1,-1 1 1,1-1-1,0 0 1,-1 1 0,1-1-1,0 1 1,-1-1-1,1 1 1,-1-1-1,1 1 1,-1 0 0,1-1-1,-1 1 1,1 0-1,-1-1 1,1 1-1,-1 0 1,0-1 0,1 1-1,-1 0 1,0 0-1,1 0 1,-2 0-1,-2-1-50,0 0 0,0 0-1,0 1 1,0-1-1,0 1 1,0 0-1,0 0 1,0 1-1,0-1 1,0 1 0,0 0-1,0 0 1,1 1-1,-1-1 1,0 1-1,0-1 1,-5 5-1,8-5 52,-1-1 0,1 1 0,0 0 0,-1 1 0,1-1 0,0 0 0,-1 0-1,1 1 1,0-1 0,0 0 0,0 1 0,0-1 0,1 1 0,-1-1 0,0 1 0,1 0-1,-1-1 1,1 1 0,-1 0 0,1-1 0,0 1 0,0 0 0,-1 0 0,1-1 0,1 1-1,-1 0 1,0 0 0,0-1 0,1 1 0,-1 0 0,1-1 0,-1 1 0,1 0-1,-1-1 1,1 1 0,0-1 0,0 1 0,0-1 0,0 1 0,0-1 0,0 0 0,3 2-1,-1 1 48,-1-1-1,1 0 0,1-1 0,-1 1 0,0-1 1,1 1-1,-1-1 0,1 0 0,0 0 0,0 0 1,-1-1-1,8 2 0,-5-1-2,0-2 0,0 1 1,0-1-1,1 1 0,-1-2 0,0 1 0,0-1 0,7-1 0,57-15 173,-43 10-277,1 0 1,0 2-1,46-2 1,-72 7 78,1 0-1,-1 0 1,1 0 0,0 1 0,-1-1 0,1 1 0,-1 0-1,1 0 1,-1 0 0,0 0 0,1 0 0,-1 0-1,0 1 1,0-1 0,0 1 0,0-1 0,0 1 0,0 0-1,0 0 1,0 0 0,2 4 0,1 2 170,-1 1 1,0 0 0,0 0-1,3 15 1,2 2 188,-6-17-217,-1-2 24,0-1 0,1 1 0,5 9 0,-8-15-166,0-1 1,1 1-1,-1 0 1,0-1-1,1 1 1,-1 0-1,0-1 1,1 1-1,-1-1 1,1 1-1,-1-1 1,1 1-1,0-1 0,-1 1 1,1-1-1,-1 1 1,1-1-1,0 0 1,-1 1-1,1-1 1,0 0-1,-1 0 1,1 0-1,0 1 1,0-1-1,-1 0 1,1 0-1,0 0 1,0 0-1,-1 0 1,1 0-1,0 0 1,-1-1-1,1 1 1,0 0-1,0 0 0,-1-1 1,1 1-1,0 0 1,-1 0-1,1-1 1,0 0-1,6-5 30,-1-1 1,0 0-1,0 0 0,-1-1 0,0 1 0,0-1 0,6-15 0,-1 4 5,33-69-1349,-41 85 998,-1 0 0,1-1 1,-1 1-1,0 0 0,0-1 1,0-6-1,0-10-4278,-1 19 4015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59.3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31 310 6880,'0'0'111,"-1"0"0,1 1 1,-1-1-1,0 1 0,1-1 1,-1 1-1,1-1 0,0 1 1,-1 0-1,1-1 0,-1 1 1,1 0-1,0-1 0,0 1 1,-1 0-1,1-1 0,0 1 1,0 0-1,0-1 0,0 1 1,0 0-1,0 0 0,0-1 1,0 1-1,0 0 0,0-1 1,0 1-1,0 0 0,3 30-33,-3-24 221,5 48 1488,-6 96-1,-17 31 81,18-181-1799,0 0 0,-1 1 0,1-1 0,0 0 1,0 0-1,-1 1 0,1-1 0,0 0 0,-1 0 0,0 0 1,1 1-1,-1-1 0,1 0 0,-2 1 0,1-2-53,1 0 1,0 0-1,0 0 0,0 0 0,0 0 0,0 0 0,0 0 1,-1 0-1,1 0 0,0 0 0,0 0 0,0 0 0,0 0 1,0 0-1,0 0 0,0 0 0,-1 0 0,1 0 0,0 0 1,0 0-1,0 0 0,0 0 0,0 0 0,0 0 0,0-1 1,0 1-1,0 0 0,-1 0 0,1 0 0,0 0 0,0 0 0,0 0 1,0 0-1,0 0 0,0-1 0,0 1 0,0 0 0,0 0 1,0 0-1,0 0 0,-2-13 271,3-36-274,1 0 0,3 1 0,2 0 0,2 0 0,2 1 0,2 0 0,27-65 0,-33 96-120,0 0 0,2 1 1,0 0-1,1 0 0,18-21 0,-24 32 104,1-1 1,-1 1 0,1 0 0,0 1 0,0-1 0,0 1 0,1 0-1,8-3 1,-10 4-5,0 1-1,0 0 1,1 0-1,-1 1 1,0-1 0,1 1-1,-1 0 1,0 0-1,1 0 1,-1 1-1,0-1 1,1 1-1,4 2 1,-5-2 30,-1 0 0,0 0 0,1 1 0,-1-1 0,0 1 0,0 0 0,1 0-1,-1 0 1,-1 0 0,1 0 0,0 1 0,-1-1 0,1 1 0,-1 0 0,0 0 0,0 0 0,0 0 0,0 0 0,0 0 0,-1 1 0,1-1 0,-1 0 0,0 1 0,0-1 0,0 1 0,-1 0 0,1-1 0,-1 1 0,0 0 0,0-1 0,0 1 0,0-1-1,-2 7 1,0 1 99,-1 0-1,0-1 1,-1 1-1,0-1 1,-1 0-1,0 0 1,-1 0-1,1-1 0,-2 0 1,0 0-1,-11 12 1,16-19-84,1-1-1,-1 0 1,0 1 0,0-1 0,0 0 0,0 0 0,0 0-1,0 0 1,0 0 0,0 0 0,0-1 0,-1 1-1,1-1 1,0 0 0,0 1 0,0-1 0,-1 0 0,1 0-1,0 0 1,0-1 0,-1 1 0,1 0 0,0-1-1,0 0 1,0 1 0,-1-1 0,1 0 0,0 0 0,0 0-1,1 0 1,-1-1 0,-2-1 0,-1-1-92,1 0 0,-1 0 0,1-1 0,1 1 0,-1-1 0,0 0 0,1 0 0,0 0 0,1-1-1,-1 1 1,-1-7 0,4 12 37,-1 0 0,1-1 0,0 1 0,0 0 0,0-1-1,0 1 1,0-1 0,0 1 0,0 0 0,0-1-1,0 1 1,0 0 0,0-1 0,0 1 0,0-1 0,0 1-1,0 0 1,1-1 0,-1 1 0,0 0 0,0-1-1,0 1 1,0 0 0,1-1 0,-1 1 0,0 0 0,0 0-1,1-1 1,12-3-269,16 4 187,-29 0 102,14 2-103,0 1 0,0 1-1,0 0 1,15 7 0,-10-4 74,26 7 0,-18-9 115,-1-1 0,1-2 0,0-1-1,0-1 1,-1-1 0,1-1-1,0-1 1,35-10 0,-48 9 0,-1 0 0,1-1 0,-1-1 0,0 0 0,0 0 0,-1-2 0,0 1 0,0-2 0,15-13 0,-24 19-92,0 0 1,-1-1 0,1 1-1,-1-1 1,0 1 0,0-1-1,0 0 1,0 0-1,-1 0 1,0 0 0,1 0-1,-1 0 1,-1 0 0,1 0-1,-1 0 1,1-1-1,-1 1 1,-1-5 0,1 8-8,0 0-1,-1 1 1,1-1 0,0 0 0,-1 0 0,1 0 0,-1 0 0,1 1-1,-1-1 1,0 0 0,1 0 0,-1 1 0,0-1 0,1 0 0,-1 1-1,0-1 1,0 1 0,0-1 0,1 1 0,-1-1 0,0 1 0,0 0-1,0-1 1,0 1 0,0 0 0,0 0 0,0 0 0,0 0 0,0 0 0,1 0-1,-3 0 1,-1-1-92,1 1-1,-1 0 1,0 0-1,1 1 1,-1-1 0,0 1-1,-6 2 1,6-2 105,1 1-1,-1 1 1,0-1 0,1 0 0,0 1-1,0 0 1,0 0 0,0 0 0,0 0 0,0 0-1,1 0 1,0 1 0,-1-1 0,1 1-1,0 0 1,1 0 0,-1-1 0,1 1 0,0 0-1,0 1 1,0-1 0,0 0 0,1 0-1,0 0 1,-1 0 0,1 0 0,1 1 0,-1-1-1,1 0 1,0 0 0,0 0 0,0 0-1,0 0 1,1 0 0,2 5 0,0-1 46,0 0-1,0 0 1,1 0 0,0-1 0,9 10-1,-13-15-27,1 0-1,0 0 1,0-1-1,0 1 1,0-1-1,0 1 1,0-1-1,1 0 0,-1 0 1,0 0-1,1 0 1,-1 0-1,0-1 1,1 1-1,-1-1 1,1 0-1,-1 1 1,1-1-1,-1 0 1,1 0-1,-1-1 1,1 1-1,-1 0 1,5-2-1,11-5 89,1-1 0,-1 0 0,17-12 0,6-3-44,38-15 27,91-51-166,-168 87-13,0 1 51,0 0 0,0 0 1,-1 0-1,1 0 1,0-1-1,-1 1 0,1-1 1,-1 1-1,1-1 0,-1 1 1,2-3-1,14 11 0,-12-5 31,-1 0 0,0 0 0,0 1 1,-1 0-1,1-1 0,0 1 0,-1 0 0,0 1 0,1-1 1,-1 1-1,-1-1 0,1 1 0,0 0 0,-1 0 1,0 0-1,0 0 0,2 6 0,-1 1 46,0 0-1,-1 1 1,0-1 0,-1 1-1,-1 19 1,0-26 15,1 0 0,-1 0 0,1 0 0,0 0 0,0-1 0,0 1 0,1 0 0,-1-1-1,4 7 1,-4-11-48,-1 1 1,1-1-1,0 1 0,-1-1 0,1 1 0,0-1 0,-1 1 0,1-1 0,0 0 0,-1 0 0,1 1 1,0-1-1,0 0 0,-1 0 0,1 0 0,0 0 0,0 0 0,-1 0 0,1 0 0,0 0 0,0 0 0,0 0 1,-1 0-1,1-1 0,0 1 0,-1 0 0,2-1 0,20-9 50,-21 10-35,88-59 217,-19 13-324,-60 39 89,0 1-1,1 1 0,-1 0 1,1 0-1,1 1 0,-1 0 1,14-2-1,-25 6 1,0 0 0,0 0-1,1 0 1,-1 0 0,0 0 0,1 0-1,-1 0 1,0 0 0,1 0 0,-1 0 0,0 0-1,0 0 1,1 0 0,-1 0 0,0 0-1,1 0 1,-1 1 0,0-1 0,0 0 0,1 0-1,-1 0 1,0 0 0,0 1 0,1-1-1,-1 0 1,0 0 0,0 0 0,0 1-1,1-1 1,-1 0 0,0 0 0,0 1 0,0-1-1,0 0 1,0 1 0,1-1 0,-3 16 152,-9 13 108,7-19-190,0 1-1,1-1 1,0 0 0,1 1-1,0-1 1,1 1 0,0 0 0,1-1-1,0 1 1,3 17 0,-3-26-62,0 0 0,0 0 0,0 0 0,1 0 0,-1 0 0,1 0 0,0 0 0,0 0 0,-1 0 0,1 0 0,1 0 0,-1 0 0,0-1 0,0 1 1,0 0-1,1-1 0,-1 1 0,1-1 0,0 0 0,-1 1 0,1-1 0,0 0 0,0 0 0,-1 0 0,1 0 0,0 0 0,0-1 0,0 1 0,0-1 0,0 1 0,0-1 1,0 1-1,1-1 0,2 0 0,6-1 3,0 0-1,0 0 1,0-2 0,0 1 0,13-5 0,-21 6-41,34-11 16,0-2 1,-1-1-1,0-2 1,52-34-1,-81 46 10,0 0 0,0 0 0,0-1 0,-1 0 0,0-1 0,0 1 0,-1-1 0,6-9 0,-11 16-4,1 0 0,-1-1 0,0 1 0,0-1 1,0 1-1,0 0 0,0-1 0,0 1 0,0-1 0,1 1 0,-1 0 0,0-1 0,-1 1 1,1-1-1,0 1 0,0 0 0,0-1 0,0 1 0,0-1 0,0 1 0,0 0 0,-1-1 1,1 1-1,0 0 0,0-1 0,0 1 0,-1 0 0,1-1 0,0 1 0,-1 0 0,1-1 1,0 1-1,-1 0 0,1 0 0,0 0 0,-1-1 0,1 1 0,0 0 0,-1 0 0,1 0 1,-1 0-1,0-1 0,-1 1-11,1-1-1,-1 1 1,0 0 0,0-1 0,0 1 0,0 0-1,0 0 1,-2 0 0,-5 2 3,0 0 1,1 1-1,0-1 1,-1 2-1,1-1 1,0 1-1,0 0 1,1 1-1,-1 0 0,1 0 1,-7 7-1,12-10 16,0 1-1,1-1 1,-1 1-1,1-1 0,0 1 1,0-1-1,0 1 1,0-1-1,1 1 1,-1 0-1,0 0 0,1-1 1,0 1-1,0 0 1,0 0-1,0 0 0,0-1 1,1 1-1,-1 0 1,1 0-1,-1-1 1,1 1-1,0-1 0,0 1 1,1 0-1,-1-1 1,0 0-1,1 1 0,-1-1 1,1 0-1,0 0 1,0 0-1,0 0 1,0 0-1,0 0 0,0 0 1,0-1-1,5 3 1,-2-1 3,-1-1 1,1 0-1,-1-1 0,1 1 1,0-1-1,0 0 1,0 0-1,0 0 1,0-1-1,0 1 0,0-1 1,0-1-1,0 1 1,0-1-1,0 1 1,-1-1-1,1-1 0,0 1 1,0-1-1,-1 0 1,1 0-1,-1 0 1,1-1-1,-1 1 0,0-1 1,0 0-1,0 0 1,0-1-1,-1 1 1,1-1-1,-1 0 1,5-7-1,-6 8-9,-1 1 0,1-1-1,-1 0 1,1 0 0,-1 0 0,0 0-1,0 0 1,-1 0 0,1 0 0,0 0 0,-1 0-1,0-1 1,0 1 0,0 0 0,0 0-1,0 0 1,-1 0 0,1 0 0,-1-1 0,0 1-1,0 0 1,0 0 0,0 0 0,-1 1-1,1-1 1,-1 0 0,0 0 0,0 1 0,0-1-1,0 1 1,0 0 0,0-1 0,0 1-1,-1 0 1,-4-3 0,-1 1-7,0 1-1,-1-1 1,1 1-1,-16-3 1,12 3-205,31 9 141,25 5 1,-3-1 121,-10-3-104,0-2 0,0 0 0,35-1 1,20 3 209,-57 0-81,-29-7-78,0 1 0,-1 0 0,1-1 0,0 1 0,-1-1 0,1 1 0,0 0 0,-1-1 0,1 1 0,-1-1 0,1 0 0,0 1 0,-1-1 0,1 1 0,-2-1 0,-8 8 26,-1-2-1,0 0 1,-15 6-1,-6 3 0,20-9-19,-8 5 0,-23 16 0,37-23-2,1 1 0,0-1 0,0 1 0,0 0-1,1 0 1,-1 1 0,1-1 0,-5 9 0,8-12 4,0-1 0,1 1 0,-1-1-1,0 1 1,1-1 0,-1 1 0,1-1 0,0 1-1,-1-1 1,1 1 0,0-1 0,0 1-1,0 0 1,0-1 0,0 1 0,0-1 0,1 1-1,-1 0 1,0-1 0,1 1 0,-1-1-1,1 1 1,0-1 0,-1 0 0,1 1 0,0-1-1,0 0 1,0 1 0,0-1 0,0 0-1,0 0 1,0 0 0,1 0 0,-1 0 0,0 0-1,1 0 1,-1 0 0,0 0 0,1-1-1,-1 1 1,1 0 0,-1-1 0,1 0 0,-1 1-1,1-1 1,0 0 0,2 1 0,8-2 7,0 0 1,1-1 0,-1 0 0,0-1-1,0 0 1,13-6 0,1-2 30,42-24-1,-41 19 6,-1-1 0,-1-1-1,-1-2 1,0 0 0,33-39 0,-42 41-38,0-1 0,-1-1-1,-1-1 1,-1 0 0,-1 0 0,-1-1 0,14-42 0,-17 42-94,-2 4-86,5-24 0,-9 42 166,-1-1-1,0 1 1,0-1-1,0 1 1,0-1-1,0 1 1,0-1-1,0 1 1,0-1-1,0 1 1,0 0-1,0-1 1,0 1-1,0-1 1,0 1-1,0-1 1,0 1-1,-1-1 1,1 1-1,0-1 1,0 1-1,-1-1 1,-6 4-113,-9 16-54,-3 11 368,1 1-1,-22 54 0,-12 73 62,42-119-278,-13 43-1705,19-72 723,0 1 0,-1 0 0,0-1 0,0 0 0,-8 10 0,10-16 318,0-1 1,0 0-1,0 0 1,0 1-1,0-2 0,-4 4 1,6-5 442,0-1 1,-1 1 0,1-1-1,0 1 1,0-1 0,0 1-1,0-1 1,0 0-1,-1 1 1,1-1 0,0 0-1,0 0 1,-1 0 0,1 0-1,0 0 1,0 0-1,-1 0 1,1 0 0,0-1-1,0 1 1,0 0 0,-1-1-1,1 1 1,-2-2 0,-15-15-2410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9:59.7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48 11456,'-57'-39'4256,"57"44"-3297,3-10-287,2 2-928,0-2 0,3 10-2111,10 6-2113,13 0 2496,8-6-2592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2:45.79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870 0 1472,'-1'1'24,"1"-1"0,0 1-1,0-1 1,0 1 0,-1-1 0,1 1 0,0-1 0,0 1-1,0-1 1,0 1 0,0-1 0,0 1 0,0-1 0,0 1-1,0-1 1,0 1 0,1-1 0,-1 1 0,0-1 0,0 1 0,0-1-1,0 1 1,1-1 0,-1 0 0,0 1 0,1-1 0,-1 1-1,0-1 1,1 0 0,-1 1 0,0-1 0,1 0 0,-1 1-1,1-1 1,-1 0 0,1 0 0,0 1 0,-1-1 33,1 1 0,0-1 0,0 1 0,0 0 0,-1-1 0,1 1 0,0 0 0,-1-1 0,1 1 1,0 0-1,-1 0 0,1 0 0,-1 0 0,0 0 0,1-1 0,-1 1 0,0 0 0,1 0 0,-1 0 0,0 0 0,0 0 0,0 2 1,0 4 141,-1-1 0,0 1 0,0-1 0,0 1 0,-1-1 0,0 0 0,0 0 0,-1 1 0,0-2 0,0 1 0,0 0 0,-1 0 0,-6 7 1,-7 6 229,0-1 0,-26 21 0,14-14-237,-3 6-5,2 2-1,-30 41 1,-47 81 272,48-69-193,-103 125 502,55-72-736,145-178 566,-13 7-630,29-48 0,-20 28-11,32-42 47,5 3-1,124-126 1,-3 29 918,-180 173-477,-11 9-171,-11 8-59,-34 18-201,0 2 1,1 2 0,-51 37-1,38-13 97,-70 76 0,-21 19 211,-141 72 164,268-202-493,16-12 17,24-20-8,2-2-77,16-20-115,59-85 0,-62 77 175,60-63 0,-58 78-59,0 2 1,49-30 0,-72 52 10,-8 5 49,0 1 0,0 0 0,0 0 0,0 1 0,1 0 0,0 0 0,10-3 0,-17 6 16,1 0 0,-1-1 0,1 1 0,-1 0 0,1 0 1,-1 0-1,1 0 0,-1 0 0,1 0 0,0 0 0,-1 0 0,1 0 0,-1 0 0,1 0 0,-1 0 0,1 0 1,-1 1-1,1-1 0,-1 0 0,1 0 0,-1 0 0,1 1 0,-1-1 0,1 0 0,-1 1 0,0-1 1,1 0-1,0 1 0,-1 0 6,0 1-1,0-1 1,1 0 0,-1 0 0,0 1 0,0-1 0,0 0 0,-1 1-1,1-1 1,0 0 0,0 0 0,-1 0 0,0 2 0,-6 18 22,-17 34 1,9-23-44,-186 424 39,197-446-8,-4 8-38,-6 21 1,12-34 9,1 0 0,0 0 0,0 0 0,1 0 0,-1 1-1,1-1 1,0 0 0,2 11 0,-2-16 15,0 1 1,0 0-1,0 0 0,0-1 0,1 1 0,-1 0 1,0-1-1,0 1 0,1 0 0,-1-1 0,0 1 1,1 0-1,-1-1 0,1 1 0,-1-1 0,1 1 1,-1 0-1,1-1 0,-1 0 0,1 1 0,0-1 1,-1 1-1,1-1 0,1 1 0,-1-1 3,1 0 0,-1 0 0,0 0 0,1 0 0,-1 0 1,1 0-1,-1-1 0,1 1 0,-1 0 0,1-1 0,-1 1 0,2-2 0,134-66 303,-97 47-265,35-22 41,-2-3 0,125-102 1,-168 122-95,-12 10-34,1 0 0,0 1-1,1 1 1,31-16-1,-49 29 52,0 1-1,0-1 0,-1 0 1,1 1-1,0-1 1,0 1-1,0-1 1,0 1-1,3 0 0,-4 0-5,-1 0-1,1 0 1,-1 0-1,1 0 1,-1 0-1,1 1 1,-1-1-1,1 0 1,-1 0-1,1 0 1,-1 1-1,1-1 1,-1 0-1,0 1 1,1-1-1,-1 0 1,0 1-1,1-1 1,-1 0-1,0 1 1,1-1-1,-1 1 1,0-1-1,1 1 1,-1 2 2,1 0 1,-1 0-1,0 0 1,0-1-1,0 1 1,-1 0-1,1 0 0,-1-1 1,1 1-1,-1 0 1,0 0-1,0-1 1,-2 4-1,-4 10 2,-1 0-1,0-1 1,-1 1 0,-15 17-1,-52 55-3,58-68 2,-135 154 74,-56 60 72,-14-17 646,104-105-644,117-109-183,5-4-16,6-4 0,-1 0 0,0 0 0,0 0 0,-1-1 0,1 0 0,10-12 0,57-57-188,132-121 253,64-21 55,15 30-22,-262 173-62,0 2 0,46-17 0,-68 28 29,1 0 1,-1 0-1,1 1 1,-1-1-1,1 1 1,-1 0-1,4 0 1,-5 0-18,-1 0 1,0 0-1,0 0 1,1 0-1,-1 0 1,0 0-1,0 1 1,1-1 0,-1 0-1,0 0 1,0 0-1,0 0 1,1 0-1,-1 1 1,0-1-1,0 0 1,0 0-1,1 0 1,-1 1-1,0-1 1,0 0-1,0 0 1,0 0-1,0 1 1,1-1 0,-1 1-1,-4 10 79,-3 1-25,-1-1-1,-16 19 1,-9 9-24,-36 59-13,-84 105 3,-152 103 456,263-266-478,17-16-199,19-16 111,8-4 96,0-4 7,-1-1 0,1 1-1,-1 0 1,1 0 0,-1-1 0,1 1 0,-1-1 0,1 1-1,1-2 1,28-12-64,-1-2-1,-1-1 1,53-41 0,71-76-90,-32 25 129,-87 82 75,64-40 0,-88 60-71,0 1 21,0 0 0,0 1 0,0 0 0,1 0 0,14-3 0,-25 7-13,1 1 0,-1 0 0,0 0 0,1 0 0,-1 0 0,1 0 1,-1 0-1,0 0 0,1 0 0,-1-1 0,1 2 0,-1-1 0,1 0 0,-1 0 0,0 0 0,1 0 0,-1 0 1,1 0-1,-1 0 0,1 0 0,-1 1 0,0-1 0,1 0 0,-1 0 0,0 1 0,1-1 0,-1 0 1,0 1-1,1-1 0,-1 0 0,0 1 0,0-1 0,1 0 0,-1 1 0,0-1 0,0 0 0,0 1 0,1-1 1,-1 1-1,0-1 0,0 0 0,0 1 0,0 0 0,0 2 18,0-1 0,-1 1 0,1-1 0,-1 0 0,1 1 0,-1-1 0,-1 3 0,-10 21 43,-2 0-1,-28 42 1,20-34-68,10-16-33,-16 25-121,-35 73 1,62-114 144,-1 2 2,1 0 0,-1 1-1,1 0 1,-2 5-1,3-9-9,0 0 0,0 0-1,-1 0 1,1 0 0,0 0-1,0 0 1,0 0 0,1 0-1,-1-1 1,0 1 0,0 0-1,0 0 1,1 0 0,-1 0-1,0 0 1,1 0 0,-1-1-1,1 1 1,-1 0 0,1 0-1,0-1 1,-1 1 0,1 0-1,-1-1 1,1 1 0,0 0-1,0-1 1,-1 1 0,2 0-1,2 0-318,0 0-1,0 0 1,0 0-1,0-1 1,0 1-1,0-1 1,8 0-1,6 0-1287,30 2-1177,-3-8-1360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3:28.8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73 9 2144,'0'-8'4869,"0"15"-3596,-1 7-333,0-6-712,0 0-1,1-1 0,0 1 1,1 11-1,1 7 135,-9 183 1649,5-156-1622,-31 222 823,15-149-669,14-98-405,1-11 32,0 0-1,2 0 1,0 0 0,2 27-1,0-25-1326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3:29.2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115 0 3904,'0'0'116,"-1"0"1,1 1-1,-1-1 1,1 0-1,-1 0 1,1 0-1,0 0 1,-1 0-1,1 1 1,-1-1-1,1 0 1,0 0-1,-1 1 1,1-1-1,-1 0 1,1 1-1,0-1 1,-1 0-1,1 1 1,0-1-1,0 0 1,-1 1-1,1-1 1,0 1-1,0-1 1,0 0-1,0 1 1,-1-1-1,1 1 1,0-1-1,0 1 1,0-1-1,0 1 1,0 22 2257,0-9-1861,-20 192 3230,0-12-2734,-28 246 772,47-436-2229,1-1 0,-1 1 1,-1-1-1,1 1 0,0-1 0,-1 0 1,0 0-1,-2 4 0,3-5-242,-1 6-739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3:29.5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 35 5312,'-18'-4'1701,"9"9"-193,6-2-603,6-4 218,4-2-726,-1 1 0,1 0 0,0 0 0,0 1 0,0-1 0,0 1 0,0 1-1,10 0 1,12-2-1,18-5-115,1 0 262,1 2 0,84 1-1,-72 7-5640,-46-1 1156,2 9 1292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3:31.9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0 970 3392,'0'19'1088,"0"-19"-1058,0 0 1,0 1 0,0-1-1,0 0 1,0 1-1,0-1 1,1 0 0,-1 1-1,0-1 1,0 0-1,0 0 1,0 1 0,0-1-1,1 0 1,-1 0-1,0 1 1,0-1 0,0 0-1,1 0 1,-1 1-1,0-1 1,0 0-1,1 0 1,-1 0 0,0 0-1,0 1 1,1-1-1,-1 0 1,0 0 0,1 0-1,-1 0 1,0 0-1,1 0 1,-1 0 0,0 0-1,1 0 1,-1 0-1,0 0 1,1 0 0,-1 0-1,0 0 1,0 0-1,1 0 1,-1 0 0,0 0-1,1 0 1,-1-1-1,0 1 1,0 0-1,1 0 1,-1 0 0,0 0-1,1-1 1,0 0 525,8-1-182,-1-1 0,0-1 1,0 0-1,-1 0 0,1 0 0,-1-1 1,0 0-1,0 0 0,11-12 0,2-6 65,27-36-1,-17 20 52,84-128 492,-79 112-444,-35 54-516,1 1-1,-1-1 1,1 0 0,-1 0 0,1 1 0,-1-1-1,1 0 1,0 1 0,-1-1 0,1 0 0,0 1-1,0-1 1,-1 1 0,1-1 0,0 1-1,0 0 1,0-1 0,0 1 0,0 0-15,-1 0 1,0 0 0,1 0 0,-1 1-1,0-1 1,1 0 0,-1 1-1,0-1 1,1 0 0,-1 1-1,0-1 1,0 0 0,1 1 0,-1-1-1,0 0 1,0 1 0,0-1-1,0 1 1,0-1 0,0 0-1,1 1 1,-1-1 0,0 1 0,0-1-1,0 1 1,0-1 0,0 0-1,0 1 1,-1-1 0,1 1-1,0-1 1,0 0 0,0 1-1,0-1 1,0 1 0,-1-1 0,-4 32 456,-1 35 1,5-51-373,1-1-1,1 1 0,1-1 1,4 23-1,-5-36-65,-1-1 0,1 1 0,-1-1-1,1 1 1,-1-1 0,1 1 0,0-1-1,0 1 1,0-1 0,0 1 0,0-1-1,0 0 1,0 0 0,0 0 0,0 1 0,1-1-1,-1 0 1,0 0 0,3 1 0,-2-1 25,1-1 1,-1 1-1,0-1 1,1 1-1,-1-1 1,1 0-1,-1 0 1,1 0-1,-1 0 1,0 0-1,1 0 1,2-1-1,7-3 95,-1 0 0,1 0 0,-1-1 0,14-8 0,-13 6-280,61-25 345,26-15-155,-65 26 3,-1 0-1,44-39 1,-74 57-72,-1 2-8,0-1 0,-1 1 0,1-1 1,0 0-1,0 1 0,-1-1 0,1 0 0,-1 0 1,0 0-1,1 0 0,-1 0 0,0-1 0,0 1 1,0-3-1,-11 21-678,6-6 611,-1-1-1,0 1 1,0-1-1,-9 12 1,1-3 23,0 0 0,-16 32 1,25-42 66,1 0 0,0 0 1,0 0-1,1 1 0,0-1 1,0 1-1,1 0 0,0-1 1,0 17-1,2-22 24,-1 0 0,1 0 0,0 0 0,-1 0 0,1-1 0,0 1 0,1 0 0,-1 0 0,0-1 0,1 1 0,2 3 0,-3-5-5,0 0 0,0 0-1,-1-1 1,1 1 0,0 0-1,0-1 1,0 1 0,-1 0-1,1-1 1,0 1 0,0-1-1,0 0 1,0 1 0,0-1-1,0 0 1,0 1 0,0-1-1,0 0 1,0 0 0,1 0-1,-1 0 1,0 0 0,0 0-1,0 0 1,0 0 0,0-1-1,0 1 1,0 0 0,0-1-1,0 1 1,0 0 0,0-1-1,0 1 1,0-1 0,-1 0-1,3-1 1,3-2 90,0-2 0,-1 1 0,0-1 0,0 1 0,0-2 0,0 1 1,-1 0-1,0-1 0,0 0 0,-1 0 0,0 0 0,3-11 0,1-8-58,-2 1 0,4-37 1,-4 23-261,-3 28-927,-3 23 266,0-3 1073,-2 27-88,2 50 1,3 15 122,-13 101 0,-3-92 19,11-95-87,-1-1 0,0 1 0,-1-1 0,0-1 0,-10 18-1,14-29-129,1-1-1,-1 0 1,0 1-1,0-1 0,0 0 1,1 0-1,-1 0 1,-1 1-1,1-1 1,0 0-1,0 0 0,0 0 1,0-1-1,-1 1 1,1 0-1,0 0 0,-1-1 1,1 1-1,0-1 1,-1 1-1,1-1 0,-1 0 1,1 1-1,-1-1 1,1 0-1,-1 0 1,1 0-1,-1 0 0,1 0 1,-1-1-1,1 1 1,-1 0-1,-1-1 0,0 0-87,1-1 0,-1 1 0,1 0 0,-1-1 0,1 1 0,0-1 0,-1 0 0,1 0 0,0 0 0,0 0 0,1 0 0,-1-1 0,0 1 0,1 0 0,-1-1 0,1 1 0,0-1 0,-1-3 0,0 1-3,0 0 0,1 0 0,0 0-1,0 1 1,0-1 0,1-1 0,0 1 0,0 0 0,1-9 0,2 0-99,0 0-1,1 1 1,1 0 0,7-16-1,30-49-151,-20 41 169,20-31 86,3 3 1,96-108-1,-114 140 169,-1-1-1,-2-1 1,38-74-1,38-124 17,-98 228-139,6-15 2,52-149-1,-53 147-58,-5 17-91,-1 1 0,1-1 0,-1 0 0,0 0 0,1-8 0,-10 16-477,5 1 638,0 1 1,0-1-1,0 0 1,1 1-1,0 0 1,-4 8-1,-1 5 50,-26 69 473,-25 104-1,27-84-361,-46 134 465,68-221-554,8-17-47,-1 0-1,1 1 1,-1-1 0,1 1-1,0-1 1,0 1-1,0 6 1,1-10-31,0 0 0,0 1 0,0-1 0,0 0 0,0 0 0,-1 0 0,1 0 0,0 0 0,0 1 0,0-1 0,0 0 1,0 0-1,0 0 0,0 0 0,0 0 0,0 1 0,0-1 0,0 0 0,0 0 0,0 0 0,0 0 0,0 0 0,0 1 0,1-1 0,-1 0 0,0 0 0,0 0 0,0 0 1,0 0-1,0 1 0,0-1 0,0 0 0,0 0 0,0 0 0,1 0 0,-1 0 0,0 0 0,0 0 0,0 0 0,0 0 0,0 1 0,0-1 0,1 0 0,-1 0 1,0 0-1,0 0 0,0 0 0,0 0 0,0 0 0,1 0 0,-1 0 0,0 0 0,0 0 0,0 0 0,0 0 0,0 0 0,1 0 0,-1 0 0,0 0 0,0 0 1,0 0-1,0-1 0,0 1 0,1 0 0,-1 0 0,0 0 0,8-9 175,-6 7-122,88-87-301,-84 83 100,0 0 0,0 0 0,1 1 0,-1 0 1,1 0-1,0 1 0,1 0 0,10-4 0,-16 7 124,-1 1 0,1 0 0,0 0 1,0-1-1,0 1 0,-1 0 0,1 1 0,0-1 0,0 0 0,0 1 0,-1-1 1,1 1-1,0-1 0,-1 1 0,1 0 0,0-1 0,-1 1 0,1 0 0,-1 0 1,1 0-1,1 2 0,2 2-14,1 1-1,-2 0 1,9 12 0,-1-2-23,-4-6 130,0-1 0,1 1 0,0-2 0,0 1 1,16 9-1,-21-15-50,0-1 1,0 1 0,1-1-1,-1 0 1,1-1-1,-1 1 1,1-1 0,0 0-1,-1 0 1,1 0 0,0-1-1,0 1 1,0-1 0,-1-1-1,1 1 1,0 0 0,7-3-1,-7 2 28,1-1-1,-1 1 0,0-1 0,0 0 0,0-1 0,0 0 0,0 1 0,0-2 0,-1 1 0,1 0 0,-1-1 1,0 0-1,0 0 0,0 0 0,0 0 0,-1-1 0,0 0 0,0 1 0,0-1 0,3-9 0,-2 2 7,0 3-108,-1 1 1,-1-1-1,0 0 1,0 1-1,0-12 1,-2 20 35,0 0 0,0 0 0,0 0 0,0 0 0,0 0 0,0 0-1,0 0 1,0 0 0,0 0 0,0 0 0,0 0 0,0 0 0,0 0 0,0 0 0,0 0 0,0 0 0,0 0 0,0 0 0,0 0 0,0 0 0,0 0 0,-1 0 0,1 0 0,0 0 0,0 0 0,0 0 0,0 0 0,0 0 0,0 0 0,0 0 0,0 0 0,0 0 0,0 0 0,0 0 0,0 0-1,0 0 1,0 0 0,-3 9-259,-3 13 282,4 6-19,3-12-60,-1-15 66,0 0 1,0 0-1,0 0 1,0 1 0,0-1-1,0 0 1,0 0-1,1 0 1,-1 0-1,0 1 1,1-1-1,0 1 1,4-1 1,-5-1-2,142 17-217,-128-15 301,0 0 0,0 0 0,0-2 1,0 1-1,0-2 0,0 0 0,0-1 0,0 0 1,26-8-1,-24 4-78,-1-1 0,0 0 1,-1-1-1,14-10 0,-9 4-6,-1-2-1,-1 0 0,17-20 0,1-2-17,-34 38 22,-1-1-1,0 1 1,1-1 0,-1 1 0,0-1-1,1 1 1,-1-1 0,1 1 0,-1 0-1,1-1 1,-1 1 0,1 0 0,-1-1-1,1 1 1,0 0 0,-1 0 0,1-1-1,-1 1 1,1 0 0,-1 0 0,1 0 0,0 0-1,-1 0 1,2 0 0,-1 1 8,0 0 0,-1-1 0,1 1 0,0 0 0,-1 0 0,1 0 0,-1 0 1,1 0-1,-1 0 0,1 0 0,-1 0 0,1 2 0,9 14 91,-8-16-117,-1 1 0,0 0-1,0-1 1,1 1-1,-1 0 1,0 0-1,1 3 1,4 14 15,-5-16 69,1 1 1,-1 0-1,0 0 0,0 0 0,1 8 1,-2-11 15,8 12-74,5 1-52,-11-12 41,0 0 1,0 0 0,0 0-1,0 1 1,3 4-1,-3-3 28,0 0 0,1 0 0,0 0-1,0 0 1,0-1 0,0 0-1,7 6 1,-9-7-97,1-1 1,0 0-1,0 0 0,0 0 1,0 0-1,0 0 0,0 0 0,0-1 1,0 1-1,0-1 0,0 1 1,0-1-1,0 0 0,1 0 0,-1 0 1,0 0-1,0 0 0,0 0 1,0-1-1,2 0 0,27-13-5567,-18 7 2200,4 2 482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3:46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28 3392,'-1'-3'334,"-1"0"0,0-1 1,-11-13 7152,12 17-7435,0 1 0,0-1 0,1 0 0,-1 1 0,0-1 0,0 1 0,1 0 0,-1-1 0,0 1 0,1 0 0,-1-1 0,1 1 0,-1 0 0,1-1 0,-1 1 0,1 0 0,-1 0 0,1 0 0,0 0 0,-1-1 0,1 1 0,0 0 0,0 0 0,0 0 0,0 0 0,0 0 0,0 0 0,0 0 0,0 0 0,0-1 0,0 1 0,0 0 0,1 0 0,-1 0 0,0 0 0,0 0 0,1-1 0,-1 1 0,1 0 0,-1 0 0,1 0 0,-1-1 0,2 2 0,2 0 85,-1 0-1,1-1 1,0 1 0,0-1-1,0 0 1,0 0-1,0 0 1,0-1 0,0 1-1,4-1 1,46-3 536,-32 1-491,49-4 73,149-9-25,-69 14 148,-137 1-538,21 1-2421,-33-1 1993,1 1-1,-1-1 1,0 1-1,0-1 1,0 1 0,0 0-1,0 0 1,2 2-1,4 3-1789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3:32.3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 70 6656,'-35'-31'3008,"26"20"-2624,9 3-1056,5 3 288,8-6-3776,4 8 2272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3:37.0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304 19 3552,'1'0'57,"-1"0"0,0 0 0,1 0-1,-1-1 1,0 1 0,1 0 0,-1 0 0,1 0 0,-1 0 0,0-1 0,1 1 0,-1 0-1,0 0 1,0-1 0,1 1 0,-1 0 0,0-1 0,1 1 0,-1 0 0,0-1 0,0 1-1,0 0 1,1-1 0,-1 1 0,0 0 0,0-1 0,0 1 0,0-1 0,0 1 0,0 0-1,0-1 1,0 1 0,0-1 0,0 1 0,0-1 0,0 0 126,-1 1 0,1-1 0,-1 1 0,1-1 0,-1 1 0,0-1 0,1 1 0,-1-1 0,1 1 0,-1-1 0,0 1 0,0 0 0,1 0 0,-1-1 0,0 1 0,1 0 0,-1 0 0,0 0 0,0 0 0,0-1 0,1 1 0,-1 0 0,0 1 0,0-1 0,1 0 0,-2 0 0,-30 3 1430,17 1-1307,1 0 0,0 1 0,0 0 0,0 2 0,1-1 0,0 2 0,-17 11 0,15-8-274,1 1 0,0 0 0,1 1 0,0 0 0,-15 23 0,4 1-352,22-33 308,0-1 1,1 1-1,-1-1 0,1 1 0,0-1 0,0 1 0,0 0 0,0 7 1,1-10 27,0 0 1,0 0-1,0 0 1,0 0-1,0 0 1,0 0-1,0-1 1,1 1-1,-1 0 1,0 0-1,1 0 1,-1 0-1,0 0 1,1-1-1,-1 1 1,1 0-1,-1 0 1,1-1-1,0 1 1,-1 0-1,1-1 1,0 1-1,-1-1 1,1 1-1,1 0 1,0 0 24,0-1-1,0 1 1,0-1 0,0 1-1,-1-1 1,1 0-1,0 0 1,0 0 0,0 0-1,0 0 1,3-1 0,3-1 143,0 0 1,0-1-1,0 0 1,11-5 0,-11 4-84,1-1 1,-1 0 0,0 0 0,0-1-1,0 0 1,-1-1 0,0 1 0,0-1-1,-1-1 1,1 1 0,5-11 0,-7 8-85,-1 0-1,0 0 1,6-20 0,-9 25-71,0-1-1,0 1 0,0-1 1,-1 1-1,1-1 0,-2 1 1,1 0-1,0-1 1,-1 1-1,-1-6 0,2 11 39,0 0 0,0 0-1,0 0 1,0 0-1,0 0 1,0 0-1,0 0 1,0 0-1,-1 0 1,1 0-1,0 0 1,0 0-1,0 1 1,0-1-1,0 0 1,0 0-1,0 0 1,0 0-1,0 0 1,0 0-1,0 0 1,0 0-1,0 0 1,0 0 0,0 0-1,0 0 1,0 0-1,0 0 1,-1 0-1,1 0 1,0 0-1,0 0 1,0 0-1,0 0 1,0 0-1,0 0 1,0 0-1,0 0 1,0 0-1,0 0 1,0 0-1,0 0 1,-1 0-1,1 0 1,0 0-1,0 0 1,0 0 0,0 0-1,0 0 1,0 0-1,0 0 1,0 0-1,0 0 1,0 0-1,0 0 1,0 0-1,0 0 1,0-1-1,0 1 1,0 0-1,0 0 1,0 0-1,-1 0 1,1 0-1,0 0 1,0 0-1,0 0 1,-4 10-329,-1 14 397,6-17-23,0-1-1,0 0 1,0 0-1,0 1 0,1-1 1,0 0-1,0-1 1,1 1-1,0 0 1,0-1-1,0 1 1,0-1-1,1 0 0,0 0 1,0 0-1,9 8 1,-8-9 10,0 0 0,0 0-1,0-1 1,0 0 0,0 1 0,1-2 0,-1 1 0,1-1 0,0 0 0,0 0 0,0 0 0,0-1 0,0 0 0,0 0-1,0 0 1,0-1 0,8-1 0,6-2 152,0-1-1,-1 0 1,26-11 0,-38 12-158,-1-1-1,0 1 1,0-1 0,0 0 0,0 0-1,5-6 1,11-8 122,-16 13-121,1-1 0,-1 0 0,6-8 0,-8 9-155,0 0 0,0 1 0,1-1 0,-1 1 0,1 0 0,0 0 0,11-6 0,-13 10 85,-1-1 1,1 0 0,0 1-1,0 0 1,0-1 0,0 1-1,-1 1 1,1-1-1,0 0 1,0 1 0,4 0-1,30 11-24,-37-12 59,6 3 28,0 0 0,0-1-1,0 0 1,1 0 0,-1-1-1,13 2 1,-13-5 749,-7-1-240,0 2-477,0 0 0,-1 0 0,1 0 1,0 1-1,0-1 0,-1 1 0,1-1 1,0 1-1,-4-1 0,0 0-118,-1 1 0,0 0 0,0 0 0,1 0 0,-1 1 0,0 0 0,1 0 0,-1 1-1,1-1 1,-1 1 0,1 0 0,0 1 0,-1-1 0,1 1 0,-5 4 0,3-2-40,0 0 0,1 0 0,-1 1 0,1-1 0,0 2-1,1-1 1,0 1 0,0-1 0,-7 13 0,12-18 102,-1 1-1,1 0 1,0 0 0,0-1-1,-1 1 1,1 0-1,0-1 1,0 1-1,1 0 1,-1 0 0,0-1-1,1 1 1,-1 0-1,1-1 1,-1 1 0,1 0-1,0-1 1,-1 1-1,1-1 1,0 1-1,2 1 1,-1 0-9,0 0 0,0-1 0,0 1-1,1-1 1,-1 0 0,1 0 0,-1 0 0,1 0 0,0 0 0,5 2-1,1-1 27,-1-1 0,1 0 0,0-1 0,0 0 0,0 0 0,0-1 0,0-1 0,17-1 0,75-21 208,-76 16-60,-15 4-106,229-69 500,-225 65-574,21-12 0,-25 13-34,0 0 1,1 0 0,0 1 0,13-4 0,-6 3-115,22-6-227,-39 11 366,1 1 0,-1 0-1,1-1 1,-1 1 0,1 0 0,0 0 0,-1 0-1,1 0 1,-1 0 0,1 0 0,-1 1 0,1-1-1,-1 0 1,1 1 0,-1-1 0,1 1 0,-1 0 0,1 0-1,1 1 1,-2-1 202,3 9 34,-4-9-189,0-1-1,1 1 1,-1-1 0,0 1 0,1-1-1,-1 1 1,0-1 0,0 1 0,0-1-1,0 1 1,1-1 0,-1 1 0,0 0-1,0-1 1,0 1 0,0-1 0,0 1-1,0-1 1,0 1 0,-1-1-1,1 1 1,0 0 0,0-1 0,0 1-1,0-1 1,-1 1 0,1-1 0,0 1-1,-1 0 1,-2 1 23,1 1 0,0-1-1,-1 0 1,0 0 0,1 0-1,-1 0 1,0-1 0,0 1 0,0-1-1,0 0 1,-4 2 0,-5 0-16,-22 2 1,26-4-110,-1 0-1,1 1 0,0-1 1,0 2-1,-8 2 0,-31 19-254,45-23 308,-1 0-1,1 1 1,0-1-1,-1 0 0,1 1 1,0 0-1,0 0 0,0-1 1,0 1-1,0 0 1,0 1-1,-2 2 0,4-3 18,-1-1 0,0 0 0,1 0-1,-1 1 1,1-1 0,0 0 0,-1 1-1,1-1 1,0 0 0,0 1 0,0-1 0,0 0-1,0 1 1,0-1 0,0 1 0,1-1-1,-1 0 1,0 1 0,1-1 0,-1 0-1,1 0 1,-1 1 0,1-1 0,0 0-1,1 2 1,2 2 13,0 0 0,1 0-1,0 0 1,0-1 0,0 1 0,0-1-1,0-1 1,1 1 0,0-1 0,0 0 0,0 0-1,0-1 1,11 4 0,-7-4 13,0 0-1,0-1 1,0 0 0,1 0-1,-1-1 1,0 0 0,0-1-1,13-3 1,-11 1 66,-1-1 1,0-1-1,0 0 0,0 0 0,0-1 1,14-11-1,-9 6-2,174-117 65,-190 128-162,0 0-1,0 0 0,0 0 0,1-1 1,-1 1-1,0 0 0,0 0 1,0 0-1,1 0 0,-1 0 0,0 0 1,0 0-1,1 0 0,-1 0 0,0 0 1,0 0-1,1 0 0,-1 0 0,0 0 1,0 0-1,1 0 0,-1 0 0,0 0 1,0 0-1,0 0 0,1 0 1,-1 0-1,0 0 0,0 1 0,1-1 1,-1 0-1,0 0 0,0 0 0,0 0 1,0 0-1,1 1 0,-1-1 0,0 0 1,0 0-1,0 0 0,0 1 0,0-1 1,0 0-1,1 0 0,-1 1 1,0-1-1,0 0 0,0 0 0,0 0 1,0 1-1,0-1 0,0 0 0,0 0 1,0 1-1,0-1 0,0 0 0,0 0 1,0 1-1,0-1 0,0 0 0,-1 0 1,1 1-1,-3 23-34,1-14-15,-4 23 191,5-26-124,-1-1-1,1 1 0,0-1 1,0 1-1,1-1 0,0 1 1,1 6-1,-1-9 24,1-1 1,0 1-1,0-1 0,0 1 1,0-1-1,0 0 0,1 1 1,3 5-1,-4-8-16,0 0 1,0 0-1,0 0 1,0 0-1,0-1 0,0 1 1,0 0-1,0 0 1,0-1-1,0 1 0,1 0 1,-1-1-1,0 1 1,0-1-1,1 0 1,-1 1-1,0-1 0,1 0 1,-1 0-1,0 0 1,1 0-1,-1 0 0,0 0 1,1 0-1,-1-1 1,0 1-1,2-1 0,7-2 101,0 0-1,0-1 0,0 0 0,-1-1 0,9-6 0,42-32 188,-19 15-368,-28 20-105,19-15 1,-31 22 153,0 0 0,0 1 0,0-1 0,0 0 0,0 0 0,0 1 0,0-1 0,0 1 0,1-1 0,-1 1 0,2-1 0,-2 1 6,-1 0-1,1 0 1,-1 0 0,1 0 0,-1 0-1,1 0 1,-1 0 0,1 1-1,-1-1 1,1 0 0,-1 0-1,0 0 1,1 1 0,-1-1 0,1 0-1,-1 0 1,1 1 0,-1-1-1,0 0 1,1 1 0,0 1 4,0-1 0,0 0 1,-1 1-1,1-1 1,0 1-1,-1-1 0,0 1 1,1-1-1,-1 1 0,0-1 1,0 1-1,1 0 0,-1-1 1,-1 1-1,1-1 0,0 3 1,0-4 7,-2 14 22,1-1 1,0 24 0,2-33 8,-1 1 0,1 0 1,0-1-1,0 1 0,1-1 0,-1 1 0,1-1 1,0 0-1,0 1 0,0-1 0,6 7 0,-7-10-15,-1-1-1,1 0 0,-1 1 0,1-1 0,-1 1 0,1-1 1,0 0-1,-1 0 0,1 1 0,0-1 0,-1 0 0,1 0 1,0 0-1,-1 1 0,1-1 0,0 0 0,-1 0 1,1 0-1,0 0 0,-1 0 0,1-1 0,0 1 0,-1 0 1,1 0-1,0 0 0,-1 0 0,1-1 0,-1 1 0,1 0 1,0-1-1,-1 1 0,1 0 0,-1-1 0,2 0 0,23-21 223,-16 12-106,0 2-109,0-1-1,-1-1 0,0 0 1,0 0-1,11-21 1,-8 12 166,-6 12-188,0 0 0,-1-1 0,-1 0 0,1 1 0,3-16 0,-6 19-22,0 0 1,0 0-1,1 0 0,-1 0 0,1 0 0,0 0 1,0 0-1,0 1 0,0-1 0,1 1 1,-1-1-1,1 1 0,0 0 0,0 0 1,0 0-1,1 1 0,-1-1 0,1 1 0,-1-1 1,1 1-1,0 0 0,0 1 0,0-1 1,0 1-1,4-2 0,-2 2 8,-1 0 0,1 0 0,0 0 0,-1 1 0,1 0 0,0 0 0,-1 0 0,1 1 0,0 0 0,-1 0 0,1 0 0,-1 1 0,10 3 0,-11-3 29,0 1-1,-1-1 0,1 1 1,-1-1-1,0 1 0,0 0 0,0 0 1,0 0-1,0 1 0,0-1 1,-1 1-1,0-1 0,0 1 0,0 0 1,0 0-1,0 0 0,-1 0 0,2 8 1,11 82 60,-14-92-52,1 0-1,-1 0 1,1 0-1,0 0 1,-1-1-1,1 1 1,0 0-1,0 0 1,1 0-1,-1-1 1,0 1-1,0 0 0,1-1 1,-1 0-1,1 1 1,2 1-1,-1-1 11,0-1 0,0 1-1,0-1 1,0 0 0,0 0 0,1 0-1,-1 0 1,0-1 0,6 1 0,0 0 6,1-2 1,-1 1 0,0-1 0,1-1 0,-1 0 0,14-4 0,-7 1-49,0 0 0,-1-1 0,0-1 0,0-1 1,0 0-1,19-14 0,36-38 303,-63 54-311,0 0-1,9-12 1,7-7-2,-21 24-21,-10 11-206,-16 28 298,12-22-137,-10 22-1,8-14 24,11-19 69,0-1 0,0 1 0,0 0 0,1 0 1,0 1-1,0-1 0,0 0 0,1 1 1,-1-1-1,0 10 0,2-14 2,0-1 0,0 1 0,0-1 0,0 1 0,0-1 0,0 1 0,0-1 0,0 1 0,0-1 0,0 1 0,0-1 0,0 1-1,0-1 1,1 1 0,-1-1 0,0 1 0,0-1 0,0 1 0,1-1 0,-1 1 0,0-1 0,1 0 0,-1 1 0,0-1 0,1 1 0,-1-1 0,1 0 0,-1 0 0,0 1 0,1-1 0,-1 0 0,1 0 0,-1 1 0,1-1-1,-1 0 1,1 0 0,-1 0 0,1 0 0,-1 0 0,1 0 0,-1 0 0,1 0 0,-1 0 0,1 0 0,-1 0 0,2 0 0,-1 0 15,1-1 0,0 0-1,-1 0 1,1 1 0,0-1 0,-1 0 0,1 0 0,-1 0-1,1-1 1,-1 1 0,0 0 0,1-1 0,1-2-1,3-4 41,-2 3-32,0 0 0,-1 1 0,0-1 0,0-1 0,0 1 0,-1 0 0,1-1 0,-1 1 1,1-8-1,-2 10-82,-1 0 0,1 0 1,0 0-1,0 1 0,3-6 1,0-1-121,-4 9 161,0 0 0,0 0 0,0 0 0,0 0 0,0 0 0,0 0 0,0 0 0,0 0 0,0 0 0,0 0 1,0 0-1,0 0 0,0 0 0,0 0 0,0 0 0,1 0 0,-1 0 0,0 0 0,0 0 0,0 0 0,0 0 0,0 0 0,0 0 0,0 0 0,0 0 0,0 0 0,0 0 0,0 0 0,0 0 0,0 0 0,0 0 0,0 0 0,0 0 1,0 0-1,0 0 0,0 0 0,0 0 0,0 0 0,0 0 0,1 0 0,-1 0 0,0 0 0,0 0 0,0 0 0,0 0 0,0 0 0,0 0 0,0 0 0,0 0 0,0 0 0,0 0 0,0-1 0,1 10-128,0 9 68,-1-12 50,0 0 0,1-1 0,0 1-1,0-1 1,0 1 0,0-1 0,4 8 0,-4-12 37,-1 1 1,1 0 0,0-1 0,0 1 0,0 0 0,0-1 0,0 1 0,1-1 0,-1 0 0,0 1-1,1-1 1,-1 0 0,0 0 0,1 0 0,0 0 0,-1 0 0,1 0 0,0 0 0,-1-1 0,1 1 0,0 0-1,0-1 1,0 1 0,-1-1 0,4 0 0,17-2 36,0-1-1,-1 0 1,0-2 0,39-14-1,-35 11-54,-14 4 9,10-1-5,0-2 0,0-1 0,0-1 0,-1 0 0,27-18 0,10-10 221,-49 31-188,-3 2-22,-7 6-26,-30 21 1,-25 20 10,21-15-174,31-25 190,0 1 0,0 0 1,1 1-1,-1-1 0,1 1 0,0 0 0,1 0 0,-5 7 1,7-9-24,-1-1 1,1 1-1,0-1 0,0 1 1,1 0-1,-1 0 1,1-1-1,-1 1 1,1 0-1,0 0 1,0 0-1,0-1 1,0 1-1,1 0 1,-1 0-1,1 0 1,-1-1-1,1 1 1,0 0-1,2 3 1,-2-4 30,1 1 1,-1-1-1,1 1 1,0-1-1,0 0 1,0 0-1,0 0 1,0 0-1,0 0 0,1 0 1,-1 0-1,1-1 1,2 2-1,0-1-1,1 0 0,-1 0-1,1 0 1,-1-1-1,1 0 1,7 1-1,2-2 18,-1 0-1,1 0 1,0-2-1,20-3 1,-13-1-29,0 0 1,0-2 0,-1 0-1,31-17 1,72-53 112,-104 63-163,33-34 0,-51 46 29,-30 50-416,23-40 438,1 1 0,1 0-1,-1-1 1,2 2 0,-1-1-1,1 0 1,0 0 0,-1 11-1,3-19-6,0 1 0,0 0 0,0-1 0,0 1 0,0 0 0,0-1 0,0 1 0,1-1 0,-1 1-1,0 0 1,0-1 0,0 1 0,1-1 0,-1 1 0,0 0 0,1-1 0,-1 1 0,1-1 0,-1 1 0,0-1-1,1 1 1,-1-1 0,1 0 0,0 1 0,0 0 8,0-1-1,0 0 1,0 1-1,0-1 1,1 0 0,-1 0-1,0 0 1,0 0-1,0 0 1,0 0-1,0 0 1,0 0 0,2-1-1,4-1 52,1-1-1,-1 0 1,10-5-1,-9 4-65,54-29 135,20-8-227,-72 37 65,0 0 1,0 1-1,0 1 0,0-1 1,1 2-1,19-2 0,-29 3 17,1 0 0,-1 0 0,1 1-1,-1-1 1,1 0 0,-1 0 0,1 1-1,-1-1 1,0 1 0,1-1 0,-1 1-1,0 0 1,1-1 0,-1 1 0,0 0-1,0 0 1,1 0 0,-1 0 0,0 0-1,0 0 1,0 0 0,0 0 0,-1 1-1,1-1 1,0 0 0,0 0 0,-1 1-1,1-1 1,-1 1 0,1-1 0,-1 0-1,0 1 1,1-1 0,-1 4 0,1 3 1,-1 1 0,0 0 1,-1 0-1,-2 15 1,3-23 10,-10 53 87,-1-1 0,-3 0 0,-2-1 1,-2-1-1,-41 80 0,53-120 24,-1 1-1,0-1 1,-1 0-1,0-1 1,-11 11-1,15-17-51,0 0 0,-1-1 0,0 1 0,1-1 0,-1 0-1,0 0 1,0-1 0,-1 1 0,1-1 0,0 0 0,-1-1 0,0 1 0,1-1-1,-7 0 1,10 0-58,0-1 1,0 0-1,0 0 0,0 0 0,0-1 0,0 1 0,0 0 0,0-1 1,0 1-1,0-1 0,0 0 0,0 1 0,0-1 0,0 0 0,0 0 1,1-1-1,-1 1 0,-2-2 0,2 1-8,0-1 0,0 1 1,1-1-1,-1 1 0,1-1 0,-1 1 0,1-1 0,0 0 1,0 0-1,0 0 0,0-4 0,0-2-11,0 0-1,0 1 1,1-1 0,1 0 0,0 1-1,0-1 1,4-14 0,-1 11-2,0 0 1,2-1-1,-1 2 1,1-1-1,1 1 1,0 0-1,1 0 1,0 1-1,1 0 1,17-16-1,-1 5-121,1 1 0,1 1 0,32-17-1,-12 11-1441,2 7 432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3:38.2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0 169 3232,'0'-1'1317,"1"4"-441,-1-2-803,0-1-1,0 1 0,0-1 0,0 1 1,1-1-1,-1 1 0,0-1 1,1 1-1,-1-1 0,0 1 1,1-1-1,-1 1 0,1-1 1,-1 0-1,0 1 0,1-1 1,-1 0-1,1 1 0,-1-1 0,1 0 1,7 3 264,0-1 1,0-1-1,0 1 0,0-1 1,0-1-1,0 1 0,0-1 1,0-1-1,0 0 0,0 0 1,-1 0-1,1-1 1,12-4-1,-11 3-218,0-1 0,0 0 1,-1-1-1,1 1 0,-1-2 1,-1 1-1,1-1 0,-1 0 0,0-1 1,0 1-1,6-9 0,-9 10-40,-1 0 0,0 1 0,0-1 0,0-1-1,-1 1 1,1 0 0,2-10 0,-5 12-69,1 1 0,-1-1-1,0 1 1,0-1 0,0 1 0,0-1 0,0 1-1,0-1 1,-1 1 0,1-1 0,-1 1 0,0 0-1,0-1 1,0 1 0,0 0 0,0 0 0,0-1-1,0 1 1,-3-3 0,3 5-18,0-1-1,0 0 1,1 1 0,-1-1 0,0 1 0,0-1-1,0 1 1,0 0 0,0-1 0,0 1-1,0 0 1,0 0 0,0-1 0,0 1 0,0 0-1,0 0 1,0 0 0,-1 0 0,1 1-1,0-1 1,0 0 0,0 0 0,0 1-1,-1 0 1,-24 11-79,19-7 98,0 1 1,0 0 0,0 1-1,0 0 1,1 0 0,0 0-1,1 1 1,0 0 0,-8 14-1,11-18 5,1 0 0,-1 1 0,1-1 0,0 0 0,0 1 0,0-1 0,0 0 0,1 1 0,0-1 0,0 6 0,0-8 13,1 1 1,0 0-1,-1 0 1,1 0-1,0-1 1,0 1 0,0 0-1,1-1 1,-1 1-1,1-1 1,-1 0-1,1 1 1,0-1 0,0 0-1,0 0 1,4 3-1,-3-3 30,0 0-1,0 0 1,1-1-1,-1 1 1,0-1-1,1 0 1,-1 0-1,0 0 1,1 0 0,-1-1-1,1 1 1,0-1-1,-1 0 1,1 0-1,-1 0 1,1-1-1,-1 1 1,7-2-1,7-3 153,-1-1-1,28-12 1,-12 3-104,-29 14-94,118-40-91,-109 38 54,1 0 0,-1 1 0,1 1-1,-1 0 1,1 0 0,0 1 0,0 1-1,12 2 1,-9 2 232,1 0 0,-1 1 0,-1 1 0,1 1-1,27 18 1,15 7 358,-38-22-561,-13-6-84,0-1 1,0-1-1,0 1 0,0-1 0,1 0 1,-1-1-1,1 0 0,9 2 0,-15-5-632,0-1 0,0 1 0,0 0 0,-1-1 0,1 0 0,0 1 0,-1-1 0,1 0 0,-1 0 0,1 0-1,1-3 1,2-9-2744,4 5 1156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3:38.5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258 0 4480,'2'1'2765,"-5"7"-672,-8 10 273,3-4-1084,-1-1 1,-18 23 0,3-11-929,-67 76 1342,76-81-2198,0 0 0,1 1 0,-15 30 0,20-28-2388,4-3 874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3:41.8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63 352 6656,'-21'71'3578,"13"-34"-2204,1 2-1,-3 61 0,8-75-901,0-5-113,2-11-10,0 1-1,-1-1 0,-1 1 0,0-1 0,-4 12 641,5-24-646,2-15 188,38-146-298,-31 137-279,1 0 1,2 1-1,0 1 1,17-26-1,-14 29-132,1 1 0,1 0-1,23-22 1,-29 33 72,1 0 0,0 1 0,0 0-1,1 1 1,0 0 0,1 1 0,15-7-1,-25 13 134,0 0-1,0 0 1,0 0-1,0 0 1,0 0-1,1 1 1,-1-1-1,0 1 1,0 0-1,1 0 1,-1 0-1,0 1 1,0-1-1,1 1 1,-1-1-1,0 1 1,0 0-1,4 2 1,-5-1 6,0-1 0,0 1-1,0-1 1,0 1 0,0 0 0,0 0 0,-1 0-1,1 0 1,-1 0 0,1 0 0,-1 0 0,0 1-1,0-1 1,0 0 0,0 1 0,0-1 0,-1 1-1,1-1 1,-1 1 0,1-1 0,-1 1 0,0-1-1,0 4 1,-1 3 86,0 0-1,-1 0 0,0 0 1,0 0-1,-1-1 0,0 1 1,-1-1-1,0 0 1,0 0-1,0 0 0,-1 0 1,-1-1-1,1 1 1,-13 11-1,18-19-109,-1 1-1,1-1 1,-1 1 0,1-1-1,-1 1 1,1-1-1,-1 0 1,1 0 0,-1 1-1,0-1 1,1 0 0,-1 0-1,1 1 1,-1-1-1,-1 0 1,2 0-12,0 0 0,0 0 0,-1 0-1,1 0 1,0 0 0,0-1 0,-1 1 0,1 0 0,0 0-1,0 0 1,0 0 0,-1 0 0,1 0 0,0-1 0,0 1-1,0 0 1,0 0 0,-1 0 0,1-1 0,0 1 0,0 0-1,0 0 1,0 0 0,0-1 0,0 1 0,0 0 0,-1-1 0,1 0-13,0 0 1,0 0 0,0 1-1,0-1 1,0 0 0,0 0 0,0 0-1,1 0 1,-1 0 0,0 0-1,0 0 1,1 0 0,-1 0 0,0 0-1,1 0 1,-1 0 0,1 1 0,-1-1-1,2-1 1,10-10-67,0 1 1,1 0-1,24-16 1,49-22 102,-28 16-313,104-58 585,-155 86-196,1 1 1,0 0-1,9-3 0,-19 15-133,0 0 0,0 0 0,1 1 0,0-1 0,0 0 0,1 1 0,1 15 0,0-15 24,0-1 0,1 1-1,-1-1 1,2 1-1,-1-1 1,1 0-1,1 0 1,-1 0-1,1-1 1,0 1 0,6 6-1,-2-4 66,0-1 1,0 0-1,1 0 0,0-1 1,20 13-1,-25-18-36,1-1 0,-1 0 1,1 0-1,-1 0 0,1 0 0,0-1 0,-1 0 1,1 0-1,0 0 0,0-1 0,0 0 0,0 1 0,0-2 1,0 1-1,0-1 0,-1 1 0,8-3 0,0-1 24,-1 0-1,0-1 0,0 0 0,-1-1 1,0 0-1,0-1 0,0 0 0,0 0 0,15-18 1,-11 10 38,-1-1 1,0 0-1,-1-1 1,18-36-1,-22 32-150,-7 10-49,-1 11 115,0 0 0,0 0-1,0 0 1,0-1 0,-1 1-1,1 0 1,0 0-1,0 0 1,0-1 0,0 1-1,0 0 1,0 0 0,0 0-1,0-1 1,-1 1 0,1 0-1,0 0 1,0 0-1,0 0 1,0 0 0,-1-1-1,1 1 1,0 0 0,0 0-1,0 0 1,-1 0 0,1 0-1,0 0 1,0 0-1,0 0 1,-1 0 0,1 0-1,0 0 1,-1 0-16,0 1 0,0-1-1,0 1 1,0 0 0,1-1 0,-1 1 0,0 0-1,0-1 1,1 1 0,-1 0 0,1 0 0,-1 0-1,1 0 1,-1 0 0,1 0 0,-1 1 0,0-1-14,-6 14-47,1 0 0,-7 22 0,12-33 66,0 0 0,0 0 1,1 0-1,-1 0 0,1 0 0,0 0 0,0 0 0,0 0 0,0 0 0,1 0 0,0 0 0,0 0 0,0 0 0,0 0 0,3 5 0,-3-7 31,1 0-1,-1 1 1,1-1-1,0-1 1,0 1 0,0 0-1,0 0 1,0-1-1,0 1 1,0-1 0,0 1-1,1-1 1,-1 0-1,0 0 1,1 0-1,-1 0 1,1-1 0,-1 1-1,1-1 1,0 1-1,-1-1 1,1 0 0,3 0-1,6-1 46,-1 0 0,0-1 0,0 0 0,11-4 0,-19 5-38,37-12 55,0-1 0,-1-2-1,0-2 1,35-23 0,-48 24-72,0-2 1,-1-1-1,43-45 0,-42 35-90,-26 29 81,0 1-1,0 0 1,0 0-1,0 0 1,0-1-1,1 1 1,-1 0 0,0 0-1,0 0 1,0 0-1,0 0 1,0-1-1,1 1 1,-1 0-1,0 0 1,0 0 0,0 0-1,1 0 1,-1 0-1,0 0 1,0 0-1,0 0 1,1 0-1,-1 0 1,0 0 0,0 0-1,0 0 1,1 0-1,-1 0 1,0 0-1,0 0 1,0 0 0,1 0-1,-1 0 1,0 0-1,0 0 1,0 0-1,1 0 1,-1 0-1,0 0 1,0 0 0,0 1-1,0-1 1,1 0-1,-1 0 1,0 0-1,0 0 1,0 1 0,0-1-1,0 0 1,1 0-1,-1 0 1,0 0-1,0 1 1,2 14-115,-2-6 119,5 10 16,-2 0 0,3 29 0,-6-38 72,0 1-1,0-1 1,-1 0 0,0 0-1,-1 0 1,-5 17 0,6-25-61,1-1 1,-1 0-1,1 1 1,-1-1 0,0 0-1,0 1 1,1-1-1,-1 0 1,0 0 0,0 0-1,0 0 1,0 0 0,0 0-1,-1 0 1,1 0-1,0 0 1,0 0 0,-1-1-1,1 1 1,0 0-1,-1-1 1,1 1 0,0-1-1,-1 0 1,1 1-1,-1-1 1,1 0 0,-1 0-1,1 0 1,-1 0-1,1 0 1,-1 0 0,1-1-1,0 1 1,-1 0-1,1-1 1,-2 0 0,-4-1-35,0-1 0,1 0 1,0 0-1,0-1 1,0 1-1,-11-10 0,10 5-256,14 8-52,16 9 45,-15-5 277,-1-1-1,1 0 1,0 0-1,1-1 0,-1 0 1,0-1-1,1 0 1,-1 0-1,0 0 0,1-1 1,-1 0-1,1-1 1,12-3-1,-3 1 47,0-2-1,-1 0 1,1-1-1,-1-1 1,20-12 0,-20 9 24,-1 0 1,0-1-1,-1-1 1,24-24-1,45-60-144,-64 71-125,-5 10 53,-15 15 133,1 0 1,-1 0-1,0 0 0,0-1 0,0 1 0,1 0 0,-1 0 1,0 0-1,0 0 0,1 0 0,-1-1 0,0 1 1,0 0-1,1 0 0,-1 0 0,0 0 0,0 0 0,1 0 1,-1 0-1,0 0 0,1 0 0,-1 0 0,0 0 1,0 0-1,1 0 0,-1 0 0,0 0 0,0 0 0,1 0 1,-1 1-1,0-1 0,0 0 0,1 0 0,-1 0 0,0 0 1,0 0-1,1 1 0,-1-1 0,0 0 0,0 0 1,0 0-1,0 1 0,1-1 0,-1 0 0,0 0 0,0 1 1,0-1-1,0 0 0,0 0 0,0 1 0,0-1 0,0 0 1,0 0-1,1 1 0,-1-1 0,0 0 0,0 1 1,0-1-1,-1 0 0,1 0 0,0 1 0,0-1 0,0 0 1,0 0-1,0 1 0,-1 12-19,0 1-1,-1-1 1,-1 0 0,0 0 0,0 0-1,-1-1 1,-7 15 0,-3 3 112,-31 48 1,-12 0 72,56-77-121,0 0-1,0 0 1,0 1-1,0-1 1,-1 0-1,1 0 1,0 0-1,-1 0 1,1 0-1,0 0 1,-1-1-1,1 1 1,-1 0-1,0-1 1,1 1-1,-1-1 1,1 0-1,-1 1 1,0-1-1,1 0 1,-1 0-1,-2 0 1,-4-7-93,2 1 54,-2-5 0,3 7 0,-2-3 25,11 8-332,4 0 8,36 7 192,-13-7 159,0 0-1,-1-3 1,1 0 0,-1-2-1,1-1 1,-1-2-1,-1 0 1,1-3-1,-1 0 1,-1-1-1,44-26 1,-60 30-48,-1-1 0,-1 0 0,16-15 0,-1 0-79,-25 23 68,0 0 0,0 0 0,0 0-1,0 0 1,0-1 0,0 1 0,1 0-1,-1 0 1,0 0 0,0 0 0,0 0-1,0 0 1,0 0 0,0 0 0,0 0-1,1 0 1,-1 0 0,0 0 0,0 0-1,0 0 1,0 0 0,0-1 0,0 1-1,1 0 1,-1 0 0,0 0 0,0 1-1,0-1 1,0 0 0,0 0 0,0 0-1,1 0 1,-1 0 0,0 0 0,0 0-1,0 0 1,0 0 0,0 0 0,0 0-1,0 0 1,1 0 0,-1 1-1,1 5-91,-3 10 73,-10 30-113,12-41 111,-1 0 43,1 1 0,-1-1 1,1 1-1,1-1 0,0 10 0,0-13-9,-1-1 0,1 1 0,-1-1-1,1 0 1,0 1 0,-1-1 0,1 0-1,0 0 1,0 0 0,0 1 0,0-1 0,0 0-1,0 0 1,0 0 0,0 0 0,0-1-1,1 1 1,-1 0 0,0 0 0,1-1-1,-1 1 1,0-1 0,1 1 0,-1-1-1,1 1 1,1-1 0,1 0 12,-1 0 0,0 0 1,1-1-1,-1 1 0,0-1 0,0 1 0,0-1 0,1-1 1,-1 1-1,3-2 0,8-2 38,72-27 201,-1 0-285,-76 29 46,0-1 0,15-7 0,-11 4-2,-4 4-139,-6 5-60,-8 10-168,0 0 298,4-10 49,0 1 0,1-1 1,-1 1-1,1-1 0,0 1 0,0-1 0,0 1 0,0-1 0,0 0 0,0 1 0,1-1 0,-1 1 0,1-1 0,0 1 0,-1-1 1,1 0-1,0 0 0,2 3 0,-1-1 6,1-1 1,-1 0 0,1-1-1,0 1 1,0 0 0,0-1-1,0 0 1,0 1-1,1-1 1,5 2 0,1 0 55,1 0 0,-1-1 1,1 0-1,0 0 1,0-1-1,0-1 0,15 0 1,-14-1-26,-1-1 0,1 0 0,0-1 0,0 0 0,14-6 0,-18 6-24,0-1 0,-1 0-1,0-1 1,1 0 0,-2 0 0,1 0-1,0-1 1,8-8 0,-12 10 26,-1-1 0,1 1-1,-1-1 1,1 0 0,-1 1 0,0-1-1,-1 0 1,1 0 0,-1 0 0,0 0 0,2-7-1,-3 9-41,0 0 1,1 0-1,-1 0 0,0 0 0,0 0 0,0 0 0,0 0 0,0 0 0,-1 0 0,1 0 0,-1 0 0,1 0 1,-1 1-1,0-1 0,0 0 0,1 0 0,-1 0 0,-1 1 0,1-1 0,0 0 0,0 1 0,0-1 1,-1 1-1,1 0 0,-1-1 0,1 1 0,-4-2 0,-1 1-20,0-1-1,0 1 1,0 0-1,0 0 1,0 1-1,0 0 1,-1 0-1,1 1 1,-13 0-1,-5 2-35,-32 6-1,-1 1 114,55-9-51,-26 3 129,22-3-149,19-3-218,32-5-28,36-4 224,9 9 28,-77 4-20,1 1-1,-1 0 1,0 1 0,24 8-1,-35-11 35,-1 1-1,1 0 0,-1-1 0,1 1 1,-1 0-1,0 0 0,1 0 0,-1 0 1,0 0-1,0 1 0,1-1 0,-1 0 1,0 1-1,0-1 0,0 0 0,-1 1 1,1-1-1,0 1 0,0-1 0,0 3 1,0 0 0,-1 0 0,1 0 0,-1-1 1,0 1-1,0 0 0,0 0 0,-1 7 1,0 5 110,1-13-82,0-1-1,-1 0 0,1 1 0,0-1 1,-1 1-1,1-1 0,-1 0 1,0 1-1,0-1 0,-1 3 0,2-5-23,0 0 0,0 0 1,0 0-1,0 0 0,0 0 0,-1 0 0,1 0 0,0 0 0,0 0 0,0 0 0,0 0 0,0 0 0,0 1 0,0-1 0,0 0 0,0 0 0,0 0 0,0 0 1,0 0-1,0 0 0,0 0 0,0 0 0,0 0 0,0 0 0,0 0 0,0 0 0,0 0 0,0 0 0,0 1 0,0-1 0,0 0 0,0 0 0,0 0 0,0 0 1,0 0-1,0 0 0,0 0 0,0 0 0,1 0 0,-1 0 0,0 0 0,0 0 0,0 0 0,0 0 0,0 0 0,0 0 0,0 0 0,0 0 0,0 0 0,0 0 1,0 0-1,0 1 0,0-1 0,0 0 0,0 0 0,0 0 0,1 0 0,-1 0 0,0 0 0,0 0 0,0 0 0,7-2 60,6-5-38,-9 4 0,9-9 10,0 1 0,17-11-1,-26 19-75,1 0 0,0 1 0,0 0 0,0 0 0,0 0 0,0 0 0,0 1 0,1 0 0,-1 0 0,0 0 0,6 1 0,-7 0 25,-1 0 0,0 1 0,0 0 0,0 0 0,0 0 0,1 0 0,-1 1 0,-1-1 0,1 1 0,0-1 0,0 1 0,-1 0 0,1 0 0,-1 0 1,1 1-1,-1-1 0,3 5 0,-2-4 17,0 0 1,0 0 0,0 0-1,1 0 1,-1 0 0,1-1-1,-1 1 1,1-1 0,0 0-1,7 3 1,7-3 98,-1 0-1,1 0 1,0-2-1,0 0 1,-1-1-1,24-5 1,-23 3-63,0 0 0,0-1 0,-1-1 0,1-1 0,-1 0 0,-1-1 0,21-12 0,-20 8-73,-4 3-4,0 1-1,0 0 1,22-8 0,-34 14 32,0 1 0,0-1 0,0 1 0,0 0 0,0 0 0,0-1 0,1 1 0,-1 0 0,0 0 0,0 0 0,0 0-1,0 0 1,0 0 0,0 1 0,0-1 0,0 0 0,0 0 0,0 1 0,0-1 0,0 1 0,0-1 0,0 1 0,0-1 0,0 1 0,-1 0 0,1-1 0,0 1 0,0 0 0,-1 0 0,1-1 0,0 1 0,-1 0 0,1 0 0,-1 0-1,1 0 1,-1 0 0,1 0 0,-1 0 0,0 0 0,1 0 0,-1 0 0,0 0 0,0 1 0,1 3 11,-1-1 1,1 1-1,-1 0 0,-1-1 0,1 1 0,-1 0 1,1-1-1,-4 8 0,-2 6 65,-13 27-1,16-39-3,-1 1 0,0-1 0,0 0 0,0-1 0,-1 1 0,-10 9 0,15-15-56,0 0 1,0 0-1,0 0 1,0 0-1,0 0 1,0 0-1,0 0 0,0 0 1,0 0-1,0 0 1,0 0-1,0 0 1,0 0-1,0 0 0,0 0 1,0-1-1,0 1 1,0 0-1,0 0 1,0 0-1,0 0 0,0 0 1,-1 0-1,1 0 1,0 0-1,0 0 1,0 0-1,0 0 1,0 0-1,0 0 0,0 0 1,0 0-1,0 0 1,0 0-1,6-9-4,11-11-63,-11 17 47,0-1 0,0 1 0,1 0 0,-1 1 0,9-3 0,9-3-51,1 0-584,0 0-1,52-7 0,-57 11-266,135-16-7999,-129 19 6822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3:42.1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 12 7712,'-57'-12'3520,"27"19"-3072,17-7-512,8 5-64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3:43.5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184 595 3552,'-15'5'5393,"22"-4"-3592,0-3-1370,1 0-1,-1-1 0,0 0 1,0 0-1,0 0 1,0-1-1,-1 0 0,0 0 1,11-10-1,3-4-123,23-28 0,-32 34-105,-8 9-185,15-16 47,-1 0 0,-1-1-1,-1-1 1,17-29 0,23-72-52,-24 50 205,26-64 253,-56 135-466,-1-1 0,0 1 1,1 0-1,-1-1 0,0 1 1,0-1-1,0 1 0,0 0 1,0-1-1,0-1 0,-3 0-57,-3 8-11,4-2 48,0 1 0,0 0 0,0 0 0,1 0 0,-2 4 0,-2 8-16,-19 41 60,-1-2 0,-3-1 0,-48 69 0,37-71-36,-22 30-16,-146 261 600,186-301-444,-34 64 638,52-98-680,2-7-68,1 0 0,-1 0 0,1 0-1,-1 0 1,1 0 0,-1 0 0,0-1-1,1 1 1,-1 0 0,0 0 0,0 0-1,-1 0 1,2-3 85,5-12-103,0 1 0,1 0 0,0 0 0,1 1 1,0 0-1,1 0 0,1 1 0,11-13 0,3-1-59,1 2-1,1 0 1,1 1-1,35-21 1,163-80 189,-97 57-578,-125 65 417,-1 0 26,1 0 1,-1 0-1,1 0 0,-1 0 1,1 0-1,0 1 0,0-1 1,-1 0-1,1 1 0,0-1 1,0 1-1,0 0 0,-1 0 1,1 0-1,0 0 0,0 0 1,0 0-1,0 0 0,0 0 1,-1 1-1,1-1 0,3 2 1,-5-2-5,1 1 1,-1 0-1,1 0 1,-1-1-1,0 1 1,1 0 0,-1 0-1,0 0 1,0-1-1,1 1 1,-1 0-1,0 0 1,0 0-1,0 0 1,0 0-1,0-1 1,0 1-1,0 0 1,-1 0-1,1 0 1,0 0 0,0-1-1,-1 1 1,0 1-1,-11 31-97,5-17 22,6-12 123,0 1-1,0-1 0,0 1 0,0-1 1,0 6-1,1-10-21,0 0-1,0 1 1,0-1-1,0 0 1,0 1-1,0-1 1,0 0 0,0 0-1,0 1 1,0-1-1,1 0 1,-1 1-1,0-1 1,0 0 0,0 0-1,0 1 1,0-1-1,0 0 1,1 0 0,-1 1-1,0-1 1,0 0-1,0 0 1,1 0-1,-1 1 1,0-1 0,0 0-1,1 0 1,0 0 6,-1 0 1,1 0-1,0-1 1,0 1-1,-1 0 1,1-1-1,0 1 1,-1-1-1,1 1 0,-1-1 1,1 1-1,-1-1 1,1 1-1,-1-1 1,1 0-1,0 0 1,10-12 145,-7 9-155,-1-1 0,1 1 1,-1-1-1,0 1 0,5-11 0,8-23-103,-7 19 53,9-28 0,-17 43 10,1-1 1,1 0-1,-1 1 0,0-1 0,1 1 0,0 0 1,0 0-1,0 0 0,1 0 0,0 1 0,-1-1 1,1 1-1,0 0 0,0 0 0,1 0 1,-1 1-1,1-1 0,-1 1 0,1 0 0,0 1 1,-1-1-1,1 1 0,10-2 0,-8 2 30,0 0-1,-1 1 0,1-1 1,0 1-1,-1 1 0,1-1 0,0 1 1,-1 1-1,1-1 0,-1 1 1,0 0-1,1 0 0,-1 1 1,0 0-1,0 0 0,0 0 1,-1 1-1,6 4 0,1 5 146,-1-1 0,0 1 0,-1 1 0,9 16 0,-8-13 203,0 0 1,19 20 0,-27-34-284,0 0 1,1-1 0,-1 1 0,1-1-1,-1 1 1,1-1 0,0 0 0,0 0-1,0 0 1,0-1 0,0 0 0,7 2-1,-4-2 21,0 0 0,1-1-1,-1 0 1,0 0-1,1-1 1,13-2-1,-5-1-127,0-1 0,0-1 0,0 0-1,-1-1 1,27-17 0,46-43-9257,-53 50 6305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3:44.6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576 83 1984,'2'-1'11072,"-9"-10"-9121,6 8-1767,-1 0 1,0 0 0,0 0-1,0 1 1,0-1-1,0 1 1,0 0 0,-1-1-1,-3-1 1,-1-2-101,0 1 1,0 1 0,-1 0-1,0 0 1,0 0 0,0 1-1,0 0 1,-1 0 0,1 1-1,-1 1 1,0-1 0,1 1-1,-1 1 1,0-1 0,-11 2-1,-1 2-76,0 0 0,0 2-1,1 0 1,0 1 0,0 1-1,1 1 1,0 0-1,0 2 1,1 0 0,0 1-1,1 1 1,0 1-1,-20 19 1,18-13 26,4-6-42,2 0 0,0 1 1,1 1-1,-21 31 0,31-42 9,0 0-1,1 0 1,-1 0 0,1 0 0,0 0-1,0 0 1,0 0 0,0 6 0,1-8 3,0 1 1,0-1 0,0 0 0,1 0-1,-1 0 1,1 0 0,-1 0-1,1 0 1,0-1 0,0 1 0,0 0-1,0 0 1,0 0 0,0-1-1,0 1 1,0 0 0,1-1 0,-1 1-1,3 1 1,5 4 22,1-1-1,-1 0 1,1-1 0,0 0-1,1 0 1,10 2 0,70 18 62,-35-12 30,51 12-67,41 13 328,-110-26-270,36 15 229,-64-23-264,-1 1-1,0 0 0,0 0 1,-1 1-1,13 11 1,-17-14-32,0 1 1,0 0 0,0 1-1,0-1 1,-1 1 0,1-1-1,2 8 1,-5-11-2,0 1 0,-1 0-1,1 0 1,-1 0 0,1 0-1,-1 0 1,0 0 0,0 0-1,0 0 1,0 0 0,0 0 0,0 0-1,-1 0 1,1 0 0,-1-1-1,1 1 1,-1 0 0,0 0-1,0 0 1,0-1 0,0 1 0,0 0-1,0-1 1,-2 3 0,0 0 45,-1 0 1,-1 0 0,1 0-1,0-1 1,-1 0 0,0 1-1,0-2 1,0 1 0,0-1-1,0 1 1,-10 2 0,-6 0 186,-34 5 0,40-8-202,0 0 0,1-1 1,-1-1-1,0 0 1,0-1-1,-18-4 0,-107-25 200,-17-10-1079,54 17-5751,101 22 5811,-1 1 0,0-1 0,0 1 0,1-1 0,-1 1 0,0 0 0,0 0 0,0 0 0,1 1 0,-1-1 0,0 1 0,-3 0-1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0:34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20 2720,'16'-20'4239,"-17"29"-3967,-1 0 1,-4 13-1,-8 7 232,-1-2 0,-22 31 1,-4 7 14,-221 473 2080,260-534-2558,-1 3 165,0 0 1,-1 0-1,0 0 0,0-1 1,0 0-1,-7 8 1,16-22 99,1 1-1,12-11 1,-5 9-258,1 1-1,0 0 1,0 2-1,0-1 1,1 2-1,21-7 1,7 3-33,44-6 0,-66 13-50,1 1 1,0 1-1,0 0 1,-1 2 0,25 5-1,-1 2 122,58 21 1,-95-27-93,1 0 0,0-1-1,-1-1 1,18 2 0,-22-3 40,0 0-1,0 0 1,1-1-1,-1 1 1,0-1 0,0 0-1,0 0 1,0-1-1,0 1 1,0-1 0,6-3-1,15-12 22,-1-1-1,-1-1 0,-1-1 1,-1-1-1,-1-1 0,0 0 1,26-42-1,-45 62-15,9-13-300,-5 12-25,-4 8 17,-4 8 174,-1 0 0,0 0 0,-1-1 1,0 1-1,-14 21 0,10-18 130,1 1 1,-8 22-1,13-29-80,1 0 0,-3 20-1,4-28 77,1 1 0,0 0-1,0 0 1,0 0-1,0 0 1,0-1 0,1 1-1,-1 0 1,1 0 0,0-1-1,-1 1 1,1 0 0,1-1-1,-1 1 1,3 4 0,-3-6-6,1 0 1,0 0-1,-1 1 1,1-1-1,0 0 1,0 0 0,0-1-1,-1 1 1,1 0-1,0 0 1,0-1-1,0 0 1,0 1 0,0-1-1,1 0 1,-1 0-1,0 0 1,0 0-1,0 0 1,0 0 0,0-1-1,0 1 1,2-2-1,8-1 62,0-1 0,19-11 0,-17 9 3,30-16-98,52-35 0,-96 57 5,19-13-233,16-9 111,-32 20 105,-1 1 1,1 0-1,-1 0 0,1 1 0,0-1 0,0 1 1,-1-1-1,1 1 0,0 0 0,0 0 0,0 0 1,3 0-1,-4 1 4,-1 0 1,1-1-1,-1 1 1,1 0-1,-1 0 1,1 0-1,-1 0 0,0 0 1,1 0-1,-1 0 1,0 1-1,0-1 1,0 0-1,0 1 1,0-1-1,0 1 0,0-1 1,-1 1-1,1-1 1,0 1-1,-1-1 1,1 4-1,2 4 10,-1 0 1,1 15-1,-3-23 18,1 7 26,0 0 1,0 0-1,-1 1 0,-1-1 1,1 0-1,-1 0 0,-4 15 1,12-28 176,0 0 1,0 0 0,-1 0 0,0-1 0,10-11 0,-3-1-180,-1 2-72,20-20 0,-27 30-34,1 1 1,0 0-1,0 0 1,1 1-1,0-1 1,0 1-1,7-3 1,-13 7 53,0-1 1,0 1-1,0 0 1,0-1-1,1 1 1,-1 0 0,0-1-1,0 1 1,0 0-1,0 0 1,0 0-1,0 0 1,1 0 0,-1 0-1,0 1 1,0-1-1,0 0 1,0 0-1,0 1 1,0-1 0,0 1-1,0-1 1,0 1-1,0-1 1,0 1-1,0 0 1,0-1 0,0 1-1,0 0 1,0 0-1,-1 0 1,1 0 0,0-1-1,-1 1 1,1 0-1,-1 0 1,1 0-1,-1 1 1,1-1 0,-1 0-1,0 0 1,1 0-1,-1 1 1,1 5 53,0 0 0,0 1 1,-1-1-1,0 0 0,0 0 0,-1 0 1,0 1-1,0-1 0,-1 0 1,-2 8-1,45-42 873,-31 18-951,0 1 0,0 0 0,1 0 0,1 1 1,-1 1-1,20-9 0,-30 15 27,-1-1 0,1 1 0,0 0-1,0-1 1,0 1 0,-1 0 0,1 0 0,0 0 0,0 0 0,0 0 0,-1 0 0,1 0-1,0 0 1,0 0 0,0 0 0,0 0 0,-1 0 0,1 1 0,0-1 0,0 0 0,-1 1 0,1-1-1,0 0 1,1 2 0,-2-2 7,1 1 1,0 0-1,-1 0 0,1 0 0,-1 0 0,0 0 1,1 0-1,-1 0 0,0 0 0,1 0 0,-1 1 0,0-1 1,0 0-1,0 0 0,0 2 0,0 2 0,-1 0 0,0 0 0,0 0-1,0-1 1,0 1 0,-1 0 0,-4 8 0,2-3-31,-4 6 11,8-16 39,0 1 1,0-1-1,-1 1 1,1-1-1,0 1 1,-1-1 0,1 1-1,0-1 1,-1 1-1,1-1 1,-1 0 0,1 1-1,-1-1 1,1 0-1,-1 1 1,1-1-1,-1 0 1,1 0 0,-1 0-1,0 1 1,0-1 20,0 0 49,11 4-145,-9-3-2,-1-1 59,0 0 1,1 1 0,-1-1 0,0 0 0,1 1 0,-1-1 0,0 1 0,1-1 0,-1 1 0,0-1 0,0 0 0,0 1 0,1-1 0,-1 1 0,0-1 0,0 1 0,0-1 0,0 1 0,0-1 0,0 1 0,0-1 0,0 2 0,0 13-48,0-14 22,0 8-81,-1 1 525,3-10-232,2-5-175,-1 2 5,-1 0 0,1 0 0,0 0 0,0 0 1,0 0-1,0 0 0,1 1 0,-1 0 0,6-3 0,-2 0 48,1-1-18,7-6-116,-14 12 65,-1 0 0,0-1 0,0 1-1,1 0 1,-1 0 0,0 0 0,1 0-1,-1-1 1,0 1 0,1 0 0,-1 0 0,0 0-1,1 0 1,-1 0 0,0 0 0,1 0-1,-1 0 1,0 0 0,1 0 0,-1 0 0,0 0-1,1 0 1,-1 0 0,0 0 0,1 0 0,-1 0-1,0 0 1,1 0 0,-1 0 0,0 1-1,1-1 1,-1 0 0,1 1 0,-1-1 29,1 1-27,1-1 1,-1 0-1,0 1 0,0-1 0,0 1 0,0-1 0,0 1 1,0-1-1,0 1 0,2 1 0,-2 1-12,1 0 0,-1 0 0,0 0 0,0 0 0,0 1 1,0-1-1,-1 0 0,0 1 0,1-1 0,-1 4 0,0-7 18,0 1 0,1 0 0,-1-1 1,0 1-1,1 0 0,-1-1 0,0 1 0,1-1 1,-1 1-1,1-1 0,-1 1 0,1-1 0,-1 1 1,1-1-1,-1 0 0,1 1 0,0-1 0,-1 0 1,1 1-1,1-1 0,13 5 76,-10-3-63,0-1 1,0-1 0,1 1-1,-1-1 1,0 0 0,0 0-1,0 0 1,8-2-1,8-2 62,-17 4-47,1-1 1,0 1-1,0-2 1,-1 1-1,1 0 1,-1-1-1,1 0 1,6-3-1,-2-1-18,-1-1 0,0 1-1,0-1 1,-1-1 0,0 1 0,0-1-1,7-11 1,-3 1-57,-1 1 0,15-34-1,-21 39-125,-2 8-142,-5 11 137,2 1 139,-1 0 0,1 1 0,0 9 0,0 0-8,-6 25-80,4-30 121,1 1 1,-1 18-1,2-31 22,1 0 1,0 0-1,0 0 1,0 0-1,0 0 1,0-1-1,0 1 1,0 0-1,0 0 1,1 0-1,-1 0 1,0 0-1,0-1 1,1 1-1,-1 0 1,1 0-1,-1 0 1,0-1-1,1 1 1,0 0-1,-1 0 1,1-1-1,-1 1 1,1-1-1,0 1 1,-1 0-1,1-1 1,0 1-1,0-1 1,-1 0-1,1 1 1,0-1-1,0 0 1,0 1-1,0-1 0,-1 0 1,1 0-1,0 0 1,0 0-1,0 1 1,0-2-1,0 1 1,0 0-1,0 0 1,-1 0-1,2 0 1,3-1 27,-1-1-1,0 1 1,0-1-1,0 0 1,0 0 0,0 0-1,0 0 1,5-5 0,10-10 34,0 0-1,-1-2 1,0 0 0,24-36 0,48-93-57,-51 80 97,41-59-135,20-36-20,-84 132-14,18-52 0,-27 65-108,-6 16 144,8-27-293,-9 21 33,-8 16-103,-52 77-64,36-52 433,2 1 0,2 0 0,1 1 0,2 2 0,-25 74 0,29-70 23,3 1 0,1 0 0,3 1 0,-2 56 0,7-90 39,2 1 0,-1-1 1,1 0-1,1 0 0,-1 0 1,2 0-1,-1 0 0,1 0 0,1-1 1,-1 1-1,1-1 0,1 0 1,0 0-1,8 11 0,-11-17-7,0 0 0,1 0 0,-1 0 0,0 0-1,1 0 1,-1-1 0,1 1 0,0-1-1,-1 0 1,1 0 0,0 0 0,0 0-1,0 0 1,4 0 0,-2 0-14,-1-1 1,1 0 0,0-1-1,0 1 1,-1-1-1,1 0 1,-1 0-1,8-2 1,-2-2 27,1 0-1,-1 0 1,0-1 0,0 0-1,0-1 1,14-13 0,-7 1-34,0 0 1,-1-1-1,21-34 1,-25 37-64,-12 16 28,0 1-1,0-1 1,0 1-1,1-1 0,-1 1 1,0 0-1,1-1 1,-1 1-1,0-1 1,1 1-1,-1 0 1,1-1-1,-1 1 1,0 0-1,1 0 1,-1-1-1,1 1 0,-1 0 1,1 0-1,-1 0 1,1-1-1,-1 1 1,1 0-1,-1 0 1,1 0-1,-1 0 1,1 0-1,0 0 1,-1 1-1,1-1 1,0 1 0,-1-1 0,1 0-1,-1 1 1,1-1 0,-1 1-1,1-1 1,-1 1 0,1 0-1,-1-1 1,0 1 0,1-1-1,-1 1 1,1 1 0,0 2-42,1 1 1,-1 0 0,1 0-1,-1 6 1,1 4 44,-1 0 0,-1 0 0,-1 0 1,0 0-1,-1 0 0,0 0 0,-2 0 0,1-1 0,-2 1 1,-6 14-1,10-27 41,0 0 0,0 0 0,0 0 0,0 1 0,0-1 0,-1 0 0,1-1 0,-1 1 0,0 0 0,1 0 1,-1-1-1,0 1 0,0-1 0,0 1 0,0-1 0,0 0 0,0 0 0,-1 0 0,1 0 0,0 0 0,0 0 0,-1-1 0,1 1 0,-1-1 0,1 1 1,0-1-1,-1 0 0,1 0 0,-1 0 0,1-1 0,-1 1 0,1 0 0,0-1 0,-1 0 0,1 1 0,0-1 0,-1 0 0,1 0 0,-3-2 0,4 2-36,1 1 0,-1 0 0,0 0 0,1-1-1,-1 1 1,1-1 0,-1 1 0,1-1-1,-1 1 1,1-1 0,-1 1 0,1-1 0,-1 1-1,1-1 1,0 1 0,-1-1 0,1 0-1,0 1 1,-1-1 0,1 1 0,0-1-1,0 0 1,0 0 0,0 1 0,-1-1 0,1 0-1,0 1 1,0-1 0,0 0 0,1 1-1,-1-1 1,0 0 0,0 1 0,0-1 0,0 0-1,1 1 1,-1-1 0,0 0 0,1 1-1,-1-1 1,0 0 0,1 1 0,-1-1 0,1 1-1,-1-1 1,1 1 0,-1-1 0,1 1-1,-1 0 1,1-1 0,-1 1 0,1-1 0,0 1-1,-1 0 1,1 0 0,0-1 0,-1 1-1,1 0 1,0 0 0,1 0 0,132-14 135,-77 10-178,-50 4-250,-5 0 46,0 0-1,0 0 1,0 0-1,0 0 1,0-1-1,0 1 1,0-1-1,0 1 0,0-1 1,0 0-1,0 0 1,3-1-1,-4 0-419,-1 2 594,0 0 0,0 0 0,0 0-1,0 0 1,0-1 0,0 1 0,0 0 0,0 0-1,0 0 1,0-1 0,0 1 0,0 0 0,0 0-1,0 0 1,-1-1 0,1 1 0,0 0 0,0 0-1,0 0 1,0-1 0,-4-1-1559,-14-3-1361,-9-1 765,-4-1 821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0:35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400 394 5312,'-18'-24'2400,"31"-4"-2080,-3 9 672,6 7-608,19-10 480,4 2-512,20-7 128,1 7-320,6-4 0,-9 4-96,-4 1 96,-6 8-96,-11-1-96,-10 4 0,-16 5-2592,-2 3 1440</inkml:trace>
  <inkml:trace contextRef="#ctx0" brushRef="#br0" timeOffset="1">9 8 4064,'-8'-5'1824,"21"5"-1568,-5-3 0,2 3-192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3:46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4992,'1'6'5998,"0"-2"-5633,0 0-1,0 0 0,-1 0 1,0 0-1,0 0 1,0 7-1,-4 10 311,-21 147 1556,20-106-1979,0 35 403,5-84-2084,4-4 352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0:35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47 4160,'-57'-8'1856,"47"5"-1600,15-5 0,8 3-192,18-7-736,10 1 384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0:38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29 1568,'0'-1'154,"0"0"1,0 0 0,0 0-1,1 0 1,-1 0-1,0 0 1,0 0-1,1 0 1,-1 0-1,0 0 1,1 1-1,-1-1 1,1 0-1,-1 0 1,1 0-1,0 0 1,0 0 0,0 0 3,-1 1 0,1-1 0,-1 1 1,0-1-1,1 1 0,-1-1 0,0 1 1,1-1-1,-1 0 0,0 1 0,0-1 1,1 1-1,-1-1 0,0 0 0,0 1 1,0-2-1,-26 3 1714,21-1-1771,0 0 0,0 1 0,1 0 0,-1 1 0,0-1 0,1 1 0,-1-1 0,1 1 0,-1 1 0,-4 2 0,-7 6 166,-17 14-1,32-24-241,-26 23 124,1 1-1,2 0 1,1 2-1,0 1 1,2 1-1,-29 54 1,48-80-110,-6 12 24,-9 23 0,16-35-23,0 1 1,-1-1 0,2 0 0,-1 0 0,0 1 0,1-1 0,-1 0 0,1 1 0,0-1 0,0 0 0,1 1 0,-1-1 0,1 1 0,1 3 0,-2-6-5,1 1 1,-1-1 0,1 0 0,0 0 0,0 0 0,0 1 0,-1-1 0,1 0-1,0 0 1,0 0 0,1-1 0,-1 1 0,0 0 0,0 0 0,0-1 0,1 1-1,-1 0 1,0-1 0,0 1 0,1-1 0,-1 0 0,1 1 0,-1-1 0,0 0-1,1 0 1,-1 0 0,1 0 0,-1 0 0,0 0 0,3-1 0,3 0 115,0-1 1,0 0-1,0 0 1,9-5-1,-15 6-148,10-4 71,-1-2 1,1 1-1,-1-1 1,0-1-1,-1 0 0,0 0 1,0-1-1,-1 0 1,0-1-1,13-19 1,2-10-171,31-67 0,-33 59-134,-14 33 146,-6 10-6,0 1-1,1 0 0,-1 0 1,1-1-1,-1 1 0,1 0 1,0 1-1,0-1 0,1 0 1,-1 1-1,0-1 0,4-2 1,-6 5 85,0 0 0,1 0 0,-1 0 0,0 0 1,0 0-1,0 0 0,1 0 0,-1 0 0,0 0 1,0 0-1,0 0 0,1 0 0,-1 0 1,0 0-1,0 0 0,0 0 0,1 0 0,-1 0 1,0 0-1,0 0 0,0 0 0,1 0 0,-1 0 1,0 0-1,0 1 0,0-1 0,0 0 1,1 0-1,-1 0 0,0 0 0,0 1 0,0-1 1,0 0-1,0 0 0,0 0 0,1 0 0,-1 1 1,1 2 13,0-1-1,1 1 1,-1 0 0,0 0 0,0 0 0,-1 0 0,1 0 0,-1 0 0,1 4 0,-1 34 176,-1-6-82,6 27 14,2 61 601,-9-98 63,2-25-797,0 0 1,0 0-1,0 0 0,0 1 0,0-1 0,0 0 0,0 0 0,0 0 1,0 0-1,-1 1 0,1-1 0,0 0 0,0 0 0,0 0 0,0 0 1,0 1-1,0-1 0,0 0 0,0 0 0,-1 0 0,1 0 0,0 0 1,0 1-1,0-1 0,0 0 0,0 0 0,-1 0 0,1 0 0,0 0 1,0 0-1,0 0 0,0 0 0,-1 0 0,1 0 0,0 0 1,-6-11-2964,2-15-764,3 12 2492,-2-21-1598,2 0 1008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0:39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15 2816,'-22'-12'917,"13"10"-565,-9 2 642,1 1 0,-35 6-1,38-3-718,0 1 0,1 0 0,-1 2 0,1-1 0,0 1 0,1 1 0,0 0 0,0 1 0,1 0 0,-17 18 0,15-12-166,0 1 1,1 1-1,1 0 0,0 1 0,2 0 1,0 0-1,-7 23 0,2 0 23,1 1-1,3 1 1,2-1-1,1 2 1,-1 77-1,8-105-17,1 0 1,0 1-1,2-1 0,0 0 0,0 0 0,2 0 0,0 0 0,1-1 0,0 1 1,1-2-1,1 1 0,0-1 0,1 0 0,12 14 0,-18-24-227,1 0-1,-1-1 0,1 1 1,0-1-1,-1 0 0,2 0 0,-1 0 1,0-1-1,0 1 0,1-1 1,-1 0-1,1-1 0,0 1 1,0-1-1,-1 0 0,1 0 1,0 0-1,7 0 0,-6-2-488,0 0-1,0 0 0,11-4 1,17-7-1062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0:39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1312,'19'-16'421,"-19"15"-410,0 1-1,1-1 0,-1 1 1,1 0-1,-1-1 0,1 1 1,-1 0-1,1-1 0,-1 1 1,1 0-1,0 0 1,-1 0-1,1 0 0,-1-1 1,1 1-1,0 0 0,22-2 788,0 1-1,0 1 0,36 5 1,-41-3-394,-1 1 1,0 1-1,1 0 1,-2 2 0,1 0-1,-1 0 1,0 2 0,27 15-1,-33-16-220,-1 1 0,1 0-1,-2 0 1,1 0 0,-1 1-1,0 1 1,-1-1 0,0 1-1,0 0 1,-1 1 0,-1 0-1,0 0 1,7 20 0,-5-8 44,-2 0-1,0 0 1,-2 0 0,0 1 0,-1-1 0,-2 1 0,0 0-1,-2-1 1,-1 1 0,0-1 0,-2 0 0,0 0 0,-2 0-1,-1-1 1,0 0 0,-2 0 0,-13 23 0,-58 83 503,74-118-942,-1-1 0,0 0 1,0 0-1,-1 0 0,-18 13 1,15-10-718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0:40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284 158 2144,'-2'-3'1609,"1"2"-1408,1 1 0,0-1 0,0 1 0,0-1 1,-1 1-1,1-1 0,0 1 0,0-1 0,0 1 0,0-1 0,0 1 0,0-1 1,0 1-1,0-1 0,0 1 0,1-2 0,-1-5 2387,0 7-2535,0 0 0,0 0 0,-1 0 0,1-1 0,0 1 0,0 0 0,-1 0 0,1 0 0,0 0 0,0 0 1,0 0-1,-1 0 0,1 0 0,0 0 0,0 0 0,-1 0 0,1 0 0,0 0 0,0 0 0,-1 0 0,1 0 0,0 0 0,0 0 0,-1 0 1,1 1-1,0-1 0,0 0 0,0 0 0,-1 0 0,1 0 0,0 0 0,0 1 0,0-1 0,0 0 0,-1 0 0,1 0 0,0 1 1,-15 9 706,7-5-487,-13 6 290,16-9-429,1 0-1,0 0 1,-1 1 0,-6 5 0,-19 16 392,-47 40 282,64-52-644,1 1 0,0 1 0,-16 23 0,24-30-118,0 1 0,0 0 1,1 0-1,0 1 0,0-1 1,1 1-1,0-1 1,1 1-1,0 0 0,0 0 1,1 10-1,0-6 1,1-1-1,1 1 0,0 0 1,0-1-1,2 1 1,-1-1-1,6 13 0,-6-20 10,0 0 0,0 1 0,0-2 0,1 1 0,-1 0-1,1-1 1,0 1 0,1-1 0,-1 0 0,7 4 0,-7-5-18,-1-1 1,1 0-1,-1 0 1,1-1-1,-1 1 1,1-1-1,0 0 1,0 1-1,0-2 1,0 1 0,-1 0-1,1-1 1,0 0-1,0 0 1,0 0-1,6-1 1,0-2 45,0 0 0,0-1 0,-1 0 0,0 0 0,1-1 0,-1 0 0,-1-1 1,11-8-1,5-7 36,29-30 0,-6-1-200,46-67 0,-90 115-4,0 0-1,0 0 0,0 1 1,1 0-1,-1-1 1,8-3-1,-11 7 69,1 0 0,-1 0-1,0 0 1,1 1 0,-1-1 0,0 0-1,0 1 1,1-1 0,-1 0 0,0 0 0,1 1-1,-1-1 1,0 0 0,0 1 0,0-1-1,1 1 1,-1-1 0,0 0 0,0 1-1,0-1 1,0 1 0,0-1 0,1 5-39,0-1 1,-1 1-1,0-1 1,0 8 0,0 8 22,2-2-31,1 0 0,9 32 0,-10-43 104,1 0-1,0 0 1,0 0 0,1 0 0,-1 0-1,2-1 1,-1 0 0,1 0 0,7 8-1,-10-12 16,0 0-1,0-1 0,0 1 0,1-1 1,-1 1-1,0-1 0,1 0 0,-1 0 1,1 0-1,-1 0 0,1-1 0,0 1 1,-1-1-1,1 1 0,0-1 0,-1 0 1,1 0-1,0 0 0,-1 0 0,1-1 1,0 1-1,-1-1 0,1 1 0,-1-1 1,1 0-1,-1 0 0,1 0 0,-1 0 1,0-1-1,4-2 0,4-3 82,-1 0 0,1-1-1,-2 0 1,1-1 0,9-12 0,1-2-43,-10 13-55,0 0-1,-1-1 1,0-1 0,12-23 0,-15 24-33,-1 1 1,-1-1-1,1 0 0,-2-1 1,1 1-1,-2 0 1,0-1-1,0 1 0,-1-15 1,-3 3-51,-1 1-1,-2-1 1,0 1 0,-1 0 0,-1 1 0,-15-29-1,23 49 10,-6-11-21,0 0 0,-9-11-1,14 21-71,0 0 0,0 0 1,0 1-1,0-1 0,-1 1 0,1-1 0,-1 1 0,1-1 0,-1 1 0,1 0 0,-1 0 0,0 0 0,0 0 0,0 0 0,1 0 0,-1 0 0,0 1 1,0-1-1,0 1 0,0-1 0,-3 1 0,3 0-60,1 1-1,-1-1 1,1 1 0,0 0 0,-1 0 0,1 0 0,0-1-1,-1 1 1,1 0 0,0 0 0,0 1 0,0-1-1,0 0 1,0 0 0,0 1 0,0-1 0,0 0 0,1 1-1,-1-1 1,0 1 0,1-1 0,-1 3 0,0-1-167,-6 12-2426,-8 31 0,8-7 701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0:42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477 8 2656,'9'-7'2887,"-7"12"-1497,-1-3-1228,0 0 0,1 0 0,-2 0 1,1 1-1,0-1 0,0 0 0,-1 1 0,0-1 0,1 1 0,-1-1 0,0 1 0,0-1 0,0 0 1,0 1-1,-1-1 0,1 1 0,-1-1 0,1 0 0,-1 1 0,0-1 0,-1 3 0,-3 5 372,0-1 0,-1-1 0,-11 15-1,-2 0 50,-1-2 0,-1-1-1,-23 18 1,-72 46 697,75-57-906,-1-2 1,-1-1 0,-50 18-1,87-40-294,-5 2 42,10-1 18,6 0 116,47 13 405,-16-1-453,0 2 0,48 30 1,-68-37-183,0 1 1,-1 1-1,-1 0 1,0 1 0,0 1-1,-1 0 1,13 20-1,-14-9 204,-11-24-284,-1 0-1,1 0 0,-1-1 0,1 1 0,-1 0 0,0 0 1,0 0-1,1 0 0,-1 0 0,0 0 0,0 0 1,0 0-1,0 0 0,0 0 0,0 0 0,0 0 1,0 0-1,-1 0 0,1 0 0,0 0 0,-1 1 0,-8-19-6648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0:42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6 2240,'12'-5'7690,"-18"23"-6047,0-7-1090,-1-1 0,0 0-1,-1-1 1,0 0 0,-17 15 0,16-16-281,-27 26 583,-2-2 0,-66 42 0,75-52-670,27-21-155,0 1 1,1-1-1,-1 1 1,1-1-1,-1 1 0,1 0 1,0 0-1,0-1 0,0 1 1,0 0-1,0 0 0,0 0 1,0 0-1,0 3 0,1-4 11,0 0 0,0-1-1,1 1 1,-1 0 0,0 0-1,1 0 1,-1 0 0,1 0-1,-1 0 1,1-1 0,-1 1-1,1 0 1,-1 0 0,1-1-1,0 1 1,-1 0 0,3 0-1,16 11 269,-13-8-187,23 13 355,-17-11-340,-1 1 0,0 0 0,0 0 0,15 16 1,-18-15-233,3 3 210,-1 0-1,-1 0 1,10 16-1,-16-24-214,-1 2 0,0-1-1,0 0 1,0 0 0,-1 1-1,0-1 1,1 0 0,-2 1-1,1-1 1,0 1 0,-1 0-1,0-1 1,0 1 0,-1 7-1,-2-3-1602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0:43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21 4384,'-12'-6'7850,"11"6"-7720,-17 15 1650,-9 15-843,2 1 1,2 1 0,-28 50 0,20-32-151,27-43-668,-37 64 601,37-64-652,1 0 1,0 1-1,1-1 1,0 1-1,0 0 1,0 0-1,0 16 1,2-23-35,0 0-1,-1 0 1,1 0 0,1 0 0,-1 0 0,0 0 0,0 1 0,0-1 0,1 0-1,-1 0 1,0 0 0,1 0 0,-1 0 0,1 0 0,-1 0 0,1 0-1,0 0 1,-1 0 0,1-1 0,0 1 0,0 1 0,0-2 1,0 1 1,1-1 0,-1 1-1,0-1 1,0 0 0,0 0-1,0 0 1,0 1 0,0-1-1,0 0 1,1 0 0,-1 0-1,0-1 1,0 1 0,0 0-1,0 0 1,1-1 0,7-2 111,-2-1 0,1 1 1,0-2-1,9-6 0,-9 6-121,40-24 34,-16 8-176,1 2 0,38-17 0,-70 36 80,0-1-1,1 0 1,-1 1 0,0-1-1,1 1 1,-1 0-1,1-1 1,-1 1 0,1 0-1,-1 0 1,1 0 0,-1 0-1,0 0 1,1 0 0,-1 0-1,1 1 1,-1-1 0,1 0-1,-1 1 1,0-1-1,1 1 1,-1 0 0,0-1-1,1 1 1,-1 0 0,0 0-1,0 0 1,0 0 0,0 0-1,2 1 1,0 4 15,0-1 0,0 0 1,0 1-1,-1 0 0,0-1 0,2 8 1,-2-5 42,1-1 0,5 13 1,-1-10 68,-1-1 0,1-1 0,1 1 0,0-1 0,0-1 1,0 1-1,1-1 0,0-1 0,0 0 0,12 6 0,-17-10-17,0 1 0,1-1 0,0 0 0,-1-1 1,1 1-1,0-1 0,0 0 0,0 0 0,0 0 0,0-1 0,0 1 0,0-1 0,0-1 0,0 1 0,0-1 0,6-1 0,-2-1-15,0-1-1,-1 0 1,1 0 0,-1-1-1,0-1 1,0 1 0,0-1-1,7-8 1,-9 8-48,-1 0 1,0 0-1,-1 0 1,1-1-1,-1 0 0,-1 0 1,1 0-1,2-8 1,1-8 6,7-28 0,-13 47-18,5-25-86,-1-1 0,3-40 0,-8 54-71,0 0-1,-1 1 1,-1-1-1,0 0 1,-1 0-1,-5-17 1,7 31 93,0 0 1,0 0 0,1 0 0,-1 0-1,-1 0 1,1 0 0,0 0 0,0 0 0,-1 0-1,1 0 1,-1 1 0,1-1 0,-1 1-1,0-1 1,0 1 0,1-1 0,-1 1-1,0 0 1,0 0 0,-3-1 0,3 2-113,0-1 0,0 1 0,0 0 0,1 0 0,-1 0 0,0 0 0,0 0 0,0 1 0,0-1 0,0 1 0,0-1 0,0 1 0,1-1 0,-1 1 0,0 0 0,0 0 0,1 0 0,-1 0 0,1 0 0,-1 0 0,1 1 0,-1-1 0,1 0 0,0 1 0,-2 1 0,-3 6-927,0 0-1,1 0 1,0 0 0,0 1-1,1 0 1,0 0 0,-4 19-1,3 10-1274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0:44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 3904,'-15'0'1253,"14"0"-1214,1 0 0,-1 0 0,1 1 0,-1-1 0,0 0-1,1 0 1,-1 1 0,1-1 0,-1 0 0,1 1 0,-1-1 0,1 0 0,-1 1-1,1-1 1,-1 1 0,1-1 0,0 1 0,-1-1 0,1 1 0,0-1 0,-1 1-1,1 0 1,-1 0 134,-3 4 748,-1 1 0,1 0 0,0 0 0,1 0 0,0 1 0,-4 9 0,4-8-586,0 0 0,1 0 0,1 0 0,-1 0 0,1 0 0,1 0 0,-1 1 0,2-1 0,-1 0 0,1 0 0,0 1 0,1-1 0,-1 0 0,7 14-1,-6-17-201,1 0-1,0 0 0,0 0 0,0-1 0,1 0 1,0 1-1,0-1 0,0 0 0,0-1 0,0 1 0,1-1 1,0 0-1,0 0 0,0 0 0,0-1 0,0 1 1,8 1-1,1 1 24,1-2 0,0 0 1,-1 0-1,1-2 0,23 1 1,-30-2-85,0-1-1,0 1 1,0-1 0,0-1 0,0 1 0,0-2-1,0 1 1,10-5 0,-14 4-45,0 1 0,0 0 0,0-1 0,0 0 0,0 0 0,-1 0-1,0 0 1,1 0 0,-1-1 0,-1 0 0,1 1 0,0-1 0,-1 0 0,0 0 0,0-1 0,2-5 0,-2 3-76,0 0 0,0 1 0,-1-1 0,0 0 0,-1 0 0,0 0 0,0 0 0,0-1 0,-1 1 0,0 1 0,-3-15 0,2 17 2,1-1 1,-1 1-1,0 0 0,0 0 1,0 0-1,0 0 0,-1 0 1,0 0-1,0 1 0,0-1 1,0 1-1,0 0 0,-1 0 0,1 0 1,-1 0-1,0 1 0,0-1 1,0 1-1,0 0 0,-5-1 1,2 1-134,0 0 0,0 1 1,-1 0-1,1 0 0,0 1 1,-1 0-1,1 0 0,-1 1 1,1 0-1,0 0 0,0 1 0,-12 3 1,-13 9-787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2:03.5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218 40 2496,'0'-3'207,"0"1"1,0 0-1,1 0 1,-1-1-1,1 1 0,-1 0 1,1 0-1,0 0 1,-1-1-1,1 1 0,1 0 1,-1 0-1,0 0 1,0 1-1,1-1 0,-1 0 1,3-2-1,-8 45 2070,-70 288 831,47-225-2450,-15 95-97,7-27 259,34-167-767,-7 27 398,7-30-357,0 0 1,1 0-1,-1 0 1,0 0-1,0-1 1,0 1-1,0 0 0,0-1 1,0 1-1,0 0 1,-3 1-1,4-3-135,0 1 0,-1-1 0,1 0-1,-1 0 1,0 1 0,1-1 0,-1 0 0,1 0-1,-1 0 1,1 0 0,-1 0 0,1 0 0,-1 0-1,1 0 1,-1 0 0,0 0 0,1 0 0,-1 0-1,1 0 1,-1 0 0,1 0 0,-1-1 0,1 1 0,-1 0-1,1 0 1,-1-1 0,1 1 0,-1 0 0,1-1-1,-1 1 1,1 0 0,0-1 0,-1 1 0,1-1-1,0 1 1,-1-1 0,1 1 0,0-1 0,0 1-1,-1-1 1,1 0 0,-2-2-454,1-1 1,0 1-1,0-1 0,0 0 0,-1-5 1,0-15-1821,5-4 790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3:55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338 480 2144,'3'0'3849,"-3"0"-3794,-7 0 294,0-1 68,0 1-1,1 0 1,-13 2 0,-11 11-154,1 1 1,0 1 0,1 2-1,1 1 1,0 0-1,-31 31 1,50-40-298,-1 0-1,2 1 1,-1 0 0,1 0 0,1 1-1,-10 21 1,15-30 50,0 0 0,0 1 0,0-1 0,1 0 0,-1 1 0,1-1 0,-1 0 0,1 1-1,0-1 1,0 0 0,0 1 0,0-1 0,1 0 0,-1 1 0,0-1 0,1 0 0,0 1 0,0-1 0,-1 0 0,1 0 0,0 0 0,1 0-1,-1 0 1,0 0 0,1 0 0,-1 0 0,1 0 0,-1 0 0,1-1 0,0 1 0,0-1 0,0 1 0,3 1 0,4 2 108,1-1 1,-1 1-1,1-2 1,0 1-1,0-1 1,12 1-1,-15-3-8,0 0 0,0 0 0,0-1 0,0 0-1,1 0 1,-1 0 0,0-1 0,0-1 0,10-2-1,-13 3-49,1-1 0,0 0 0,-1 0-1,1 0 1,-1-1 0,0 1-1,0-1 1,0 0 0,0 0 0,0 0-1,-1-1 1,0 1 0,1-1 0,3-6-1,0-2 33,-1-1-1,-1 0 1,1 0 0,-2-1-1,0 0 1,2-14-1,10-89 24,-11 67-98,0 3-10,14-53 1,17-77-329,-33 157 239,-2-21 0,3-16-7,-2 30-129,-2 26 172,0 0 0,0-1-1,0 1 1,0-1-1,0 1 1,0 0-1,0-1 1,-1 1 0,1 0-1,0-1 1,-1 1-1,1 0 1,-1-1-1,0 1 1,0-2 0,0 4 11,1-1-1,0 0 1,-1 0 0,1 1 0,0-1 0,-1 0 0,1 0 0,0 1 0,0-1 0,-1 0 0,1 1 0,0-1 0,0 0 0,0 1 0,-1-1 0,1 0 0,0 1 0,0-1-1,0 1 1,0-1 0,0 0 0,0 1 0,0-1 0,0 1 0,-1 2-66,-21 35-525,16-29 499,0 0 1,1 1-1,0 0 0,1 0 1,-7 20-1,2 12 44,-12 73 0,18-96 97,-9 108 168,12-103-143,0-1 1,1 0-1,6 33 0,2 11 180,-6-43-33,1 0-1,7 26 1,-3-1 160,-6-37-179,-2-10-160,0 0 1,0-1-1,0 1 0,1-1 0,-1 1 0,0-1 0,1 1 0,-1-1 1,1 1-1,-1-1 0,1 1 0,0-1 0,1 3 0,0-3-17,0 1 0,-1-1 1,1 1-1,0-1 0,0 0 0,0 0 0,0 0 0,0 0 0,0 0 0,0 0 0,0-1 0,0 1 0,1 0 0,-1-1 0,0 0 1,0 0-1,1 0 0,-1 0 0,0 0 0,3 0 0,-3 0 6,10-1 163,0-1 0,0 0 1,0 0-1,0-1 0,-1-1 0,1 0 0,-1 0 0,17-10 0,8-3 24,-25 13-91,0-2 0,-1 1 0,1-1 0,-1-1-1,-1 0 1,1 0 0,-1-1 0,13-14 0,-20 19-84,1-1-1,0 1 0,-1-1 1,1 0-1,-1 1 0,0-1 1,0 0-1,-1 0 1,1 0-1,-1-1 0,0 1 1,0 0-1,0-1 1,-1 1-1,1 0 0,-1-1 1,0 1-1,-1 0 0,1-1 1,-1 1-1,1 0 1,-1-1-1,-1 1 0,1 0 1,-1 0-1,-1-5 1,2 7-47,0 0 0,0 0 1,0 0-1,-1 0 1,1 0-1,0 1 1,-1-1-1,1 0 1,-1 1-1,0-1 1,1 1-1,-1-1 1,0 1-1,0 0 0,0-1 1,0 1-1,0 0 1,0 1-1,0-1 1,-1 0-1,1 1 1,0-1-1,0 1 1,-1-1-1,1 1 0,0 0 1,0 0-1,-1 0 1,1 0-1,0 1 1,0-1-1,-1 1 1,-3 1-1,-1 0-93,1 1 0,-1 0 0,1 0 0,0 1-1,0 0 1,0 0 0,1 0 0,-1 1 0,-6 7 0,5-4 21,1 0 0,0 1 0,0 0 1,0 0-1,1 0 0,1 0 0,0 1 1,0 0-1,0 0 0,-2 15 1,5-21 123,0 1 0,1-1 1,-1 1-1,1-1 0,0 1 1,0-1-1,0 1 0,1-1 1,0 0-1,0 1 0,0-1 1,0 0-1,0 1 1,1-1-1,0 0 0,0 0 1,0 0-1,1 0 0,-1-1 1,1 1-1,0 0 0,0-1 1,0 0-1,0 0 1,0 0-1,7 4 0,-1-2 74,0-1 1,0 0-1,1 0 0,-1-1 0,1-1 0,-1 1 0,1-2 0,0 1 1,0-1-1,0-1 0,0 0 0,-1 0 0,1-1 0,13-2 0,7-3 94,0-1 0,-1-2 0,36-15-1,-52 19-131,-1-1 0,-1-1 0,1 0-1,-1 0 1,0-1 0,-1 0 0,14-14 0,-5 1-6,-1-1 0,22-32 1,-28 36-138,-1 3-101,-2 0-1,11-20 1,-16 27 118,-1 1 1,2 0-1,-1 1 1,1-1-1,8-8 1,-11 13 41,1-1 0,-1 1 0,1 0-1,0 0 1,-1 0 0,6-2 0,-7 4 19,0-1 0,0 1-1,0 0 1,0-1 0,0 1 0,0 0 0,0 0-1,1-1 1,-1 1 0,0 0 0,0 0 0,0 1-1,1-1 1,-1 0 0,0 0 0,0 0-1,2 1 1,-1 0 20,0 0 0,0-1-1,0 0 1,-1 1 0,1-1-1,0 0 1,0 0 0,0 0 0,0 0-1,0 0 1,0-1 0,0 1-1,0 0 1,-1-1 0,1 0-1,0 1 1,0-1 0,0 0 0,-1 0-1,1 0 1,2-2 0,0 2 332,-8 3-39,3-2-327,-1 1-1,0 0 1,1 0-1,-1 0 1,1 0 0,-1 0-1,1 0 1,0 1-1,-1-1 1,1 0 0,-1 2-1,-6 5 41,-3 3-62,0 1 0,1 0 0,1 0 0,-13 23 0,1-3 20,-15 31-51,20-32 122,14-27-51,-1 0 0,1 1 1,0-1-1,0 1 0,1-1 1,-1 1-1,1 0 0,0-1 1,0 1-1,1 0 0,-1 0 1,1 0-1,0 0 0,0-1 1,2 9-1,-2-11 30,1 1-1,-1-1 1,1 1-1,0-1 1,0 1 0,0-1-1,0 0 1,0 1 0,0-1-1,0 0 1,1 0-1,-1 0 1,3 2 0,-2-2 12,-1-1 0,1 0 0,0 0 0,-1-1 0,1 1 0,0 0 0,0 0 0,0-1 0,-1 1 0,1-1 0,0 0 0,0 1 0,0-1 0,0 0 0,0 0 0,0 0 0,0-1 0,0 1 0,3-1 0,9-2 116,0-1-1,-1-1 1,0 0 0,18-9 0,46-31-101,-58 33-2,-1-1 0,0 0 0,-1-2 0,-1 0 1,0 0-1,-1-2 0,-1 0 0,0-1 0,14-25 0,-24 36-77,14-25-113,14-36 1,-14 28-175,-18 40 311,0-1 1,0 0-1,1 1 1,-1-1-1,0 0 1,1 0-1,-1 1 1,0-1-1,1 0 1,-1 1-1,1-1 1,-1 1-1,1-1 1,-1 1-1,1-1 1,-1 1-1,1-1 1,0 1-1,-1-1 1,1 1-1,-1 0 1,1-1-1,0 1 1,0 0-1,1-1 1,-1 1-9,0 0 1,1 0 0,-1 0-1,1 0 1,-1 1-1,1-1 1,-1 0 0,1 1-1,-1-1 1,0 1-1,1-1 1,1 2 0,1 1-29,0 0 1,0 0-1,0 0 1,0 0-1,0 0 1,-1 1 0,5 6-1,-4-2 10,0 0-1,0 0 1,-1 1-1,0-1 1,2 15-1,2 4-42,-3-13 111,3 26 0,1 6-82,-6-33-44,2 4 65,11 31-1,-13-44 48,0 1-1,0-1 0,0 0 0,1 0 1,0 0-1,-1-1 0,1 1 0,0-1 0,1 1 1,-1-1-1,8 6 0,-4-6-2,-1-1 0,1 1 0,-1-1 0,1 0 0,0 0 0,0-1 0,0 0 0,0 0 0,0-1 0,0 0 0,1 0 0,-1-1 0,0 1 0,10-4 0,20-8 102,-17 5-70,11-11 144,-24 14-150,0 0 0,0-1-1,-1 1 1,1-1 0,-1 0-1,0-1 1,-1 0 0,1 0 0,-1 0-1,0 0 1,-1-1 0,1 0-1,-1 0 1,4-10 0,-6 11-40,1 0 1,-1 0-1,0 0 1,-1 0-1,1 0 1,-1-1-1,0 1 1,-1 0-1,0-1 1,0 1-1,0 0 1,-1-1-1,0 1 1,0 0-1,0 0 0,-1-1 1,0 1-1,-5-10 1,6 13-34,-1 1 0,1 0 1,-1 0-1,0-1 0,0 1 1,0 0-1,0 1 0,0-1 1,-3-2-1,2 2-10,1 1 7,0 0 1,0-1-1,0 2 1,0-1-1,0 0 1,0 0-1,0 0 1,-1 1 0,1 0-1,0-1 1,0 1-1,0 0 1,-1 0-1,1 0 1,0 0 0,0 0-1,0 1 1,-1-1-1,1 0 1,0 1-1,0 0 1,0 0-1,0 0 1,0 0 0,0 0-1,0 0 1,0 0-1,0 0 1,-1 2-1,-4 3-14,0 0 0,1 0-1,0 0 1,1 1-1,-1-1 1,-6 12-1,0 3-15,0 0-1,-9 25 1,17-37 54,1 1 1,0-1 0,0 1-1,1-1 1,1 1-1,-1 0 1,2 0-1,-1 11 1,2-18 27,-1-1 0,1 1 0,-1-1 0,1 1 0,0-1 0,0 1 0,0-1 0,0 1 0,0-1 0,1 0 0,-1 0 0,1 0 0,-1 0 0,1 0 0,0 0 0,0 0 0,0 0 0,0 0 0,0-1 1,0 1-1,0-1 0,0 0 0,1 0 0,-1 1 0,1-2 0,-1 1 0,1 0 0,4 1 0,4 0 54,0-1 0,0 0 0,0 0 0,1-1 0,17-2 0,166-27 414,-171 24-452,0-2-1,-1 0 1,1-2 0,-1-1-1,-1 0 1,0-2 0,32-22-1,-35 19 5,0 0-1,-1-1 1,-1-1 0,0-1-1,-1-1 1,22-34 0,-34 48-54,0-1-1,-1 0 1,0-1 0,0 1 0,0 0-1,-1-1 1,0 0 0,2-12-1,-4 19 9,0 0-1,0 0 0,0 0 0,0-1 0,0 1 0,0 0 0,0 0 0,0 0 1,0-1-1,0 1 0,0 0 0,0 0 0,0 0 0,0-1 0,0 1 0,0 0 1,-1 0-1,1 0 0,0-1 0,0 1 0,0 0 0,0 0 0,0 0 0,0 0 0,0-1 1,-1 1-1,1 0 0,0 0 0,0 0 0,0 0 0,0 0 0,-1 0 0,1 0 1,0-1-1,0 1 0,0 0 0,-1 0 0,1 0 0,0 0 0,0 0 0,0 0 1,-1 0-1,1 0 0,0 0 0,0 0 0,0 0 0,-1 0 0,1 0 0,0 0 0,0 0 1,0 0-1,-1 1 0,1-1 0,0 0 0,0 0 0,-13 10-173,-2 11 128,-13 24 0,0 1-61,-61 109 131,87-151 6,1 0 0,-1 0-1,1 0 1,0 0 0,0 0 0,0 1-1,0-1 1,1 0 0,0 1 0,0-1-1,1 6 1,-1-9-8,0 1 0,0-1-1,1 1 1,-1-1 0,1 1 0,-1-1 0,1 1-1,0-1 1,0 1 0,-1-1 0,1 0 0,0 0-1,0 1 1,0-1 0,1 0 0,-1 0 0,0 0-1,0 0 1,0 0 0,1 0 0,-1-1 0,1 1-1,-1 0 1,0-1 0,1 1 0,-1-1 0,1 1-1,-1-1 1,1 0 0,0 1 0,-1-1 0,1 0-1,2 0 1,-1 0 15,0-1-1,0 1 1,0 0-1,0-1 1,0 0-1,0 1 1,0-1-1,-1 0 1,1-1-1,0 1 1,-1 0-1,1-1 1,3-2 0,-2 0 15,0 1 1,-1-1 0,1 0 0,-1 0 0,0 0 0,0-1-1,3-4 1,1-7-79,0 0 0,-1 0 0,7-27 0,-12 39-38,-1 3 28,0-1 0,0 1 0,1 0 0,-1 0 0,1-1 0,-1 1 0,1 0 0,-1 0 0,1 0 0,1-2 0,-1 27-516,-1-19 550,1 0 0,-1 1 0,1-1 0,0 0 0,0 0 0,1 0 0,2 7-1,-3-10 14,0 0-1,0 0 1,0 0-1,1 0 1,-1 0-1,0 0 1,1 0-1,-1 0 1,1 0-1,0-1 1,0 1-1,0-1 1,0 1-1,0-1 1,0 0-1,0 0 1,0 0-1,4 2 1,2-2 42,0 1-1,0-1 1,1 0 0,-1-1 0,0 0 0,1 0 0,-1-1-1,0 0 1,0 0 0,1-1 0,-1 0 0,0-1 0,-1 0-1,14-6 1,-9 2-14,-1 0 0,0 0 0,0-1 0,-1 0 1,0 0-1,-1-2 0,1 1 0,12-18 0,72-125 92,-65 101-523,-16 34 193,-13 17 194,0 0 0,0-1 0,1 1 1,-1 0-1,0-1 0,0 1 1,1 0-1,-1-1 0,0 1 0,1 0 1,-1 0-1,0-1 0,1 1 1,-1 0-1,1 0 0,-1 0 1,0-1-1,1 1 0,-1 0 0,1 0 1,-1 0-1,0 0 0,1 0 1,-1 0-1,1 0 0,-1 0 1,1 0-1,-1 0 0,0 0 0,1 0 1,-1 0-1,1 1 0,-1-1 1,0 0-1,1 0 0,-1 0 0,1 0 1,-1 1-1,0-1 0,1 0 1,-1 0-1,0 1 0,1-1 1,-1 1-1,2 1-14,-1 1-1,0 0 1,0 0 0,0-1 0,0 1 0,0 0-1,-1 0 1,1 0 0,-1 0 0,0 5-1,-3 35 107,1-18-57,1-3-44,-1 0 0,-1 1-1,0-1 1,-8 23 0,9-39 70,0 1 1,-1 0-1,1-1 0,-1 0 1,-1 0-1,1 0 1,-1 0-1,0 0 0,0-1 1,-1 0-1,1 0 1,-1 0-1,-1 0 0,1-1 1,0 0-1,-1 0 1,-9 5-1,11-8-30,0 0-1,0 0 1,0 0 0,-1 0-1,1-1 1,0 0 0,-1 0-1,1 0 1,0 0 0,0 0-1,-1-1 1,1 0 0,0 0-1,0 0 1,0-1 0,0 1-1,0-1 1,0 0 0,0 0-1,0 0 1,1-1 0,-1 0-1,1 1 1,0-1 0,0 0-1,0 0 1,-3-4 0,8 5-453,8 3 191,21 5 122,2 0 135,3-1 90,6 1-78,0-1-1,55-2 1,-80-4 36,0-1 1,0 0-1,25-7 0,-33 6-15,0 0-1,-1 0 1,0-1-1,1-1 1,-1 1-1,-1-1 1,1 0 0,9-9-1,-9 6-24,-1 0 0,0-1 0,0 0 0,0 0 0,-1-1 0,-1 0 0,0 0 0,0 0 0,-1-1-1,0 1 1,3-16 0,-3 10-12,-2 1 0,1-1 0,-2 1-1,0-1 1,-1 0 0,0 0 0,-5-24-1,5 38-38,-1 0-1,1 0 0,-1 0 1,1 0-1,-1 1 0,1-1 1,-1 0-1,0 0 0,0 1 1,0-1-1,0 0 0,0 1 1,-1-1-1,-1-1 0,3 3 11,-1-1 0,1 1-1,0 0 1,-1 0-1,1 0 1,-1-1-1,1 1 1,-1 0 0,1 0-1,-1 0 1,1 0-1,-1 0 1,1 0-1,-1 0 1,1 0 0,-1 0-1,1 0 1,0 0-1,-1 0 1,1 0-1,-1 1 1,0-1 0,0 1-20,-1 0 1,1 0-1,0 0 0,-1 0 1,1 0-1,0 0 1,0 0-1,0 1 1,0-1-1,-1 2 0,-5 8-45,1 1-1,0 0 1,1 1-1,0-1 1,-3 15-1,1 1 75,-4 40-1,9-54 8,1 1-1,1-1 0,1 20 0,0-30 7,-1 0 1,1 0-1,-1 0 1,1 0-1,0 0 1,1 0-1,-1 0 1,1-1-1,0 1 1,-1 0-1,2-1 1,-1 0-1,0 1 1,1-1-1,-1 0 1,7 5-1,-3-4 46,1 0 0,1 0 0,-1-1 0,0 0-1,1 0 1,-1-1 0,1 0 0,0 0 0,12 0-1,0 0 96,0-2 0,32-2-1,-40 0-111,1 0 0,-1 0 0,0-2-1,0 1 1,0-1 0,0-1 0,-1 0 0,0-1 0,0 0-1,0-1 1,-1 0 0,16-14 0,-12 8-24,0-1 1,-1-1-1,-1 0 1,0-1-1,-1-1 1,-1 1-1,11-25 0,28-72-204,-48 116-517,-1 11 476,-3 23 119,3-35 109,-5 36-34,-1 0 1,-2-1-1,-14 41 0,20-72 95,-1 1 0,0-1-1,0 0 1,0 0-1,0-1 1,-1 1-1,0-1 1,0 1-1,-1-1 1,1-1 0,-7 6-1,11-10-31,-1 1-1,0 0 1,0-1-1,0 1 1,0-1-1,0 1 1,0-1-1,0 0 1,0 1-1,0-1 1,0 0-1,0 0 1,0 1-1,0-1 1,0 0-1,0 0 1,0 0-1,0 0 1,0 0-1,0-1 1,0 1-1,0 0 1,0 0-1,0-1 1,0 1-1,0-1 1,0 1 0,0-1-1,0 1 1,0-1-1,0 1 1,-1-2-1,2 1-22,-1 0 0,0 0 0,1 0 1,-1-1-1,1 1 0,-1 0 0,1 0 0,0 0 0,-1 0 0,1 0 0,0-1 1,0 1-1,0 0 0,0 0 0,0 0 0,0 0 0,0-1 0,0 1 0,1 0 0,-1 0 1,0 0-1,1 0 0,-1-1 0,1 1 0,-1 0 0,1 0 0,-1 0 0,1 0 1,0 0-1,1-1 0,1-2-8,1 0 1,0 1 0,1-1-1,-1 1 1,1-1 0,0 1-1,-1 1 1,1-1 0,0 1-1,10-4 1,-3 2 64,1 1-1,0 0 0,20-2 1,-17 5 52,0 0-1,23 3 1,-6 1 57,-23-4-198,27 4-902,-13 4-3490,-1 3 1277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2:04.2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184 39 2144,'-7'8'587,"1"1"1,0 0-1,0 0 0,1 1 0,0 0 1,-5 17-1,-8 12 416,-2 0 256,-33 46 0,38-60-698,11-19-268,0 0 0,0 1 0,0-1 0,-9 8 0,13-13-285,0-1-1,0 0 1,0 0 0,0 0-1,0 0 1,0 0-1,0 0 1,-1 0-1,1 0 1,0 0-1,0 0 1,0 0 0,0 0-1,0 0 1,0 0-1,0 0 1,0 0-1,-1 0 1,1 0-1,0 0 1,0 0-1,0 0 1,0 0 0,0 0-1,0 0 1,0 0-1,0 0 1,-1 0-1,1-1 1,0 1-1,0 0 1,0 0 0,0 0-1,0 0 1,0 0-1,0 0 1,0 0-1,0 0 1,0 0-1,0 0 1,0-1 0,0 1-1,0 0 1,0 0-1,-1 0 1,1 0-1,0 0 1,0 0-1,0 0 1,0 0 0,0-1-1,0 1 1,0 0-1,0 0 1,0-10 152,4-5-149,1 0 0,0 0-1,1 1 1,1-1 0,14-23-1,-15 28-17,15-29-67,2 1 0,1 1 0,43-50-1,-66 86 100,0 0 0,-1 0 0,1 0 0,0 0 0,0 0 0,0 1 0,0-1-1,0 0 1,0 0 0,0 1 0,0-1 0,0 1 0,0-1 0,0 1 0,0-1 0,1 1-1,-1 0 1,0-1 0,0 1 0,0 0 0,1 0 0,-1 0 0,0 0 0,0 0-1,1 0 1,-1 1 0,0-1 0,0 0 0,0 0 0,0 1 0,1-1 0,-1 1 0,0-1-1,0 1 1,0 0 0,0-1 0,0 1 0,0 0 0,0 0 0,0-1 0,0 1 0,-1 0-1,1 0 1,0 0 0,-1 0 0,1 0 0,0 0 0,-1 0 0,1 1 0,-1-1 0,1 0-1,-1 0 1,0 2 0,4 11 180,-1 1 0,0-1 0,0 22 0,3 16 122,-1-22-225,2 0 1,2 0-1,0-1 0,17 35 1,-24-59-324,1 0 1,-1 0-1,-1 0 0,1 0 1,-1 0-1,0 0 0,1 7 1,-2-12 305,-1 0-53,1-1 1,0 1-1,0-1 0,0 0 1,-1 1-1,1-1 0,0 1 1,0-1-1,-1 1 0,1-1 1,0 1-1,-1-1 1,1 1-1,-1-1 0,-4-1-30,1 0-1,0 0 0,0 0 1,0-1-1,-6-4 0,6 4-6,0-1 0,-1 1 1,1 1-1,-1-1 0,-9-3 0,4 3 57,0 0-1,-21-2 1,28 4-323,0 1-1,-1 0 1,1 0 0,0 0-1,0 0 1,-1 0 0,1 1 0,0-1-1,0 1 1,0 0 0,0 0-1,0 0 1,0 0 0,-5 3-1,3 3-1770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2:10.2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9 363 2720,'2'-3'1942,"2"13"-1237,2 16-206,-4 5-3,7 86 1141,-9 143 1,0-253-1577,-1 1 164,0 1 0,0-1-1,-2 9 1,2-9 504,0-4-273,-6-9 226,6 4-626,0-1 0,-1 0 0,1 0 0,0 0 1,0 0-1,0 0 0,1 0 0,-1 0 0,0 0 0,1 0 1,-1 0-1,1-3 0,-4-32-174,3 24 82,0-13-21,2 0 0,4-39 0,-2 38-28,-1 2-115,1 0 0,1 0 0,1 0 0,1 1 0,17-44 0,-20 63 122,-1 0 0,1 1 1,-1 0-1,1 0 0,0-1 1,1 2-1,-1-1 0,5-4 1,-6 7 60,-1 0 1,0 0 0,1 0-1,-1 0 1,0 1 0,1-1-1,-1 0 1,1 1 0,0-1-1,-1 1 1,1-1 0,-1 1-1,1 0 1,0 0 0,-1 0-1,1 0 1,0 0 0,-1 0-1,1 0 1,-1 0 0,1 1-1,0-1 1,-1 0 0,1 1-1,-1 0 1,1-1 0,-1 1-1,1 0 1,-1 0 0,3 1-1,-1 1 9,0 0-1,0 0 0,0 0 0,0 1 1,-1-1-1,1 1 0,-1-1 1,0 1-1,2 6 0,14 39 94,-11-27-40,-4-11 27,0-1 1,-1 0-1,0 1 1,-1-1-1,0 1 1,0-1-1,-1 1 1,-2 16-1,1-20 51,0 0-1,-1 0 1,0 0-1,0 0 1,-1 0-1,0 0 1,0 0-1,0-1 1,-1 1 0,0-1-1,0 0 1,-10 10-1,11-13-14,0 0-1,0-1 0,-1 0 0,1 1 1,-1-1-1,-6 3 0,9-4-88,-1-1 0,1 1 0,-1-1 0,1 1 0,-1-1 0,1 0 0,-1 1 0,1-1 0,-1 0 0,1 0 0,-1 0 0,0 0 0,1-1 0,-1 1 0,1 0 0,-1 0 0,1-1 0,-1 1 0,-1-2 0,2 2-31,0-1 1,1 1-1,-1-1 0,0 1 0,1-1 1,-1 1-1,1-1 0,-1 1 1,1-1-1,-1 1 0,1-1 1,-1 0-1,1 1 0,-1-1 1,1 0-1,0 1 0,-1-1 1,1 0-1,0 0 0,0 1 1,0-1-1,-1 0 0,1 0 1,0 1-1,0-1 0,0 0 0,0 0 1,0 0-1,1 1 0,-1-1 1,0 0-1,0 0 0,0 1 1,1-1-1,-1 0 0,0 0 1,1 1-1,-1-1 0,0 0 1,1 1-1,-1-1 0,1 1 1,0-2-1,4-3-77,-1 1 0,1 0 1,0-1-1,7-3 0,-7 4-73,18-10 106,0 0 1,1 2 0,44-17-1,-45 21 117,0-2 0,-1 0 0,0-2 0,-1 0 0,22-16 0,-38 23 15,0 1 1,0-1-1,0 0 0,-1-1 1,0 1-1,0-1 0,0 0 1,-1 0-1,0 0 1,0 0-1,3-9 0,-3 2 47,0 1 0,-1-1 0,0 0 0,-1 0-1,-1-14 1,0 27-137,0-1 0,0 1-1,0 0 1,0 0 0,1-1-1,-1 1 1,0 0 0,0 0-1,0-1 1,0 1 0,1 0-1,-1 0 1,0-1 0,0 1-1,0 0 1,1 0 0,-1 0-1,0 0 1,0-1 0,1 1-1,-1 0 1,0 0 0,1 0-1,-1 0 1,0 0 0,0 0 0,1 0-1,-1 0 1,0 0 0,1 0-1,-1 0 1,0 0 0,1 0-1,-1 0 1,0 0 0,0 0-1,1 0 1,-1 0 0,0 0-1,1 0 1,-1 0 0,0 0-1,0 1 1,1-1 0,-1 0-1,15 8-318,-9-2 296,-1 0-1,0 0 1,0 0-1,0 1 1,-1 0 0,0 0-1,0 0 1,-1 0-1,0 1 1,4 14-1,-1 6 24,6 49-1,-6-30 184,-5-37-225,0-2 122,0 0 1,0-1 0,3 9-1,-4-15-24,1 0 1,-1 1-1,1-1 0,-1 0 0,1 0 0,0 0 0,-1 0 0,1 0 1,0 0-1,2 2 0,-3-3-12,0 0 0,1 1 0,-1-1 0,1 0 0,-1 0 0,1 1 0,0-1 0,-1 0 0,1 0 0,-1 0 0,1 0 0,-1 0 0,1 0 0,-1 0 0,1 0 0,0 0 0,-1 0 0,1 0 0,-1 0 0,1 0 0,-1 0 0,1-1 0,-1 1 0,2 0 0,0-3 29,0 1-1,0 0 1,0 0-1,0-1 1,0 0-1,0 1 1,0-1-1,-1 0 1,1 0 0,-1 1-1,0-1 1,1-6-1,6-8-3,5-7-74,9-15-239,-17 32-491,-3 13 314,-1 18 98,-1-21 301,0 11 4,1 0 0,0 0 0,1 0 0,1 0 0,0 0 0,1 0 0,10 23 0,-13-35 78,0 0 0,1 0 1,-1-1-1,0 1 1,1-1-1,-1 1 0,1-1 1,0 0-1,-1 1 1,1-1-1,0 0 0,0 0 1,0 0-1,0 0 1,2 0-1,-3-1-9,0 1 0,0-1 0,-1 0 1,1 0-1,0 1 0,0-1 0,0 0 0,0 0 1,-1 0-1,1 0 0,0 0 0,0-1 0,0 1 0,0 0 1,0 0-1,-1 0 0,1-1 0,0 1 0,0 0 0,0-1 1,-1 1-1,1-1 0,0 1 0,-1-1 0,1 1 0,0-1 1,-1 0-1,1 1 0,-1-1 0,1 0 0,-1 1 0,1-1 1,-1 0-1,1 0 0,-1 1 0,0-1 0,1 0 0,-1 0 1,0-1-1,2-6 39,-1 0 1,-1 0-1,1 0 0,-1 0 1,-1 0-1,1-1 0,-3-7 1,-2-7 28,-8-27 0,-11-9-531,23 58 352,1 0 0,-1 0 0,1-1 1,0 1-1,0 0 0,-1-1 1,1 1-1,0 0 0,0 0 1,0-1-1,0-1 0,1 2 60,0 0-1,-1 1 1,1-1-1,0 0 1,0 1-1,0-1 1,-1 1-1,1-1 1,0 1-1,0-1 1,0 1-1,0 0 1,0-1-1,0 1 1,0 0-1,1 0 1,44-19-75,-34 13 87,0 1-1,18-5 1,-4 2-32,-16 5 12,-1 0 0,1 1-1,10-1 1,32 2-148,-51 1 201,0 0 1,1 0 0,-1 0 0,0 0-1,1-1 1,-1 1 0,1 0 0,-1-1-1,0 1 1,0-1 0,1 0 0,-1 1-1,0-1 1,0 0 0,0 0 0,0 0-1,0 0 1,0 0 0,0 0 0,1-1-1,2-2 49,2-3-173,-6 7 84,0 0 0,0 0 0,1 0 1,-1 0-1,0 0 0,0 0 0,0 0 0,0 0 0,0 0 1,0 0-1,0 0 0,0 0 0,0 0 0,0 0 0,0 0 1,1 0-1,-1 0 0,0 0 0,0 0 0,0 0 0,0 0 1,0 0-1,0 0 0,0 0 0,0 0 0,0 0 1,1 0-1,-1 0 0,0 0 0,0 0 0,0 0 0,0 0 1,0 0-1,0 0 0,0 0 0,0 0 0,0 0 0,0 0 1,0 0-1,1 0 0,-1 0 0,0 1 0,0-1 0,0 0 1,0 0-1,0 0 0,-1 12-277,-3 15-54,-2 29-1,-2 20 275,-4-9 5,-28 80-1,13-47 2,19-65 142,-13 65 1027,21-99-1069,-1 0-1,1-1 1,0 1 0,0 0 0,0-1-1,0 1 1,0 0 0,-1-1 0,1 1-1,0-1 1,-1 1 0,1 0-1,0-1 1,-1 1 0,1-1 0,-1 1-1,0 0 1,1-1-15,-1 0-1,1-1 1,0 1-1,-1 0 0,1 0 1,0 0-1,-1-1 1,1 1-1,0 0 1,0-1-1,0 1 1,-1 0-1,1-1 1,0 1-1,0 0 1,0-1-1,0 1 0,-1 0 1,1-1-1,0 1 1,0-1-1,0 1 1,-7-37 448,7 31-501,-2-10 75,1 0 1,1-1-1,1 1 1,0-1-1,1 1 1,7-28 0,3 3-146,24-56 1,-14 45-161,3 1 1,32-50-1,-52 94 170,0 0 1,0 0-1,1 1 1,0 0-1,0 0 1,0 0-1,1 1 1,9-7-1,-14 11 49,0 0-1,1-1 1,-1 1-1,0 0 1,1 0-1,-1 0 1,1 1-1,-1-1 1,1 1-1,-1-1 1,1 1-1,0 0 1,-1 0-1,1 0 0,-1 0 1,1 1-1,-1-1 1,1 0-1,0 1 1,-1 0-1,0 0 1,1 0-1,-1 0 1,1 0-1,-1 0 1,0 1-1,0-1 1,0 1-1,3 1 1,-1 2 34,0 0 1,0 0-1,0 0 1,0 1-1,-1-1 1,0 1-1,0 0 1,0 0 0,-1 0-1,0 0 1,0 0-1,-1 0 1,0 1-1,0-1 1,0 1 0,0 10-1,-1-8 50,-1 0 1,0 0-1,0 0 1,0 0-1,-1 0 0,-1 0 1,1-1-1,-1 1 1,-1-1-1,0 0 0,-6 11 1,7-15 59,-1 1 1,0-1-1,0-1 1,0 1-1,0 0 1,0-1-1,-1 0 1,-5 3-1,7-4-47,0 0-1,-1-1 1,1 1-1,0-1 1,0 0-1,-1 0 1,1 0-1,-1 0 1,1-1-1,-1 1 1,1-1-1,-1 0 1,-5 0 0,9 0-60,0 0 1,0 0 0,0 0 0,0 0 0,0 0 0,0 0 0,0 0 0,0 0-1,-1 0 1,1 0 0,0 0 0,0-1 0,0 1 0,0 0 0,0 0 0,0 0-1,0 0 1,0 0 0,0 0 0,0 0 0,0 0 0,-1 0 0,1 0 0,0 0-1,0 0 1,0 0 0,0 0 0,0 0 0,0 0 0,0-1 0,0 1 0,0 0-1,0 0 1,0 0 0,0 0 0,0 0 0,0 0 0,0 0 0,0 0 0,0 0-1,0 0 1,0-1 0,0 1 0,0 0 0,0 0 0,0 0 0,0 0 0,0 0-1,0 0 1,0 0 0,0 0 0,0 0 0,0 0 0,0-1 0,0 1 0,0 0-1,0 0 1,1 0 0,6-6-92,18-6-83,-20 9 144,42-20-107,0-3 0,63-45 1,-109 70 112,0 0 0,0 0 0,0 1 0,0-1 0,0 0 0,0 1 0,0-1 0,0 1 0,0-1 0,0 1 1,1 0-1,-1-1 0,2 1 0,-2 1-21,-1 0 1,0 0-1,1 0 1,-1 0-1,0 0 0,0 0 1,0 0-1,0 0 1,0 0-1,0 1 1,0 1-1,0-2-34,0 16-97,-1-8 171,1 0 1,0 0-1,0-1 0,1 1 0,0 0 1,1-1-1,0 1 0,0-1 0,4 10 1,-4-16 25,-1 0 0,0-1 0,1 1 0,-1-1 0,1 1 0,-1-1 0,1 0 1,0 1-1,0-1 0,0 0 0,-1 0 0,1 0 0,0-1 0,0 1 1,0 0-1,0-1 0,1 1 0,-1-1 0,0 1 0,0-1 0,0 0 0,0 0 1,0 0-1,0 0 0,1-1 0,-1 1 0,3-2 0,1 1 98,-1 0 0,0-1 1,0 1-1,1-1 0,-1 0 0,-1-1 0,1 0 0,0 1 0,7-7 0,-9 6-72,-1 1 1,1-1-1,-1 0 0,0 1 0,0-1 1,0 0-1,0 0 0,0-1 0,-1 1 0,3-7 1,-4 8-27,1 0 1,-1-1-1,0 1 1,0 0-1,1-1 1,-2 1-1,1 0 0,0-1 1,0 1-1,-1 0 1,1-1-1,-1 1 1,0 0-1,0 0 1,1 0-1,-2 0 1,-1-4-1,-11-15-141,-2 1-1,-28-28 0,43 47 87,0 1 0,1-1 0,-1 0 0,0 1 0,1-1 0,-1 0 0,0 0 0,1 1 0,-1-1 0,1 0 0,-1 0 0,1 0 0,-1 0 0,1 0 0,-1 0 0,1-1 0,0 1-9,1 0 0,0 1 0,-1-1 0,1 1-1,0-1 1,-1 0 0,1 1 0,0-1 0,0 1 0,-1 0 0,1-1-1,0 1 1,0 0 0,0-1 0,1 1 0,3-2 110,6-2-75,1 2 0,-1-1 0,1 1 0,0 1 0,21 0 0,-13 0 17,-1 0-57,0 1 0,-1 1 0,1 0 0,0 2 0,27 6 0,-39-7 26,0 0 0,-1 1-1,1 0 1,-1 0 0,0 1-1,0-1 1,10 9 0,-12-9 48,-1 1 1,0-1 0,0 1-1,0-1 1,0 1-1,-1 0 1,1 0 0,-1 0-1,0 0 1,0 1-1,-1-1 1,1 0 0,0 6-1,-1-5 18,0 0-1,-1 1 1,0-1-1,0 0 1,0 0-1,0 1 1,-1-1 0,-2 9-1,-2 1 64,-10 23-1,11-28-137,3-8 56,0 0 0,0-1 1,1 1-1,-1 0 1,1 0-1,0 1 1,-1-1-1,1 0 1,0 4-1,0-6-10,0 1 0,1-1 1,-1 1-1,0-1 0,0 1 0,0-1 1,1 1-1,-1-1 0,0 1 0,1-1 0,-1 1 1,0-1-1,1 0 0,-1 1 0,0-1 0,1 0 1,-1 1-1,1-1 0,-1 0 0,1 1 0,-1-1 1,1 0-1,-1 0 0,1 0 0,-1 1 0,1-1 1,-1 0-1,1 0 0,-1 0 0,1 0 1,-1 0-1,1 0 0,0 0 0,-1 0 0,1 0 1,-1 0-1,1 0 0,-1-1 0,1 1 0,-1 0 1,1-1-1,7 0 18,0-1 1,-1 0-1,0-1 1,1 0-1,-1 0 1,0 0-1,-1-1 1,1 0-1,11-9 1,1-3 20,1 2 1,30-17-1,-16 10 52,-30 18-73,0 0 1,0-1-1,0 0 0,-1 0 1,1 0-1,-1-1 1,0 1-1,3-7 0,18-51 386,-16 41-476,5-18 37,8-42 1,-12 45 71,-5 24-21,-2 0 1,1-1-1,-1 1 1,0-14-1,7-20-205,-9 47 170,0-1-1,0 0 1,0 0-1,0 0 1,0 0-1,0 0 1,0 0-1,0 0 1,0 0-1,0 0 1,-1 0-1,1 0 0,0 0 1,0 0-1,0 0 1,0 0-1,0 0 1,0 0-1,0 0 1,0 0-1,-1 0 1,1 0-1,0 0 1,0 0-1,0 0 1,0 0-1,0 0 0,0 0 1,0 0-1,0 0 1,0 0-1,-1 0 1,1 0-1,0 0 1,0 0-1,0 0 1,0-1-1,0 1 1,0 0-1,0 0 0,0 0 1,0 0-1,0 0 1,0 0-1,0 0 1,0 0-1,0 0 1,0-1-1,-1 1 1,1 0-1,0 0 1,0 0-1,0 0 1,-4 10-159,-10 60 169,4 1 0,2 0 0,4 129 0,6-175 67,6 33 0,-6-48-53,0-1 0,1 1-1,1-1 1,-1 0 0,1 1 0,7 10 0,-10-19 11,1 1 0,-1 0 0,0-1 0,1 1 0,-1-1 1,0 0-1,1 1 0,0-1 0,-1 0 0,1 0 0,0 0 0,0 0 0,-1 0 0,1 0 1,0-1-1,0 1 0,0-1 0,0 1 0,0-1 0,0 0 0,0 1 0,0-1 1,0 0-1,0 0 0,0-1 0,0 1 0,0 0 0,0-1 0,0 1 0,0-1 1,0 0-1,3-1 0,5-3 57,1 0-1,-1-1 1,0-1 0,12-10 0,-16 13-95,35-32-61,-27 24 103,27-21-1,-40 33-44,-1 0 1,0 0-1,0-1 1,1 1-1,-1 0 1,0 0-1,1 0 1,-1 0-1,0-1 1,1 1-1,-1 0 1,0 0-1,1 0 1,-1 0-1,0 0 1,1 0-1,-1 0 1,0 0-1,1 0 1,-1 0-1,0 0 1,1 0-1,-1 0 1,0 1-1,1-1 1,-1 0-1,0 0 1,0 0-1,1 0 1,-1 0-1,0 1 1,1-1-1,-1 0 1,6 14-260,-5 20 112,-1-31 185,0 47 353,1-49-363,-1 0 0,0 1-1,1-1 1,-1 0 0,1 0 0,-1 0 0,1 1 0,-1-1 0,1 0 0,0 0 0,-1 0-1,1 0 1,0 0 0,0 0 0,0-1 0,0 1 0,0 0 0,0 0 0,0-1 0,0 1-1,0 0 1,0-1 0,1 1 0,-1-1 0,0 1 0,0-1 0,1 0 0,0 1 0,3 0 33,-1-1 0,0 1 0,0 0 0,0-1 0,0 0 0,1 0 0,6-1 0,9-5 25,-1-1 0,0-1-1,-1-1 1,0 0 0,23-17 0,-33 21-213,-1-1 0,13-11 1,-20 64-353,0-44 503,0 1 0,0-1 1,0 0-1,1 0 0,-1 1 0,1-1 0,0 0 1,1 4-1,-1-6 1,0 0 0,0 0-1,0 1 1,0-1 0,0 0 0,0 0 0,0 0 0,0 0 0,0 0 0,0 0 0,1 0 0,-1 0 0,0-1 0,1 1-1,-1 0 1,1-1 0,-1 1 0,0-1 0,4 1 0,-1 0 13,0 0 1,-1-1-1,1 0 0,0 0 0,0 0 1,0 0-1,0 0 0,0-1 1,-1 1-1,1-1 0,4-2 0,-6 3-17,0-1 0,0 0 0,0 0 0,0-1 0,0 1-1,-1 0 1,1-1 0,0 1 0,0-1 0,-1 1 0,1-1 0,-1 0 0,0 0-1,1 0 1,-1 0 0,0 0 0,0 0 0,0 0 0,0 0 0,0-4-1,5-15 78,-7 20-108,-1 0-1,1 0 1,0 0 0,-1 0 0,1 1 0,-1-1 0,1 1 0,-1-1-1,1 1 1,-1-1 0,0 1 0,-2 0 0,-11 3-16,14-2 41,0-1 0,0 0 0,0 1 0,0-1 0,0 0 0,0 1 0,0-1 0,0 0 0,0 0 0,0 0 0,0 0 0,0 0 0,0 0 0,0 0 0,0 0 0,0-1 0,0 1 0,0 0 0,0 0 0,1-1 0,-1 1 0,0-1 0,0 1 0,-1-2 0,2 2 1,0 0 1,-1 0-1,1 0 0,0-1 0,0 1 1,0 0-1,0 0 0,0 0 0,0-1 0,0 1 1,0 0-1,0 0 0,1 0 0,-1 0 1,0-1-1,0 1 0,0 0 0,0 0 1,0 0-1,0 0 0,0-1 0,0 1 1,0 0-1,1 0 0,-1 0 0,0 0 0,0 0 1,0-1-1,0 1 0,0 0 0,1 0 1,-1 0-1,0 0 0,0 0 0,12-10 62,21-11-98,-27 17 5,8-4 4,0 0 0,30-12 0,-37 17 15,1 1 1,0 0-1,-1 0 0,1 1 0,0 0 0,0 0 1,0 1-1,11 0 0,-18 0 3,0 1 0,1-1 0,-1 0 0,1 0 1,-1 1-1,1-1 0,-1 1 0,0 0 0,1-1 0,-1 1 0,0 0 0,1 0 0,-1 0 0,0-1 1,0 1-1,0 1 0,0-1 0,0 0 0,0 0 0,1 2 0,-1-1 24,0 0 0,0 1 0,0-1 0,0 0 0,-1 1 0,1-1 0,-1 1 0,0-1 0,1 1 0,-1-1 0,-1 4 0,1-3 12,0 1 0,0-1 0,-1 1 0,0-1 0,0 1 0,0-1 0,0 0 0,0 1-1,0-1 1,-1 0 0,0 0 0,0 0 0,0 0 0,0 0 0,0-1 0,-3 4 0,24-26 443,-7 9-478,0 2 0,1 0 0,25-15 0,-33 22-27,1-1 1,-1 1-1,0 0 0,1 0 0,-1 1 0,1-1 0,-1 1 0,1 1 0,-1-1 0,1 1 0,0 0 0,-1 0 0,1 0 0,6 2 0,-10-1 20,-1-1 0,1 1 0,0 0 0,0 0 0,0 0-1,-1 0 1,1 0 0,-1 1 0,1-1 0,-1 0 0,1 1-1,-1-1 1,0 1 0,1-1 0,-1 1 0,2 3 0,-2-2 24,1 0 0,-1 0 1,0 0-1,0 0 1,0 0-1,-1 0 0,1 0 1,0 7-1,-1-9-4,0 0 0,0 0 1,0 0-1,0 0 0,0 0 0,0 0 0,1 0 0,-1 0 0,0 0 0,0 0 1,1 0-1,-1 0 0,1 0 0,-1 0 0,1-1 0,-1 1 0,1 0 1,0 0-1,-1 0 0,1-1 0,0 1 0,0 0 0,1 0 0,-1 0 8,1-1 0,0 1 0,0 0 0,-1-1 0,1 1-1,0-1 1,0 0 0,0 0 0,0 0 0,0 0 0,3 0-1,3-1 15,1-1 0,-1 0 0,1-1 0,11-4 0,29-12-25,25-11-7,-45 18-18,-22 10-24,0-1 0,0 0 0,6-4-1,-13 7 40,0 0 0,0 0 0,1 0 0,-1 0 0,0-1 0,0 1 0,0 0 0,0 0 0,1 0 0,-1 0 0,0 0 0,0 0 0,0 0 0,1 0 0,-1 0 0,0 0 0,0 0 0,0 0 0,1-1 0,-1 1 0,0 0 0,0 0 0,0 1 0,1-1 0,-1 0 0,0 0 0,0 0 0,0 0 0,1 0 0,-1 0 0,0 0 0,0 0-1,1 0 1,-1 8-21,-8 8 75,-1-5-76,-13 23-1,16-25 137,1 0-1,-1 0 0,-8 8 0,19-18-256,-2 1 143,0-1 0,0 1 0,0 0 1,0 0-1,0 0 0,0 0 1,0 0-1,5 2 0,-6-1 9,1 0 0,0 0 0,0-1 0,0 1 0,1-1 0,-1 1 0,0-1 0,0 0 0,0 0 1,0-1-1,0 1 0,0 0 0,0-1 0,0 0 0,0 0 0,0 0 0,3-2 0,8-3 11,-1 0 0,16-12 0,-24 14 16,-3 3-23,17-10 27,-1-1 1,-1-1-1,0 0 1,24-25 0,-14 5 14,-2-1 1,23-39-1,36-77 19,-62 108-61,-1-1-1,18-59 1,6-43-153,-43 138 120,-1 5-24,0-1 0,-1 0 0,1 1 1,0-1-1,-1 0 0,0 0 1,0 1-1,0-1 0,0 0 1,-1-5-1,1 8 42,0 0-1,0 0 1,0 0 0,0-1 0,0 1-1,0 0 1,0 0 0,0 0 0,0 0-1,0 0 1,0 0 0,0 0-1,0 0 1,0-1 0,0 1 0,0 0-1,0 0 1,0 0 0,0 0-1,0 0 1,0 0 0,-1 0 0,1 0-1,0 0 1,0 0 0,0 0-1,0-1 1,0 1 0,0 0 0,0 0-1,0 0 1,-1 0 0,1 0-1,0 0 1,0 0 0,0 0 0,0 0-1,0 0 1,0 0 0,0 0-1,-1 0 1,1 0 0,0 0 0,0 0-1,0 0 1,0 0 0,0 0-1,0 0 1,0 0 0,0 1 0,-1-1-1,1 0 1,0 0 0,0 0-1,0 0 1,0 0 0,0 0 0,-7 9-128,-5 16 35,1 3 64,2 2 0,0-1 0,2 1-1,2 1 1,-3 34 0,6-26 67,2 1-1,1-1 0,11 61 0,-7-73-493,2 0-1,18 48 0,10 3-5626,-29-67 1567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2:10.5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 3552,'0'-4'1824,"10"4"-2400,-2 0 256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2:10.9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18 150 6464,'-17'-28'2944,"78"9"-2560,-22 7-352,2 4-96,23-11 800,3 3-384,29-4-64,-4 4-192,18 5 192,-14 11-160,-7 4-2432,-19 8 1248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2:12.4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1 804 2144,'0'7'3479,"1"-7"-3406,2-4 364,0 1-1,1-1 1,-1 1 0,1 0 0,6-4 0,-1 0 56,1-2-215,1 0 0,-2-1 0,1 0 0,12-18-1,27-50 211,-34 53-365,28-46 45,82-142 55,-100 165-142,-2-1 1,24-77-1,-34 91 31,-10 27-32,1-1 0,-2 1 0,1-1 0,-1 0 0,2-15 0,-4 24-83,0 0 0,0 0-1,0 0 1,0 0 0,-1 1 0,1-1 0,0 0-1,0 0 1,0 0 0,0 0 0,0 0 0,0 0 0,0 0-1,0 0 1,0 0 0,0 0 0,-1 0 0,1 0-1,0 0 1,0 0 0,0 0 0,0 0 0,0 0-1,0 0 1,0 0 0,0 0 0,0 0 0,-1 0 0,1 0-1,0 0 1,0 0 0,0 0 0,0 0 0,0 0-1,0 0 1,0 0 0,0 0 0,0 0 0,0 0-1,-1-1 1,1 1 0,0 0 0,0 0 0,0 0-1,0 0 1,0 0 0,0 0 0,0 0 0,0 0 0,0 0-1,0 0 1,0-1 0,0 1 0,0 0 0,0 0-1,0 0 1,0 0 0,0 0 0,0 0 0,0 0-1,0 0 1,0 0 0,0-1 0,0 1 0,0 0 0,0 0-1,0 0 1,-6 7-164,-5 17 61,-17 42 0,16-33 233,0 3 70,1 2 0,1-1 1,3 2-1,1-1 0,-1 50 1,6-73-133,1 0 0,1 1 0,3 16 0,-3-24 25,1 1 0,0-1 0,1 0 0,0 0 0,0 0 0,9 15 0,-11-22-50,0 1 1,0-1-1,1 1 0,-1-1 0,1 1 1,-1-1-1,1 0 0,-1 0 0,1 0 1,0 0-1,0 0 0,-1 0 0,1 0 1,0-1-1,0 1 0,0-1 0,0 1 1,0-1-1,0 0 0,0 1 0,0-1 1,0 0-1,0-1 0,0 1 0,0 0 1,0 0-1,0-1 0,0 1 0,-1-1 0,1 0 1,0 1-1,2-2 0,-6 4-92,0 0 0,0 0 0,0 0 0,1 0 0,-1 0 0,1 1 0,-1-1 0,1 1 0,0-1 0,0 1 0,-1 4 0,-1 7-59,2-10 144,0 0 0,0 0 0,1 0 0,0 1 0,-1-1 0,1 0 1,1 1-1,0 5 0,2 2-18,0 0 0,8 17 0,-9-24 34,0 0 0,1 0 0,0 0 0,0 0 0,0 0 0,0-1 0,8 7 0,-9-9 15,0-1 0,0 0-1,0 0 1,0 0 0,0 0 0,0 0 0,4 1-1,5 2 158,-11-4-192,0 0 0,1 1 0,-1-1 1,0 0-1,1 1 0,-1-1 0,1 0 0,-1 0 1,1 0-1,-1 1 0,0-1 0,1 0 1,-1 0-1,1 0 0,-1 0 0,1 0 0,-1 0 1,1 0-1,-1 0 0,1 0 0,-1 0 0,1 0 1,-1 0-1,1 0 0,-1 0 0,1-1 0,-1 1 1,0 0-1,1 0 0,0-1 0,-1 0-3,1 1-1,-1-1 1,1 0 0,-1 0-1,1 0 1,-1 0-1,0 0 1,1 0 0,-1 0-1,0 0 1,0 0 0,0 0-1,0 0 1,0-1-1,0-3 21,0-1-1,-1 1 1,0-1-1,0 1 1,-2-7-1,-9-22-13,-29-58 0,27 74-270,13 17 192,1 0 0,-1 0-1,0 0 1,0 0 0,-1 0-1,1 0 1,0 0 0,0 0-1,0 1 1,-1-1 0,1 0-1,0 1 1,0-1 0,-3 0-1,4 1 43,-1 0-1,1 0 1,0 0 0,0 0-1,0 0 1,0 0-1,-1 1 1,1-1 0,0 0-1,0 0 1,0 0-1,0 0 1,-1 0 0,1 0-1,0 0 1,0 0-1,0 0 1,0 0 0,0 0-1,-1 1 1,1-1-1,0 0 1,0 0 0,0 0-1,0 0 1,0 0-1,0 1 1,0-1 0,0 0-1,-1 0 1,1 0-1,0 0 1,0 1 0,0-1-1,0 0 1,0 0-1,0 0 1,0 0 0,0 1-1,0-1 1,0 0-1,0 0 1,0 1 0,5 10-35,9 11 261,-9-18-211,-1 0 1,0 0 0,1-1-1,0 1 1,0-1 0,0 0-1,0-1 1,0 1 0,1-1 0,-1 0-1,1 0 1,0-1 0,-1 1-1,1-1 1,0-1 0,0 1 0,6-1-1,3 0 60,-1-1 0,1-1-1,-1 0 1,1-1 0,23-8-1,-31 9-281,-2-1 0,1 1 0,0-1 0,0-1-1,-1 1 1,8-7 0,-12 9 15,0 1 1,0-1-1,1 0 0,-1 0 0,0-1 1,0 1-1,0 0 0,0 0 0,0 0 1,-1-1-1,1 1 0,0 0 1,-1-1-1,1 1 0,-1-1 0,1 1 1,-1-1-1,1 1 0,-1-1 0,0 1 1,0-1-1,0 1 0,0-1 0,0 1 1,0-1-1,0 1 0,-1-1 0,1 1 1,0-1-1,-1 1 0,1-1 1,-1 1-1,-1-3 0,-15-13-2716,-1 1 971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2:12.7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26 131 5312,'-26'-14'2400,"31"6"-2080,3 0 736,5 4-640,18-7 416,5-2-512,20-2-224,1 7-96,10-8 288,-3 8-192,11-7 352,-5 7-256,9 5-4256,-8 3 2208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2:21.9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1 885 3136,'0'0'93,"0"1"-1,0-1 1,0 0 0,0 1-1,0-1 1,0 1-1,0-1 1,0 0 0,0 1-1,0-1 1,0 1 0,0-1-1,0 0 1,0 1 0,1-1-1,-1 0 1,0 1 0,0-1-1,0 1 1,1-1 0,-1 0-1,0 0 1,0 1 0,1-1-1,-1 0 1,0 1-1,1-1 1,-1 0 0,0 0-1,1 1 1,0-1 44,0 0-1,-1 0 1,1-1 0,0 1 0,0 0-1,-1 0 1,1 0 0,0 0-1,-1-1 1,1 1 0,0 0-1,0-1 1,-1 1 0,1-1-1,0 0 1,3-2 195,0 0 0,0 0 0,-1-1 1,6-6-1,30-48 412,48-93 1,18-71-133,-38 86 748,-66 134-1373,0 0 0,0 0 1,-1 1-1,1-1 0,0 0 0,1 1 1,-1-1-1,0 1 0,0-1 1,1 1-1,-1-1 0,1 1 0,2-2 1,-3 2 7,0 1 1,0 0-1,0 0 1,-1 0-1,1 0 1,0 0-1,0 0 1,0 0-1,0 0 1,0 0-1,-1 0 1,1 1-1,0-1 1,0 0-1,0 0 1,-1 1-1,1-1 1,0 1-1,0-1 1,-1 0 0,1 1-1,0 0 1,-1-1-1,1 1 1,-1-1-1,1 1 1,0 0-1,-1-1 1,0 1-1,1 0 1,-1-1-1,1 1 1,-1 1-1,5 7 35,0 0 0,0 1 0,-2 0 0,1 0 0,-1 0 1,0 0-1,1 14 0,4 74 6,-8-87 2,2 28 102,-3 0 1,-1 0-1,-1 0 1,-3-1-1,-14 56 1,18-87-19,0-1 0,0 0 0,-1 0 0,0-1 0,0 1 0,0 0 0,-5 4 0,7-8-54,0 0 0,-1 0 0,0-1 0,1 1 0,-1-1 0,0 0 0,0 1 0,0-1 0,0 0 0,0 0 0,0 0 0,0 0 0,0 0 0,0-1 0,0 1 0,-4 0 0,2-1-37,1 0 0,-1 0 1,0 0-1,1 0 0,-1-1 0,0 1 0,1-1 1,-1 0-1,-5-3 0,5 3-86,0-1 0,0 0 1,0 0-1,0 0 0,1-1 0,-1 1 0,1-1 0,0 0 1,0 0-1,0 0 0,0 0 0,0 0 0,0-1 0,1 0 1,0 1-1,0-1 0,0 0 0,-2-4 0,4 6 23,0 1 0,0 0 0,-1-1 0,1 1-1,0-1 1,0 1 0,1-1 0,-1 1 0,0 0 0,0-1-1,1 1 1,-1-1 0,0 1 0,1 0 0,0-1 0,-1 1-1,1 0 1,0 0 0,-1-1 0,1 1 0,0 0-1,0 0 1,0 0 0,0 0 0,0 0 0,0 0 0,1 0-1,-1 1 1,0-1 0,3-1 0,3-1-61,1 0 0,-1 0-1,1 0 1,10-1 0,-11 2 90,54-10-179,-33 7 291,35-10 1,-53 12-33,-1-1 1,0 0-1,0-1 0,0 1 1,0-2-1,-1 1 0,12-11 1,-6 3 27,-1 0 0,-1-1 0,0-1 0,16-25 0,31-69 268,-42 75-279,4-13 124,17-52 1,-36 93-230,9-29-59,-2 0 1,-2-1-1,5-51 0,-8 48-259,-3 12-236,-10 74 181,-51 307 1440,24-89-629,18-157-17,15-78 172,5-24-65,4-18-229,3-14-240,26-65-197,-30 81 89,0 0 0,1 1-1,0-1 1,1 1 0,-1 1-1,15-15 1,-19 22 42,0-1 0,-1 1 0,1-1 0,0 1 0,0 0 0,0 0 0,0 0 0,0 0 0,0 0 0,0 0 0,0 0-1,3 0 1,-3 1 9,-1 0 1,0 0-1,0 0 0,1 1 0,-1-1 0,0 0 0,0 1 0,0-1 0,1 0 1,-1 1-1,0 0 0,0-1 0,0 1 0,0-1 0,0 1 0,0 0 0,0 0 0,0 0 1,0 0-1,-1 0 0,1 0 0,0 0 0,0 1 0,4 7 55,0-1 0,-1 1-1,0 0 1,-1 0 0,0 1 0,0-1 0,2 18-1,-3-14 25,0-1 0,2 1 0,8 21-1,-11-31-49,1 0-1,0-1 0,0 1 0,0-1 1,0 1-1,0-1 0,0 0 0,1 0 0,-1 0 1,1 0-1,-1 0 0,1 0 0,0-1 1,0 1-1,0-1 0,0 0 0,0 0 0,0 0 1,0 0-1,0-1 0,0 1 0,0-1 1,6 0-1,-1 0 26,0 0-1,0-1 1,0 0 0,0 0-1,0-1 1,0 0 0,-1 0 0,12-6-1,-7 2-1,-1 0-1,0-1 0,0-1 0,19-16 0,33-42 117,-51 52-102,-10 13-56,18-23-77,-19 22 66,0 0 1,1 1-1,-1-1 0,0 0 1,0 0-1,0 0 0,-1 0 1,1 0-1,0 0 0,0-4 1,-3 11-33,-1 1-1,0-1 1,0 1 0,-4 4 0,3-3 55,-42 67 238,37-59-166,0 0-1,1 0 1,0 1-1,2 0 1,0 0 0,-6 23-1,12-39-76,0 0 1,0 1-1,0-1 0,0 1 1,0-1-1,0 0 0,-1 1 1,1-1-1,0 0 0,0 1 0,0-1 1,0 1-1,0-1 0,0 0 1,1 1-1,-1-1 0,0 1 1,0-1-1,0 0 0,0 1 0,0-1 1,1 1-1,-1-1 0,0 0 1,0 1-1,0-1 0,1 0 1,-1 0-1,0 1 0,1-1 1,-1 0-1,0 1 0,0-1 0,1 0 1,-1 0-1,1 0 0,-1 1 1,0-1-1,1 0 0,-1 0 1,0 0-1,1 0 0,-1 0 0,1 0 1,-1 0-1,0 0 0,1 0 1,-1 0-1,1 0 0,-1 0 1,1 0-1,19-6 200,-12 2-185,-1-1 0,0 0 0,-1 0 0,1-1 0,-1 0 0,0 0 0,-1-1 0,9-11 0,17-19-161,-30 36 128,0 0 1,0 0-1,0 0 0,0 0 0,1 0 0,-1 0 0,0 0 0,0 1 0,1-1 1,-1 0-1,0 1 0,1-1 0,2 0 0,-4 1 0,1 0 0,0 1 0,-1-1 1,1 0-1,0 0 0,0 0 0,-1 0 0,1 0 0,0 1 1,-1-1-1,1 0 0,0 1 0,-1-1 0,1 0 0,-1 1 1,1-1-1,-1 1 0,1-1 0,-1 1 0,1 0 0,3 4-39,-2 0 0,1 0 0,-1 0 0,1 0 0,-1 1-1,1 5 1,-2-6 70,1 1-1,0-1 1,1 1-1,2 4 1,-5-9-10,1-1 0,-1 0 0,0 0-1,1 1 1,-1-1 0,0 0 0,1 0 0,-1 0 0,1 1 0,-1-1 0,1 0 0,-1 0 0,0 0 0,1 0 0,-1 0 0,1 0 0,-1 0 0,1 0 0,-1 0-1,1 0 1,-1 0 0,0 0 0,1 0 0,-1 0 0,1 0 0,-1-1 0,1 1 0,-1 0 0,0 0 0,1-1 0,-1 1 0,0 0 0,1 0 0,-1-1 0,0 1-1,1 0 1,-1-1 0,21-19 195,-1 2-193,-20 18-26,1 0-1,0-1 1,0 1-1,-1 0 0,1-1 1,0 1-1,0 0 0,0 0 1,-1 0-1,1 0 1,0 0-1,0 0 0,0 0 1,-1 0-1,1 0 0,0 0 1,0 0-1,0 0 1,-1 1-1,1-1 0,0 0 1,0 1-1,-1-1 0,1 0 1,0 1-1,-1-1 1,1 1-1,0-1 0,-1 1 1,1-1-1,-1 1 0,1 0 1,-1-1-1,1 1 1,-1 0-1,1-1 0,-1 1 1,0 0-1,1-1 0,-1 1 1,0 0-1,0 0 1,1 1-1,1 5-50,-1 0-1,1 0 1,0 14 0,-2-15 78,1 22 18,-1 0 0,-4 30 0,0-8 37,-2-12-73,4-30 147,1 0-1,-1-1 0,1 10 0,2-36-20,1 1 0,0-1-1,9-30 1,24-65-186,-26 89 132,12-34-146,3 1 0,33-58-1,-34 80-82,-21 34 141,-1 0-1,1 0 1,0 0-1,0 0 1,-1 0-1,1 1 1,0-1-1,1 1 1,-1-1-1,0 1 1,0 0-1,1 0 1,2-1-1,-4 2 13,0 0-1,0 0 0,-1 0 0,1 0 1,0 0-1,0 0 0,0 0 0,-1 0 1,1 0-1,0 1 0,0-1 0,-1 0 1,1 1-1,0-1 0,0 0 0,-1 1 1,1-1-1,0 1 0,-1-1 0,1 1 0,-1-1 1,1 1-1,-1 0 0,1-1 0,-1 1 1,1 0-1,-1-1 0,1 1 0,-1 0 1,1 1-1,6 22-76,-7-23 79,1 12 6,0-1 1,-1 1-1,0-1 0,0 1 1,-2 0-1,-4 22 0,-1-8 146,-21 51-1,14-55 191,13-22-327,1 0 0,0-1 0,-1 1 0,1 0-1,-1-1 1,1 1 0,-1-1 0,1 1 0,-1-1 0,1 1-1,-1-1 1,1 1 0,-1-1 0,0 0 0,1 1-1,-1-1 1,0 0 0,1 1 0,-1-1 0,0 0 0,0 0-1,1 0 1,-1 0 0,0 0 0,0 0 0,1 0-1,-1 0 1,-1 0 0,2 0-8,0 0 1,-1 0-1,1-1 1,0 1-1,0 0 0,0 0 1,0-1-1,0 1 0,0 0 1,0 0-1,-1-1 1,1 1-1,0 0 0,0 0 1,0-1-1,0 1 0,0 0 1,0 0-1,0-1 1,0 1-1,0 0 0,1 0 1,-1-1-1,0 1 0,0 0 1,0 0-1,0-1 1,0 1-1,0 0 0,0 0 1,1 0-1,-1-1 0,0 1 1,0 0-1,7-8-8,-6 7 3,4-4-33,0 1 1,1 0-1,0 0 0,0 1 0,0-1 0,0 1 0,0 0 0,9-1 0,-5-1 34,1 1 0,12-8 0,7-7 33,33-27-1,-53 37-8,0 0-1,0-1 1,-1 0-1,-1-1 1,0 0-1,10-16 1,-2-4 138,-9 16-236,1 1-1,0 0 0,1 0 0,18-21 0,-27 35 71,0 0-1,0 0 0,0-1 1,0 1-1,0 0 0,1 0 1,-1 0-1,0-1 0,0 1 1,0 0-1,1 0 0,-1 0 1,0 0-1,0 0 0,0 0 1,1-1-1,-1 1 0,0 0 1,0 0-1,1 0 0,-1 0 1,0 0-1,0 0 1,1 0-1,-1 0 0,0 0 1,0 0-1,1 0 0,-1 0 1,0 0-1,0 0 0,1 0 1,-1 0-1,0 0 0,0 1 1,0-1-1,1 0 0,-1 0 1,0 0-1,0 0 0,1 0 1,-1 1-1,0-1 0,0 0 1,0 0-1,0 0 0,1 1 1,-1-1-1,0 0 0,0 0 1,0 0-1,0 1 0,0-1 1,0 0-1,0 0 0,0 1 1,0-1-1,0 0 0,4 19 48,-4-16-33,5 62-1,-3-31 26,1-1-1,9 39 1,-4-47 262,-8-24-288,1-1 0,-1 1 1,0-1-1,0 1 0,0-1 0,1 1 1,-1-1-1,0 1 0,0-1 0,1 0 0,-1 1 1,0-1-1,1 1 0,-1-1 0,1 0 1,-1 1-1,0-1 0,1 0 0,-1 1 1,1-1-1,-1 0 0,1 0 0,-1 1 1,1-1-1,-1 0 0,1 0 0,-1 0 1,1 0-1,-1 0 0,1 0 0,0 0 1,-1 0-1,1 0 0,-1 0 0,1 0 0,-1 0 1,1 0-1,-1 0 0,1 0 0,0-1 1,4-2 26,-1-1 1,0 0-1,0 0 1,0 0 0,-1 0-1,1-1 1,-1 1-1,0-1 1,0 0 0,3-7-1,4-12 45,8-25 0,-1 1-150,-11 32-6,1 1 1,1 0-1,0 0 0,1 1 0,0 0 1,14-15-1,-22 29 71,-1 0 1,0 0-1,1 0 0,-1 0 1,0 0-1,0 0 0,1 0 0,-1 0 1,0 0-1,1 0 0,-1 0 1,0 0-1,0 0 0,1 0 0,-1 0 1,0 1-1,0-1 0,1 0 1,-1 0-1,0 0 0,0 0 1,0 1-1,1-1 0,-1 0 0,0 0 1,0 1-1,0-1 0,0 0 1,1 0-1,-1 1 0,0-1 0,0 0 1,0 0-1,0 1 0,0-1 1,0 0-1,0 1 0,5 12-90,0 4 111,1-1 0,1 1 0,8 16 0,-10-25-6,-1-1-1,1 0 0,0 0 1,1 0-1,0-1 1,0 0-1,0 0 0,11 8 1,8 7-40,-20-17 62,1 1 0,-1-1 0,1 0 0,7 4 1,-11-6-23,1-1 0,-1 0 1,1-1-1,0 1 1,-1 0-1,1-1 1,0 0-1,0 1 0,-1-1 1,1 0-1,0 0 1,-1-1-1,1 1 1,4-1-1,-2-1 22,-1 1 0,1-1 1,-1 0-1,1 0 0,-1-1 0,0 1 0,0-1 1,0 0-1,3-4 0,32-33 21,-27 26-47,54-71 69,-45 56-140,-4 12 64,-8 10-51,-9 7 50,0 0 1,0 0 0,0 0-1,0 0 1,0 0 0,0 0-1,1 0 1,-1 0 0,0 0-1,0 0 1,0-1-1,0 1 1,0 0 0,0 0-1,0 0 1,0 0 0,1 0-1,-1 1 1,0-1 0,0 0-1,0 0 1,0 0-1,0 0 1,0 0 0,0 0-1,1 0 1,-1 0 0,0 0-1,0 0 1,0 0 0,0 0-1,0 0 1,0 0-1,0 0 1,0 0 0,0 1-1,0-1 1,0 0 0,1 0-1,-1 0 1,0 0-1,0 0 1,0 0 0,0 0-1,0 0 1,0 1 0,0-1-1,0 0 1,0 0 0,0 0-1,0 0 1,0 0-1,0 0 1,0 0 0,0 1-1,-6 78-364,1-35 395,3-19 35,0-5-27,0 1 0,3 30 1,-1-45-29,1-1 1,0 0-1,0 0 1,0 0-1,0 0 1,1 0-1,0 0 1,0-1-1,0 1 1,1 0-1,-1-1 1,1 0-1,0 1 1,1-1 0,3 4-1,-6-7-1,0-1 0,-1 1 0,1 0 0,0 0 0,0 0 1,0-1-1,0 1 0,0 0 0,0-1 0,1 1 0,-1-1 0,0 0 0,0 1 0,0-1 0,0 0 0,1 1 0,-1-1 1,0 0-1,0 0 0,0 0 0,1 0 0,-1 0 0,2-1 0,-1 0 8,-1 0 1,1 1-1,-1-1 0,0 0 1,1-1-1,-1 1 1,0 0-1,0 0 0,1 0 1,-1-1-1,0 1 0,0-1 1,0 1-1,1-4 1,1-2 11,0-1 0,-1 1 0,1-1 0,-1 0 0,-1 0 0,1-12 0,0-14-5,-1 0 1,-7-52-1,6 82-43,-1 1-1,0 0 1,0 0-1,0 0 1,0 0 0,0 0-1,0 0 1,-1 0-1,0 0 1,1 0 0,-1 1-1,0-1 1,0 1-1,-4-4 1,6 6 20,1 0 1,-1 0-1,0 1 1,0-1-1,0 0 1,0 0-1,0 0 1,0 0-1,1 1 1,-1-1-1,0 0 1,0 0-1,0 0 0,0 0 1,0 1-1,0-1 1,0 0-1,0 0 1,0 0-1,0 1 1,0-1-1,0 0 1,0 0-1,0 0 0,0 1 1,0-1-1,0 0 1,0 0-1,0 0 1,0 1-1,0-1 1,0 0-1,0 0 1,-1 0-1,1 0 0,0 1 1,0-1-1,0 0 1,0 0-1,0 0 1,0 0-1,-1 0 1,1 0-1,0 1 1,0-1-1,0 0 0,0 0 1,-1 0-1,1 0 1,0 0-1,0 0 1,0 0-1,-1 0 1,1 0-1,0 0 1,0 0-1,0 0 0,-1 0 1,1 0-1,0 0 1,0 0-1,0 0 1,-1 0-1,1 0 1,0 0-1,0 0 1,0 0-1,-1 0 0,3 1 1,0 1 0,1-1 0,-1 1-1,0-1 1,0 0 0,1 0 0,-1 0-1,1 0 1,-1 0 0,1 0 0,-1-1-1,1 1 1,-1-1 0,1 0 0,2 0-1,8 0 42,24-3-1,-15 0-39,-12 2 58,-5 1-589,0 0 0,0-1 0,1 1 0,-1-1 0,0 0 0,9-4 0,-3-1-2716,2 4 1007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2:22.2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28 5216,'-31'-15'2368,"49"7"-2048,-13 3-320,3 10-64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2:24.1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1075 3136,'3'-9'6384,"0"3"-5231,2-1-669,2-11 42,-1-1-1,0 0 1,3-30 0,-5 30-368,2-15 27,25-102 310,-26 118-450,1 1 0,0 0 0,2 1 0,0 0 0,18-27 0,-25 41-73,0 0 1,0 1-1,1-1 1,-1 0-1,1 1 1,-1-1-1,1 1 1,-1 0-1,1-1 1,0 1 0,0 0-1,-1 0 1,1 0-1,0 0 1,0 1-1,0-1 1,0 0-1,0 1 1,0-1 0,0 1-1,0 0 1,0 0-1,1 0 1,-1 0-1,0 0 1,0 0-1,3 1 1,-2 0 36,1 1 0,-1-1 1,1 1-1,-1 0 0,0 0 1,0 0-1,1 1 0,-1-1 1,-1 1-1,1-1 0,0 1 0,-1 0 1,1 0-1,2 5 0,-1 0 27,1 1 0,-1 0-1,-1-1 1,0 1-1,0 0 1,-1 1 0,0-1-1,1 10 1,2 76 209,-6-81-151,1 0 1,-2 0 0,0 0-1,0 0 1,-2 0 0,-4 15-1,5-24-3,1 1 1,-1 0-1,0-1 0,0 0 0,0 0 0,-9 9 0,10-11-18,-1 0 1,0-1-1,0 0 0,0 0 0,0 0 0,0 0 0,0 0 0,0-1 0,0 1 0,-1-1 0,1 0 0,-6 1 0,5-2-47,1 0 0,-1 0-1,1 0 1,-1-1 0,1 1 0,-1-1 0,1 0-1,-1 0 1,1-1 0,0 1 0,-1-1-1,1 1 1,0-1 0,0 0 0,0 0-1,1-1 1,-1 1 0,0 0 0,-3-6-1,1 4-77,1-1 0,1 1 0,-1-1-1,1 0 1,-1 0 0,1-1 0,1 1-1,-1-1 1,1 1 0,0-1-1,-1-6 1,2 10 17,1 0 0,0-1-1,1 1 1,-1 0 0,0 0-1,0 0 1,1 0 0,-1 0-1,1 0 1,0 0 0,0 1-1,0-1 1,0 0 0,0 0-1,0 0 1,0 1 0,0-1-1,0 0 1,1 1 0,-1 0-1,3-3 1,3-1-31,0 0 1,0 0-1,15-6 0,123-52-60,-96 44 376,0-2 0,83-51 0,-117 62-197,-1-1-1,0 0 1,-1-1-1,-1 0 1,0-1-1,0-1 1,-1 0-1,-1 0 1,-1-1-1,0-1 1,0 1-1,6-20 1,6-19 29,-3-2-1,-2 0 1,-2-1 0,-3-1 0,5-75-1,-14 118-146,-2 12-4,1-1 0,-1 0 1,1 0-1,-1 1 0,-1-1 0,1 0 1,0 0-1,-1 1 0,0-1 0,0 0 1,-1-3-1,2 7 52,0 0 0,0-1 0,0 1 0,0 0-1,0 0 1,-1-1 0,1 1 0,0 0 0,0 0 0,0 0 0,0 0 0,0-1 0,-1 1 0,1 0 0,0 0 0,0 0-1,0 0 1,-1 0 0,1 0 0,0-1 0,0 1 0,0 0 0,-1 0 0,1 0 0,0 0 0,0 0 0,-1 0 0,1 0 0,0 0-1,0 0 1,0 0 0,-1 0 0,1 0 0,-7 6-291,-4 11 109,7-6 195,-1-1 1,2 2-1,0-1 1,0 0 0,1 0-1,-2 22 1,0-1 48,-25 237 745,27-243-704,1 0 0,1 0 0,5 36 1,-3-52-36,0 1 1,0-1 0,1 0-1,0-1 1,0 1 0,1 0-1,1-1 1,0 0 0,0 0-1,0 0 1,11 11 0,-13-17-24,0 0 0,1 0 1,0 0-1,0 0 0,0-1 0,0 1 1,0-1-1,1 0 0,-1 0 0,1-1 1,-1 1-1,1-1 0,-1 0 0,1 0 1,0-1-1,6 1 0,-6-1 5,1 0 0,-1 0-1,1-1 1,0 0 0,-1 0 0,1-1-1,-1 1 1,0-1 0,1 0 0,-1 0-1,0-1 1,0 0 0,8-6-1,-6 4 49,-1-1-1,1 0 0,-1 0 1,0-1-1,7-10 0,-12 15-80,0 0 0,0 1 1,0-1-1,0 0 0,0 0 0,0 1 0,0-1 0,-1 0 0,1 0 0,-1 0 1,1 0-1,-1 0 0,0 0 0,0 0 0,0 0 0,0 0 0,0 0 0,0 0 0,0 0 1,-1 0-1,1 0 0,-1 0 0,1 0 0,-1 0 0,0 1 0,0-1 0,0 0 1,0 0-1,-2-2 0,2 3-19,0 0 0,0 0 0,0 0 1,0 1-1,0-1 0,0 0 0,0 1 0,0-1 1,0 1-1,-1-1 0,1 1 0,0 0 0,0-1 1,0 1-1,-1 0 0,1 0 0,0 0 0,0 0 0,-3 0 1,1 0-27,0 1 0,0 0 1,0 0-1,0 0 0,0 0 1,0 0-1,-5 3 0,2 0-13,0 0 0,0 0 0,1 0-1,-1 1 1,1 0 0,-8 10-1,10-11 58,1 0-1,0 0 0,0 1 0,0-1 1,1 1-1,0-1 0,-1 1 0,2 0 0,-1 0 1,0-1-1,1 1 0,0 0 0,0 0 0,0-1 1,1 1-1,0 0 0,0 0 0,1 4 0,-1-6 16,0 0-1,0 0 0,0 0 1,0 0-1,1 0 0,-1 0 1,1-1-1,0 1 0,0 0 1,0-1-1,0 0 0,0 1 0,0-1 1,1 0-1,-1 0 0,1 0 1,-1 0-1,1-1 0,0 1 1,0-1-1,-1 0 0,1 1 1,0-1-1,0-1 0,1 1 1,-1 0-1,0-1 0,5 1 0,0-1 38,0-1 0,0 0 0,-1-1-1,1 0 1,0 0 0,7-3 0,45-22 229,-42 19-217,16-11 4,-23 13-92,0 0 0,1 0 0,-1 1-1,23-6 1,-33 10 6,1 1-1,0 0 1,0-1 0,0 1-1,0 0 1,-1 0-1,1 1 1,0-1-1,0 0 1,0 1-1,0-1 1,-1 1-1,1-1 1,0 1-1,-1 0 1,1 0-1,2 1 1,-2 0-10,1 0 1,-1 0-1,0 0 1,0 1 0,0-1-1,0 1 1,0-1-1,-1 1 1,3 4-1,0 4 3,0 1-1,0 0 1,-1 0-1,2 13 0,4 42 114,2 123-1,-20 70 883,6-235-116,0-21-442,-2-11-139,3-9-86,2-68-58,0 76-113,12-220 178,-11 215-181,5-47-130,1 2 1,25-91-1,-26 130 58,12-24-1,-16 37 3,1 1 0,0 0 0,0 0-1,0 1 1,1-1 0,0 1-1,0-1 1,7-5 0,-10 9 44,0 0 0,-1 1 1,1-1-1,0 1 0,0-1 0,0 1 1,0-1-1,0 1 0,0-1 1,0 1-1,0 0 0,0-1 1,0 1-1,0 0 0,0 0 0,0 0 1,0 0-1,0 0 0,0 0 1,0 0-1,0 0 0,0 0 0,0 1 1,0-1-1,0 0 0,0 1 1,0-1-1,0 1 0,0-1 0,0 1 1,-1-1-1,1 1 0,0-1 1,1 2-1,-1 0 17,1 0 1,-1 0 0,0-1-1,0 1 1,1 0-1,-1 0 1,-1 0-1,1 1 1,0-1-1,-1 0 1,1 0-1,-1 0 1,1 0 0,-1 5-1,-2 26 218,-1 0-1,-15 57 1,6-32-62,5-32 80,6-21-182,-1-1 0,1 1 1,0-1-1,0 1 0,0 7 0,1-11-56,0-1 1,0 1-1,-1-1 1,1 1-1,0-1 1,0 0 0,0 1-1,0-1 1,0 1-1,0-1 1,0 1-1,1-1 1,-1 1-1,0-1 1,0 0 0,0 1-1,0-1 1,0 1-1,1-1 1,-1 0-1,0 1 1,0-1-1,1 0 1,-1 1 0,0-1-1,1 0 1,-1 1-1,0-1 1,1 1-1,2-3 6,3 0-266,-1 1-452,0 0 1,0-1-1,0 0 0,-1 0 0,1 0 1,-1-1-1,1 1 0,-1-1 1,0 0-1,0 0 0,0-1 0,5-5 1,2-8-2341,1 4 998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2:24.4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20 6048,'-21'-11'2752,"39"22"-2400,7-6 544,6-2-576,18-3 224,3 0-320,22-8 128,6 5-192,20-5 128,-2 4-160,7-1-4160,-14 10 2208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3:57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32 1728,'9'-10'618,"10"-12"5586,-19 22-6166,-7 0 846,-3 2-623,0 0 0,0 1 1,0 0-1,0 1 0,1-1 1,0 2-1,0 0 0,-9 6 1,-6 6-186,1 1 0,1 2 0,0 0 1,2 1-1,0 2 0,2 0 0,0 0 1,2 2-1,-21 40 0,33-56 43,-1 1 0,-4 19-1,8-27-66,0 1-1,1-1 1,-1 0-1,1 0 0,0 1 1,-1-1-1,1 0 0,1 1 1,-1-1-1,0 0 0,0 1 1,1-1-1,-1 0 0,1 0 1,0 0-1,0 1 0,0-1 1,0 0-1,0 0 1,2 2-1,-2-3-21,0 0 1,1 0-1,-1 0 1,1 0-1,-1-1 1,1 1 0,-1 0-1,1-1 1,-1 0-1,1 1 1,0-1-1,-1 0 1,1 0-1,0 0 1,-1 0-1,1 0 1,-1 0-1,1 0 1,0 0-1,-1-1 1,1 1-1,2-2 1,4 0 72,0-1 0,-1 0 0,9-5 1,0-1-16,0 0 1,0-1 0,-1-1 0,0-1 0,-1 0 0,0 0 0,-1-2 0,16-19 0,-12 9-247,-2 0 1,0-1 0,-2-1-1,0 0 1,17-54 0,-30 79 157,0 1 0,0-1 0,0 0 1,0 1-1,0-1 0,1 1 1,-1-1-1,0 0 0,0 1 1,1-1-1,-1 1 0,0-1 0,1 1 1,-1-1-1,0 1 0,1-1 1,-1 1-1,1-1 0,6-4 32,-11 45-277,-7 6 103,-1-1 0,-33 81 1,-53 81 175,46-102 287,-27 86 613,43-90-289,34-97-600,0 1 1,1-1-1,-2 0 0,1 0 0,-3 5 1,14-52 1511,8-24-2905,-11 36-1959,17-42 0,-8 40 859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2:27.5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14 655 3968,'-2'1'342,"-5"3"201,7-4-517,0 0 0,0 0 0,0 0 0,0 0 0,-1 1 0,1-1 0,0 0 0,0 0 1,0 0-1,0 0 0,0 0 0,0 0 0,0 0 0,0 0 0,0 0 0,0 0 0,-1 0 0,1 0 0,0 0 0,0 0 0,0 0 0,0 0 0,0 0 1,0 0-1,0 0 0,0 0 0,-1 0 0,1 0 0,0 0 0,0 0 0,0 0 0,0 0 0,0 0 0,0 0 0,0 0 0,0 0 0,0 0 0,0-1 1,-1 1-1,1 0 0,0 0 0,0 0 0,0 0 0,0 0 0,0 0 0,0 0 0,0 0 0,0 0 0,0 0 0,0 0 0,0-1 0,0 1 0,0-2 354,0 0-1,0 0 0,1 0 0,-1 1 0,1-1 0,0 0 0,-1 0 0,1 0 0,0 1 0,0-1 1,2-3-1,6-5-261,1 0 0,0 1 1,1 0-1,0 1 1,0 0-1,0 0 0,1 2 1,0-1-1,17-5 1,-23 10-157,-1 0 1,0 1 0,1 0-1,-1 1 1,0-1 0,1 1-1,-1 0 1,1 0 0,-1 1-1,1-1 1,-1 1 0,0 0-1,0 1 1,8 2 0,-10-3 74,0 0 1,0 1 0,1-1 0,-1 1-1,0 0 1,-1 0 0,1 0 0,0 0 0,-1 0-1,1 0 1,-1 1 0,1-1 0,-1 1-1,0 0 1,0 0 0,0 0 0,-1 0 0,1 0-1,-1 0 1,0 0 0,1 0 0,-1 1 0,1 5-1,-2 3 278,0-1 0,0 1-1,-1 0 1,-5 20 0,6-32-288,0 0 1,0 0 0,0 1 0,0-1 0,0 0 0,0 0-1,0 0 1,0 0 0,0 1 0,0-1 0,0 0 0,0 0 0,0 0-1,0 0 1,0 1 0,0-1 0,0 0 0,0 0 0,0 0-1,0 0 1,1 1 0,-1-1 0,0 0 0,0 0 0,0 0 0,0 0-1,0 0 1,0 1 0,0-1 0,1 0 0,-1 0 0,0 0-1,0 0 1,0 0 0,0 0 0,0 0 0,1 0 0,-1 0 0,10 0 451,21-9-367,-16 4 51,-8 3-111,0-1 0,-1 0 1,1 0-1,0 0 1,-1-1-1,0 0 1,0 0-1,7-6 1,2-5 77,21-25-1,-22 24-537,22-21-1,-34 35 371,-1 1-1,1 0 1,0 0 0,-1 0-1,1 0 1,0 0-1,0 1 1,0-1 0,-1 0-1,1 1 1,0 0-1,0-1 1,0 1 0,0 0-1,0 0 1,0 0-1,0 0 1,0 0 0,3 1-1,3 1 37,-1 0 0,1 1 0,11 5 0,4 2-16,3-1 151,0-1 0,0-2 1,1 0-1,-1-2 0,49 2 1,-80-5-40,1 0 0,-1 0 1,0 0-1,1 0 1,-1 1-1,-5 3 1,-65 44-388,72-47 302,0 1 0,0 0 1,0-1-1,1 1 1,-1 0-1,-1 4 0,3-6-2,0 0 1,1 0-1,-1 0 0,0 0 0,1 0 0,-1 1 0,1-1 0,0 0 0,-1 0 0,1 0 1,0 1-1,0-1 0,0 0 0,0 1 0,0-1 0,0 0 0,0 0 0,0 1 0,0-1 1,1 0-1,-1 0 0,1 2 0,0-2 23,0 0 0,0 0 0,0 0 0,0-1 1,1 1-1,-1 0 0,0-1 0,0 1 0,0-1 0,1 0 1,-1 1-1,0-1 0,1 0 0,-1 1 0,0-1 0,1 0 0,-1 0 1,0 0-1,1 0 0,-1-1 0,3 0 0,0 1 20,1-1-1,-1 0 1,1 0-1,-1 0 0,8-4 1,-2 0 6,0-1 1,-1 0-1,1-1 1,-1 0-1,-1-1 0,10-9 1,-15 13-25,0 1-1,-1-1 1,1 1 0,-1-1-1,1 0 1,-1 0 0,-1 0-1,1-1 1,0 1 0,-1 0 0,0 0-1,0-1 1,0 1 0,-1-1-1,1 1 1,-1-1 0,0 1-1,-1-7 1,0 8-8,1-2-83,-1-1 1,0 1-1,-1 0 0,-2-9 0,3 13 32,1 0 1,-1 0-1,1 0 1,-1 0-1,0 0 1,1 0-1,-1 0 1,0 0-1,0 0 0,0 0 1,0 0-1,0 1 1,0-1-1,0 0 1,0 1-1,0-1 1,0 1-1,0-1 1,0 1-1,-1-1 1,1 1-1,0 0 1,0-1-1,0 1 1,-3 0-1,3 0 7,1 0 0,-1 1-1,0-1 1,1 0 0,-1 0 0,1 1-1,-1-1 1,0 0 0,1 1 0,-1-1 0,1 1-1,-1-1 1,1 1 0,-1-1 0,1 1-1,0-1 1,-1 1 0,1-1 0,0 1-1,-1-1 1,1 1 0,0 0 0,-1-1-1,1 1 1,0 0 0,0-1 0,0 1 0,0 0-1,0-1 1,0 1 0,0 0 0,0-1-1,0 2 1,1-1 26,1 0 0,-1 0-1,1 0 1,-1 0 0,1 0 0,0-1 0,-1 1-1,1 0 1,0-1 0,3 1 0,-4-1 5,7 2 21,1-1 0,0 0 0,0 0 0,-1-1 1,1 0-1,0 0 0,0-1 0,13-4 0,-6 1 8,0 0 0,-1-2-1,25-11 1,-23 8 4,-1-1 0,-1-1-1,1 0 1,-2-1 0,0-1 0,0 0 0,-1-1 0,-1-1 0,19-27 0,-2-6 107,47-102 0,-64 124-117,-1-1 0,11-41-1,-22 67-67,0 0 0,1 0 0,-1 0 0,0 0 0,0 1 0,0-1 0,1 0 0,-1 0 0,0 0 0,0 0 0,0 0 0,0 0 0,-1 0 0,1 1-1,0-1 1,0 0 0,0 0 0,-1 0 0,1 0 0,0 0 0,-1 1 0,1-1 0,-2-1 0,2 2 7,0 0 1,-1 0-1,1 0 1,0 0-1,-1 0 0,1 0 1,0 0-1,0 0 1,-1 0-1,1 0 1,0 0-1,-1 0 0,1 0 1,0 0-1,-1 1 1,1-1-1,0 0 0,0 0 1,-1 0-1,1 0 1,0 1-1,0-1 1,0 0-1,-1 1 0,-9 13-80,-8 29 223,1 1-1,-21 87 1,23-67 182,-13 120 1,28-175-242,0 0 0,0 0 0,1 0 0,0 1 0,1-1 0,0 0 0,0 0 0,8 16 0,-8-21-25,-1-1-1,1 0 1,0 0-1,0 0 0,0 0 1,1 0-1,-1-1 1,1 1-1,-1-1 0,1 0 1,3 3-1,-3-4 1,-1 0 0,0 0-1,1 0 1,-1 0 0,1 0-1,-1-1 1,1 1 0,0-1 0,-1 1-1,1-1 1,-1 0 0,1 0 0,0 0-1,-1-1 1,1 1 0,4-2-1,1 0 29,0-1-1,0-1 0,0 1 0,0-1 1,-1-1-1,0 1 0,12-11 0,1-2 30,20-23-1,-17 12-38,0-1 0,-2 0 0,-1-2 0,26-54 0,47-139-76,-84 199-110,10-51 0,-18 69-76,-2 6-62,-6 15-19,-2 10 234,1 1 0,2 1-1,-4 27 1,-6 80 78,15-126-25,0 1 13,-9 136 58,9-118 72,2 1-1,1 0 1,7 35 0,-8-51-1010,-4-13 251,-11-21-17,4 7 544,-1 3 57,-1 0-1,0 1 1,-23-17 0,3 1-225,29 26 216,-7-8-70,-1 2-1,-14-11 0,19 17 269,5 5-155,1-2-8,1 0 1,-1-1 0,0 1 0,1 0 0,-1 0-1,1-1 1,-1 1 0,1 0 0,0-1 0,-1 1-1,1 0 1,0-1 0,-1 1 0,2 0 0,6 3 32,-1-1 0,1 1 1,0-1-1,1-1 0,-1 0 1,0 0-1,13 1 0,-1 0 22,138 13 307,-143-16-327,91 1 46,-64-1-58,-37 0 19,-1 0 0,1 1 1,0-1-1,0 1 0,-1 0 0,1 0 0,0 1 0,7 2 0,-11-3 11,1 0-1,-1 0 0,0 0 0,1-1 1,-1 1-1,0 1 0,0-1 1,0 0-1,0 0 0,0 0 1,0 0-1,0 1 0,0-1 1,0 0-1,-1 1 0,1-1 0,0 1 1,-1-1-1,1 1 0,-1-1 1,0 1-1,1-1 0,-1 1 1,0 0-1,0-1 0,0 1 1,0-1-1,-1 3 0,0 0 48,0-1-1,0 0 0,-1 0 1,1 0-1,-1 0 0,0-1 1,0 1-1,0 0 1,0-1-1,0 1 0,-1-1 1,-4 4-1,-1 2 62,-27 25 405,-19 21-9,34-27 372,33-34-624,-2 0-266,1 0 0,15-13 0,-2-6-36,-19 20-55,0-1 0,1 1-1,0 0 1,0 0-1,11-7 1,-18 13 51,1 0 0,-1 0-1,1 0 1,-1-1 0,1 1 0,0 0-1,-1 0 1,1 0 0,-1 0 0,1 0-1,-1 0 1,1 0 0,0 0 0,-1 0-1,1 0 1,-1 1 0,1-1 0,-1 0-1,1 0 1,0 0 0,-1 1 0,1-1-1,-1 0 1,1 1 0,-1-1 0,0 0-1,1 1 1,-1-1 0,1 1 0,-1-1-1,0 1 1,1-1 0,-1 1 0,0-1-1,1 1 1,-1-1 0,0 1 0,0-1-1,0 1 1,1-1 0,-1 1 0,0 1-1,8 33-126,-5-20 194,-3-13-44,1 0 0,-1 0 1,1-1-1,0 1 0,-1 0 0,1 0 1,0-1-1,0 1 0,0 0 0,1-1 0,-1 1 1,0-1-1,0 0 0,1 1 0,-1-1 0,3 2 1,-2-2 14,0-1 0,0 1 0,-1-1 0,1 0 0,0 1 0,0-1 0,0 0 0,0 0 0,0 0 0,-1 0 0,1 0 0,0-1 0,0 1 0,0-1 0,0 1 0,-1-1 0,3 0 0,76-35 35,-34 14-109,67-33 123,-109 52-245,-7 2 19,-5 1 59,-10 9 7,0-1 0,1 2 0,0 0-1,1 2 1,-25 20 0,40-31 91,0-1 0,1 1 1,-1 0-1,0-1 0,1 1 0,-1 0 0,0 0 0,1 0 0,-1-1 1,1 1-1,-1 0 0,1 0 0,-1 0 0,1 0 0,-1 1 1,1-2 0,0 1 1,0-1-1,0 1 1,1-1 0,-1 0-1,0 1 1,0-1-1,0 0 1,0 1 0,0-1-1,1 0 1,-1 1 0,0-1-1,0 0 1,0 0-1,1 1 1,-1-1 0,0 0-1,1 0 1,-1 1-1,0-1 1,0 0 0,1 0-1,-1 0 1,0 0-1,1 1 1,-1-1 0,3 1 15,0-1-1,0 1 1,0-1 0,0 1 0,-1-1 0,1 0-1,0 0 1,4-1 0,39-2-68,-41 3 30,0 0 0,0 0-1,0 1 1,0-1 0,0 1 0,0 1-1,6 1 1,-11-3 11,0 0 1,1 1-1,-1-1 0,0 0 1,1 0-1,-1 1 0,0-1 1,1 0-1,-1 1 0,0-1 1,1 0-1,-1 1 0,0-1 1,0 0-1,1 1 0,-1-1 1,0 0-1,0 1 0,0-1 1,0 1-1,0-1 1,1 0-1,-1 1 0,0-1 1,0 1-1,0-1 0,0 1 1,0-1-1,0 0 0,-1 2 1,-5 16-109,4-14 109,-55 154-116,31-82 165,-4-1 1,-39 74-1,63-139 46,0-1 0,-1 0 0,0 0 0,-14 14 0,18-20-53,1-1 0,-1 1-1,1-1 1,-1 0 0,0 0 0,0 0-1,0 0 1,0-1 0,-1 1 0,1-1 0,0 0-1,0 0 1,-1 0 0,1 0 0,-1-1-1,1 1 1,-1-1 0,1 0 0,-4 0-1,6 0-35,0-1-1,0 1 1,0 0-1,0 0 0,0-1 1,0 1-1,0-1 1,0 1-1,1-1 0,-1 1 1,0-1-1,0 1 1,0-1-1,1 0 0,-1 1 1,0-1-1,1 0 1,-1 0-1,1 0 0,-1 1 1,1-1-1,-1 0 1,1 0-1,0 0 0,-1 0 1,1 0-1,0 0 0,0 0 1,0 0-1,-1 0 1,1 0-1,0 0 0,0 0 1,1 0-1,-1 0 1,0 0-1,0 1 0,0-1 1,1 0-1,-1-2 1,3-5 65,0 1 0,0-1 1,7-13-1,-8 18-36,-1 1-34,15-28-129,29-42 0,-19 41 100,1 1 0,38-33 0,67-45-50,-123 101 73,82-58 89,-57 43-17,0-2-1,42-40 0,-71 59-27,-1 1 0,0-2 0,0 1 0,-1 0 0,0-1 0,6-11-1,-8 15-40,0 0-1,-1 0 1,1 0-1,0 0 0,-1 0 1,1-1-1,-1 1 0,0 0 1,0 0-1,0 0 1,0 0-1,0 0 0,0-1 1,0 1-1,-1 0 0,1 0 1,-1 0-1,1 0 0,-1 0 1,0 0-1,0 0 1,0 0-1,-2-3 0,2 4-6,0 1 1,0-1-1,0 0 0,0 1 0,1-1 0,-1 1 0,0-1 0,0 1 0,0 0 0,0-1 0,0 1 1,0 0-1,0 0 0,-1-1 0,1 1 0,0 0 0,0 0 0,-1 0 0,-21 5-162,20-4 158,-4 1 47,0 1-1,1 0 1,-1 1 0,0 0 0,1 0-1,0 0 1,0 1 0,0-1-1,1 2 1,-1-1 0,1 0 0,1 1-1,-7 9 1,11-14-14,-1 0 0,1 0 0,-1 0 0,1 0-1,0 0 1,0 0 0,-1 0 0,1 0 0,0 1 0,0-1 0,0 0 0,0 0-1,0 0 1,1 0 0,-1 0 0,0 0 0,0 0 0,1 0 0,-1 1 0,0-1 0,1 0-1,0 0 1,-1 0 0,1-1 0,-1 1 0,1 0 0,0 0 0,0 0 0,-1 0-1,3 1 1,1 1 78,1 1-1,0 0 1,-1-1-1,10 4 1,-5-2-37,1-1 0,-1-1-1,1 0 1,0 0 0,0-1 0,0 0 0,0-1-1,0 0 1,0-1 0,15 0 0,-1-3-384,1 0 0,-1-2 0,28-9 0,-5 1-4784,-14 8-1740,-12 4 3150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2:59.3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111 140 1984,'-4'-9'672,"3"7"-482,1 1 1,-1-1 0,1 1-1,-1-1 1,1 1 0,-1-1-1,1 0 1,0 1 0,0-1-1,0 1 1,0-3 0,-1-11 1042,1-6 385,0 16-1068,2 7-335,3 9-217,2 7 208,7 20 0,8 30 229,41 83 0,-31-80-30,8 8-68,-26-53-105,20 49-1,-13-25 20,-13-31 255,12 38 1,-19-43 231,-4-12-98,-5-9-130,4 2-435,1 0 1,0 0-1,0-1 1,0 1-1,1-1 0,0 0 1,-3-10-1,-6-16 58,-31-48-29,12 27-128,-16-44-109,30 58-39,2 0 0,1-1 0,-8-42 0,18 66 86,1 0 1,-1-22 0,6-1-347,-3 40 421,0-1 1,0 0-1,0 0 0,0 0 1,0 0-1,0 0 1,0 0-1,0 0 1,0 0-1,-1 0 1,1 0-1,0 0 1,0 0-1,0 0 1,0 0-1,0 0 1,0 0-1,0 0 1,-1 0-1,1 0 1,0 0-1,0 0 1,0 0-1,0 0 0,0 0 1,0 0-1,0 0 1,0 0-1,-1 0 1,1 0-1,0 0 1,0 0-1,0-1 1,0 1-1,0 0 1,0 0-1,0 0 1,0 0-1,0 0 1,0 0-1,0 0 1,0 0-1,-1 0 1,1-1-1,0 1 0,0 0 1,0 0-1,0 0 1,0 0-1,0 0 1,0 0-1,0 0 1,0-1-1,0 1 1,0 0-1,0 0 1,0 0-1,-5 9-253,-29 84-400,-20 42 1307,50-129-562,3-2 13,-1 0 0,0 0 0,0 0 0,0 0 0,-1-1 0,0 1 0,1-1 0,-6 5 1,8-8-74,-1 0 1,1 1 0,0-1 0,-1 0 0,1 0 0,0 0 0,-1 0 0,1 1 0,-1-1-1,1 0 1,0 0 0,-1 0 0,1 0 0,-1 0 0,1 0 0,0 0 0,-1 0 0,1 0-1,-1 0 1,1-1 0,0 1 0,-1 0 0,1 0 0,0 0 0,-1 0 0,1 0 0,0-1-1,-1 1 1,1 0 0,-1-1 9,0 0 0,0 0-1,1 1 1,-1-1 0,0 0 0,1 0-1,-1 0 1,1 0 0,-1 0-1,1 0 1,0 0 0,-1-1 0,-1-14-1,0 0 1,1 0 0,1 0 0,0 0 0,5-22 0,-5 35-30,3-22-113,0 0 0,2 0 0,1 0 0,1 0 0,1 1 0,2 1 0,15-31 0,-23 51 57,0-1 0,0 1-1,0 0 1,1 0 0,-1 1-1,1-1 1,0 0-1,0 1 1,3-3 0,-4 4 47,-1 1-1,0-1 1,0 0 0,0 1 0,1-1-1,-1 1 1,0 0 0,1-1 0,-1 1-1,0 0 1,1 0 0,-1 0 0,0 0 0,1 0-1,-1 0 1,0 0 0,1 1 0,-1-1-1,0 0 1,1 1 0,-1-1 0,0 1-1,0-1 1,1 1 0,-1-1 0,0 1 0,1 1-1,4 3 26,0 0 0,-1 1 0,0 0 0,0 0 0,0 0 0,-1 0 0,5 10 0,21 51 149,-23-51-137,0-1 80,-2 0 1,0 1-1,-1-1 0,0 1 1,-1 0-1,-1 0 0,0 24 1,-2-38-76,0-1 1,0 1-1,0-1 0,0 1 1,-1-1-1,1 1 1,0-1-1,-1 1 1,1-1-1,-1 1 1,0-1-1,1 1 1,-1-1-1,0 0 1,0 1-1,0-1 1,0 0-1,0 0 0,0 0 1,0 0-1,0 0 1,-1 0-1,1 0 1,0 0-1,-1 0 1,1 0-1,0-1 1,-1 1-1,1-1 1,-1 1-1,1-1 1,-1 1-1,-1-1 1,-6 1 60,0 0 1,0-1 0,0 0 0,-16-3 0,9 2 29,11 1-118,-14-2 14,1 1-1,-36 4 1,53-3-128,0 0 0,1 0 1,-1 0-1,1 0 0,-1 0 1,1 1-1,-1-1 0,1 0 1,-1 0-1,1 0 0,-1 1 1,1-1-1,-1 0 0,1 1 1,-1-1-1,1 0 0,0 1 1,-1-1-1,1 1 0,-1-1 1,1 1-1,0-1 0,0 1 0,-1 0 1,1-1-152,0 1 0,0 0 0,0 0 0,0 0 1,0 0-1,0 0 0,0 0 0,0 0 0,0 0 0,0-1 0,0 1 1,1 0-1,-1 0 0,0 0 0,1 0 0,0 0 0,10 18-2184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3:16.0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253 41 2560,'0'0'77,"0"-1"0,0 1-1,0 0 1,0-1 0,0 1 0,0-1 0,0 1 0,0-1-1,0 1 1,0-1 0,-1 1 0,1 0 0,0-1 0,0 1-1,0-1 1,-1 1 0,1 0 0,0-1 0,0 1 0,-1 0-1,1-1 1,0 1 0,-1 0 0,1-1 0,0 1 0,-1 0-1,1 0 1,0-1 0,-1 1 0,-1 0 101,1 0 0,0-1-1,-1 1 1,1 0 0,-1 0 0,1 1 0,0-1 0,-1 0-1,1 0 1,-2 1 0,-2 1 74,0 0 0,0 0 0,0 1 0,0-1 0,0 1 0,0 0 0,-4 5 0,-29 25 921,22-14-943,0-1-1,1 2 0,1 0 1,1 1-1,0 0 0,2 1 1,0 0-1,-8 28 0,14-35-120,1 0 0,-4 27-1,7-35-19,0-1 0,1 1 0,0 0 0,0 0-1,1 0 1,0 0 0,0 0 0,2 7 0,-2-12-39,-1-1 1,1 1 0,-1-1 0,1 0 0,0 1-1,-1-1 1,1 0 0,0 1 0,0-1-1,0 0 1,0 0 0,0 0 0,0 0 0,0 0-1,3 2 1,-3-3-8,0 0 0,0 1 0,0-1 0,0 0-1,0 0 1,0 0 0,0 0 0,0 1 0,0-1-1,0 0 1,0-1 0,0 1 0,0 0 0,0 0-1,0 0 1,0-1 0,1 0 0,2 0 37,-1-1-1,0 0 1,0 0-1,0 0 1,0-1-1,0 1 1,-1-1-1,1 0 1,-1 1 0,4-6-1,12-24 129,0-1-1,-2-1 1,22-71 0,8-16-756,-33 86-316,-13 35 846,0 0 1,0 0-1,0 0 1,0 0-1,0 0 0,1 0 1,-1 0-1,0 0 1,0 0-1,0 0 1,0 0-1,0 0 1,0 0-1,0 0 0,0 0 1,0 0-1,0 0 1,0 0-1,0 0 1,0 0-1,0 0 0,0 0 1,0 0-1,0 0 1,0 0-18,1 0-264,-1-1 281,0 1 1,0 0-1,0 0 1,0 0-1,1 8-238,0 12 280,-1 0 104,1 0 0,1 0 0,0 0 0,11 38 0,-11-51-49,1-1-1,0 1 1,0-1-1,0 1 1,1-1-1,0 0 1,7 9-1,-8-12-13,1 0 0,-1 0 0,0 0 0,1-1-1,-1 1 1,1-1 0,0 0 0,-1 0 0,1 0-1,0 0 1,1-1 0,-1 0 0,7 2 0,-4-3 25,0 0 1,0 0 0,0 0 0,0-1 0,0 0 0,0 0 0,0-1 0,0 0 0,-1 0 0,1-1 0,6-3 0,9-5 32,33-24 1,17-19-28,6-4-149,-45 33 34,-25 19-83,0 0-1,0 0 0,1 0 1,0 1-1,12-5 0,-19 10 94,1-1-1,-1 1 1,0 0-1,0 0 1,1 0 0,-1 0-1,2 1 1,6 0-39,-9-1 256,-22 8-256,12-4-15,1 1-1,1-1 1,-1 1-1,0 0 0,1 1 1,0 0-1,-9 11 0,-41 53-121,38-45 176,7-9-46,1-1 0,1 1 1,-9 19-1,16-28 54,0-1-1,1 1 0,0-1 0,0 1 0,0 0 0,1 0 1,0 0-1,0 0 0,1 0 0,-1 0 0,3 12 1,-1-16 33,0 1 1,0 0-1,0-1 1,1 1-1,0-1 1,0 1-1,0-1 1,0 0-1,0 0 1,1 0-1,-1 0 1,1 0-1,0 0 1,0-1-1,0 1 1,0-1-1,6 4 1,-5-4 19,1 0 0,-1 0-1,1 0 1,-1 0 0,1-1 0,0 1 0,-1-1 0,1 0 0,0-1 0,0 1 0,0-1 0,0 0 0,7-1-1,-2-1 12,1-1 0,-1 0 0,1-1 0,-1 0 0,0-1 0,0 0 0,-1 0 0,0-1 0,11-9 0,8-8 51,36-40 0,-31 28 154,53-60-70,12-13-263,-95 105 9,0 0-1,-1 0 1,1 0-1,0 0 1,-1-1-1,0 1 1,0-1-1,0 1 1,0-1-1,0 0 1,-1 0-1,0 0 1,0 0 0,0 0-1,0 0 1,0-5-1,1 11 4,-1 0 0,1-1 0,0 0 0,-1 1 0,1-1 0,0 0 0,0 0 0,0 0 1,0 0-1,0 0 0,3 0 0,0 1 67,0 0 0,0 0 1,0-1-1,0 0 0,7 1 1,-5-2-63,-1 0 26,-1 0 0,0 0 0,0 0 1,8 2-1,-12-2 21,-1 0 1,1 0-1,0 0 0,0 1 1,-1-1-1,1 0 1,0 0-1,-1 1 0,1-1 1,0 0-1,-1 1 0,1-1 1,-1 1-1,1-1 1,-1 1-1,1-1 0,-1 1 1,1-1-1,-1 1 1,1 0-1,-1-1 0,0 1 1,1 0-1,-1-1 1,0 1-1,1 0 0,-1-1 1,0 1-1,0 0 1,0-1-1,0 1 0,0 0 1,0 0-1,0-1 1,0 1-1,0 0 0,0 0 1,0-1-1,0 2 0,-11 34-33,-22 50-1,-5 12-8,35-87 43,0 0 0,1 1-1,-1 11 1,3-19 2,0 0-1,-1 0 1,2-1 0,-1 1 0,0 0 0,1 0 0,0 0 0,-1 0 0,2-1 0,-1 1 0,3 6 0,-3-8 29,1-1-1,-1 1 1,0-1 0,0 1 0,1-1 0,-1 0 0,1 0-1,-1 0 1,1 0 0,-1 0 0,1 0 0,0 0 0,-1 0-1,1-1 1,0 1 0,0-1 0,0 1 0,0-1 0,-1 0-1,1 0 1,0 1 0,0-1 0,0 0 0,2-1 0,3 0 121,0 0 0,0-1 0,0 0-1,12-5 1,-12 4-126,0-1 0,-1 0 0,1 0 0,-1 0 0,0-1-1,0 0 1,0 0 0,-1 0 0,0-1 0,0 0-1,8-12 1,2-6 189,21-51-1,-23 47-195,-6 14-61,-1 0 1,0-1 0,-1 0-1,-1 0 1,0 0 0,-1-1-1,1-23 1,-5 17-418,-2 12-64,3 10 515,0 0 1,0 0-1,0 0 1,0 0-1,0 0 1,0 0-1,0 0 1,0 0-1,0-1 1,-1 1-1,1 0 1,0 0-1,0 0 1,0 0-1,0 0 1,0 0-1,0 0 1,0 0-1,0 0 1,-1 0-1,1 0 1,0 0-1,0 0 1,0 0-1,0 0 1,0 0 0,0 0-1,0 0 1,-1 0-1,1 0 1,0 0-1,0 0 1,0 0-1,0 0 1,0 0-1,0 0 1,0 0-1,-1 0 1,1 0-1,0 0 1,0 0-1,0 0 1,0 0-1,0 1 1,0-1-1,0 0 1,0 0-1,-1 0 1,50 42-383,-44-37 381,0 0-1,0-1 1,-1 1-1,1 1 0,-1-1 1,0 1-1,-1 0 0,1-1 1,-1 2-1,-1-1 0,1 0 1,-1 0-1,0 1 1,2 8-1,-2 1 16,-1 0 1,-1 1-1,0-1 1,-4 28-1,2 1 1,3-27 104,-1-18-103,0 0 1,0 1 0,0-1-1,0 0 1,0 0 0,0 0-1,0 1 1,0-1-1,0 0 1,0 0 0,0 0-1,0 0 1,0 1-1,0-1 1,0 0 0,0 0-1,0 0 1,0 0 0,1 0-1,-1 1 1,0-1-1,0 0 1,0 0 0,0 0-1,0 0 1,0 0-1,1 0 1,-1 1 0,0-1-1,0 0 1,0 0 0,0 0-1,1 0 1,-1 0-1,0 0 1,0 0 0,0 0-1,0 0 1,1 0-1,-1 0 1,0 0 0,0 0-1,0 0 1,0 0 0,1 0-1,-1 0 1,0 0-1,13-6 433,15-16 70,-25 19-527,32-27 81,64-50-503,-92 75 315,-6 4 99,0 0 0,0 0 0,0 0 0,0 1 0,0-1 1,1 0-1,-1 0 0,0 1 0,1-1 0,-1 1 0,0-1 0,1 1 1,-1-1-1,1 1 0,-1 0 0,0 0 0,1 0 0,-1 0 1,1 0-1,2 0 0,-4 0 16,0 0 0,1 0 0,-1 1 0,0-1 0,0 0 0,1 0 0,-1 0 0,0 0 0,0 1 0,0-1 0,1 0 0,-1 0 0,0 1 0,0-1 0,0 0 0,1 0 0,-1 1 0,0-1 0,0 0 0,0 0 0,0 1 0,0-1 0,0 0 0,0 1 0,0-1 0,0 0 0,0 1 0,-1 12-91,-9 20 84,7-25 11,-5 13 14,4-12-14,1 1 0,-3 11 0,5-18 21,1-1 0,-1 1 0,1-1-1,0 1 1,0 0 0,0-1 0,1 1 0,-1-1 0,0 1 0,1-1 0,0 1 0,-1-1 0,3 4 0,-3-5 14,1 0 1,0 0-1,0 1 0,0-1 1,0-1-1,0 1 0,0 0 1,0 0-1,0 0 0,0 0 1,0-1-1,1 1 0,-1 0 1,0-1-1,1 1 0,-1-1 1,0 0-1,0 1 0,1-1 1,-1 0-1,3 0 0,-1 0 8,0 0 1,1 0-1,-1 0 0,0 0 0,0-1 0,0 0 1,5-1-1,-4 1 11,0-1 0,-1 0 0,1 0 0,0 0 0,-1 0 1,0 0-1,1-1 0,-1 1 0,0-1 0,0 0 0,-1 0 0,1 0 0,-1 0 1,1 0-1,-1-1 0,0 1 0,0-1 0,0 1 0,2-8 0,-3 3-38,1-1-1,-2 1 1,1 0-1,-1-1 0,0 1 1,-1 0-1,0-1 1,0 1-1,-4-13 0,3 15-57,0 1 0,0-1 0,0 1 0,-1-1 0,0 1 0,0 0 0,0 0 0,-1 0 0,0 1 0,1-1 0,-2 1 0,1 0 0,0 0 0,-8-5 0,10 8 12,0-1-1,0 1 1,-1 0-1,1 0 0,0 0 1,-1 0-1,1 0 0,-1 0 1,1 1-1,-1-1 1,0 1-1,1 0 0,-1 0 1,1 0-1,-1 0 1,0 0-1,1 0 0,-1 1 1,1-1-1,-1 1 0,1 0 1,-1 0-1,1 0 1,-1 0-1,1 0 0,0 0 1,0 1-1,-1-1 0,1 1 1,0 0-1,0-1 1,-2 4-1,2-2 31,0-1 1,0 1-1,0 0 1,0 0-1,1 0 0,0 0 1,-1 0-1,1 0 1,0 0-1,0 0 1,0 0-1,1 0 0,-1 1 1,1-1-1,0 0 1,0 1-1,0-1 1,0 0-1,1 0 0,-1 1 1,1-1-1,0 0 1,0 0-1,2 6 0,-1-5 26,1 0 0,-1 1-1,1-1 1,0 0 0,0-1-1,0 1 1,1 0-1,-1-1 1,1 0 0,0 0-1,0 0 1,0 0 0,0-1-1,0 1 1,1-1-1,-1 0 1,1-1 0,0 1-1,-1-1 1,1 0 0,0 0-1,0 0 1,0 0-1,-1-1 1,11-1 0,-5 1 43,-1-2 0,1 0 0,0 0 0,0 0 0,-1-1 1,0-1-1,1 0 0,-1 0 0,0-1 0,-1 0 0,15-11 0,-9 4-19,0 0 0,-2-1 0,1-1 0,10-15-1,38-64 21,-36 54-286,-18 28 94,1-2-72,-5 10-246,-9 111 317,2-52 73,2-24 47,1-6 50,-1 0 0,-6 28 0,4-33 91,2-12 5,0 0-1,0-1 1,-7 16-1,9-24-125,0 1-1,-1-1 0,1 1 0,0-1 1,-1 1-1,1-1 0,0 1 0,-1-1 1,1 1-1,-1-1 0,1 0 0,-1 1 1,1-1-1,-1 0 0,0 1 0,1-1 1,-1 0-1,1 0 0,-1 1 0,1-1 1,-1 0-1,0 0 0,1 0 0,-1 0 1,0 0-1,1 0 0,-1 0 0,1 0 1,-1 0-1,0 0 0,1 0 0,-1-1 1,1 1-1,-1 0 0,0 0 0,1-1 1,-1 1-1,1 0 0,-2-1 0,0-1 53,-1 0 0,0 0 0,1 0 0,-1 0 0,-3-4 0,-3-5-25,1-1-1,1 0 0,-9-18 1,-1-1-790,16 29 457,2 5 262,1-1 0,-1 0 0,0 0-1,1 1 1,-1-1 0,1 0 0,0 0 0,3 2 0,-3-2 12,2 3 36,1-1 0,0 0-1,1 0 1,-1-1 0,0 1-1,1-1 1,0 0 0,0-1-1,0 0 1,0 0 0,0 0-1,1 0 1,-1-1 0,0 0-1,8 0 1,-6-1 13,0 1-1,0-2 1,1 1 0,-1-1 0,0-1 0,0 1-1,0-1 1,0-1 0,-1 1 0,1-2 0,10-4-1,-2-3 30,0 0-1,-1-1 0,0-1 0,19-22 0,45-62 99,-62 75-80,65-85-4,-74 97-58,7-9-447,-11 18 207,-7 12 131,-35 120-178,27-99 268,-28 73 92,31-86 25,-1-1 1,-1 0 0,-16 24-1,23-39-87,-9 11 141,12-13-152,-1-1 1,1 0-1,-1 1 0,0-1 0,1 1 0,-1-1 0,0 0 0,1 0 1,-1 1-1,0-1 0,1 0 0,-1 0 0,0 0 0,1 0 1,-1 0-1,0 0 0,1 0 0,-1 0 0,-1 0 0,2 0-4,-1-1 0,1 1-1,-1 0 1,1 0 0,-1-1 0,1 1-1,-1 0 1,1-1 0,0 1-1,-1-1 1,1 1 0,-1 0-1,1-1 1,0 1 0,-1-1-1,1 1 1,0-1 0,0 1 0,0-1-1,-1 0 1,1 1 0,0-1-1,0 1 1,0-1 0,0 1-1,0-1 1,0 1 0,0-1-1,0 0 1,0 1 0,0-1 0,0 0-1,4-20 22,-3 20-27,0-3 3,0 0 1,1 0-1,-1 1 0,1-1 1,0 1-1,0-1 1,1 1-1,-1 0 0,1 0 1,-1 0-1,1 0 1,0 1-1,0-1 1,0 1-1,1-1 0,-1 1 1,0 0-1,1 0 1,-1 1-1,1-1 0,0 1 1,6-2-1,-1 1-6,0 0 1,0 1-1,1-1 0,-1 2 0,0 0 0,1 0 1,-1 0-1,15 4 0,15 5 11,57 22 0,-40-10-2796,-34-10 1098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3:04.9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52 747 2720,'3'-2'1550,"-2"6"-638,-3 14-71,1-11-486,-14 57 589,4 73 110,10-94-152,-12 72 1,9-107-404,0-13 23,0-18-135,7-80-222,-2 83-175,0-1 1,2 0-1,1 0 0,8-26 0,32-77-250,-34 102 298,0 0 0,1 1 1,1 0-1,1 1 0,26-30 0,-37 48-50,-1 0-1,1 0 1,0 0-1,0 0 0,0 1 1,0-1-1,0 1 1,0-1-1,0 1 1,1 0-1,-1 0 1,0 0-1,1 0 0,-1 0 1,3 0-1,-3 1 18,-1 1-1,1-1 0,0 0 1,-1 1-1,1-1 0,-1 1 1,1-1-1,0 1 0,-1-1 1,0 1-1,1 0 0,-1 0 1,1 0-1,-1 0 0,0 0 1,0 0-1,1 1 0,-1-1 1,0 0-1,0 0 0,0 1 1,1 2-1,1 1 22,-1 0 1,0 1 0,0-1-1,0 0 1,0 1-1,-1 0 1,0-1-1,0 1 1,-1 0-1,1 0 1,-1-1-1,-1 8 1,-1 1 115,1 0 0,-2 0 0,0 0 1,-5 13-1,5-18 17,0-1 1,-1 0-1,0 0 0,0 0 1,-1 0-1,0-1 0,-10 12 1,13-17-85,-1 0 0,0-1 0,0 1 1,1-1-1,-1 0 0,0 0 0,0 0 1,0 0-1,0 0 0,0-1 0,0 1 1,-1-1-1,-3 0 0,5 0-54,0 0-1,0 0 0,0 0 0,0-1 1,0 1-1,0-1 0,0 1 1,0-1-1,1 0 0,-3-1 1,3 2-31,0 0 1,1-1-1,-1 0 0,0 1 1,1-1-1,-1 1 0,0-1 1,1 0-1,-1 0 1,1 1-1,-1-1 0,1 0 1,0 0-1,-1 1 0,1-1 1,0 0-1,-1 0 1,1 0-1,0 0 0,0 0 1,0 1-1,0-3 1,0 2-12,1 0 1,-1 0 0,0 0 0,1 0 0,0 0 0,-1 0 0,1 1 0,0-1 0,-1 0-1,1 0 1,0 0 0,0 1 0,0-1 0,-1 0 0,1 1 0,0-1 0,0 1 0,0-1-1,0 1 1,0 0 0,0-1 0,0 1 0,0 0 0,2-1 0,2-1-59,76-34-561,19 2 596,93-34 104,-176 62 78,0-2 0,-1 0-1,25-16 1,-37 21-94,-1 1-1,1-1 1,-1 0 0,0 0-1,1 0 1,-1 0 0,0 0-1,-1-1 1,1 1 0,-1-1-1,0 0 1,1 0 0,-2 0-1,1 0 1,0 0 0,-1 0-1,0-1 1,0 1 0,1-9-1,-2 12-45,0 1 0,0-1 0,0 0 1,0 0-1,0 0 0,0 1 0,0-1 0,0 0 0,-1 0 0,1 0 0,0 1 0,-1-1 0,1 0 1,0 0-1,-1 1 0,1-1 0,-1 0 0,1 1 0,-1-1 0,1 0 0,-1 1 0,0-1 0,1 1 0,-1-1 1,0 1-1,1 0 0,-3-1 0,3 1-42,0 0-1,-1 1 1,1-1-1,0 1 1,0-1 0,-1 1-1,1-1 1,0 1 0,0-1-1,0 1 1,-1-1-1,1 1 1,0-1 0,0 1-1,0 0 1,0-1 0,0 1-1,0-1 1,0 1-1,0-1 1,1 1 0,-1-1-1,0 2 1,3 18-122,-3-18 138,6 45-60,0 66 0,-6-109 117,0-1 0,0 1 0,1 0 0,-1-1-1,1 1 1,0-1 0,0 1 0,0-1 0,1 1 0,-1-1-1,1 0 1,-1 1 0,1-1 0,3 3 0,-4-4 25,1-1 0,-1 0 0,1 1 0,-1-1 0,1 0 0,0 0 0,-1 0 0,1 0 0,0-1 0,0 1 1,0 0-1,-1-1 0,1 1 0,0-1 0,0 0 0,0 1 0,0-1 0,0 0 0,0 0 0,0 0 0,0-1 0,0 1 0,0 0 1,0-1-1,0 1 0,-1-1 0,4-1 0,3-1 49,0-1 1,-1 0-1,1 0 1,-1-1-1,12-10 0,30-33 117,-23 20-212,-23 24-55,1 0-1,-1 0 1,0 0 0,4-9 0,-2 4-426,-8 16 200,0-1 0,1 1 1,-2 8-1,-2 2 68,-22 75 295,27-90-75,1 0 1,-1 0-1,1 1 0,0-1 0,0 0 0,0 1 0,1 2 0,-1-4-2,0-1 0,-1 1 0,1-1 0,0 0 0,0 1 1,1-1-1,-1 1 0,0-1 0,0 1 0,0-1 0,0 0 0,0 1 0,0-1 0,1 1 0,-1-1 0,0 0 0,0 1 0,0-1 0,1 0 0,-1 1 0,0-1 0,1 0 0,-1 1 0,0-1 0,1 0 0,-1 0 0,0 1 0,1-1 0,-1 0 0,0 0 0,1 0 0,-1 1 0,1-1 0,-1 0 0,1 0 0,-1 0 0,0 0 0,1 0 0,-1 0 0,1 0 0,-1 0 0,1 0 0,-1 0 0,0 0 0,1 0 0,1-1 124,0 0-72,0 0 0,0 1 0,0-1 0,0 0 0,0 0 0,0 0 0,-1-1 0,1 1 0,0 0 0,-1-1 0,1 1 0,-1-1 1,0 1-1,1-1 0,-1 1 0,1-3 0,0 1-23,1-1 16,0 0 1,-1-1-1,1 1 0,-1-1 0,0 0 0,0 0 1,0 0-1,-1 0 0,1 0 0,0-7 0,-3 3-27,0 0 0,0 0 0,-5-13 0,-1-9-155,3 16-291,3 14 382,1 1 1,0-1 0,0 1-1,-1-1 1,1 1 0,0-1-1,0 1 1,0-1-1,0 1 1,0-1 0,0 1-1,-1-1 1,1 1 0,0-1-1,1 1 1,-1-1 0,0 1-1,0-1 1,1 0 22,0 0 0,-1 1-1,1-1 1,0 1 0,0-1 0,0 1 0,0-1-1,0 1 1,0 0 0,0-1 0,0 1 0,0 0-1,2 0 1,137-16-288,-115 14 107,39 4 0,-52-1 138,1 0 0,-1 2 1,0-1-1,24 10 0,25 6 272,-60-17 368,1-4-102,13-17-267,5-3-314,-18 20 75,0 0 0,1 0-1,-1 0 1,0 0 0,-1 0-1,1 0 1,0-1 0,1-5-1,-2 6 25,0 0-1,0 0 0,1 0 1,-1 0-1,1 0 0,4-5 1,-10 16-581,3-3 570,-1 0 1,0-1-1,0 0 0,0 1 0,-3 4 1,-1 0-64,1 0 1,1 1-1,-1-1 1,-4 21 0,2-11 81,0-1 1,-18 32-1,-4 10-136,-47 151 86,6-10 281,66-191-178,1-2 60,0 0 1,0 0 0,-1-1 0,0 1 0,0-1-1,-1 0 1,0 0 0,0-1 0,-9 10-1,14-16-106,-1 0-1,1 1 0,0-1 0,0 0 0,0 0 0,-1 0 0,1 1 0,0-1 0,0 0 0,-1 0 0,1 0 1,0 1-1,-1-1 0,1 0 0,0 0 0,-1 0 0,1 0 0,0 0 0,-1 0 0,1 0 0,0 0 0,-1 0 0,1 0 1,0 0-1,-1 0 0,1 0 0,0 0 0,-1 0 0,1 0 0,0 0 0,-1 0 0,1 0 0,0 0 0,-1-1 0,1 1 1,0 0-1,0 0 0,-1 0 0,1-1 0,0 1 0,0 0 0,-1 0 0,1-1 0,0 1 0,0 0 0,0 0 1,-1-1-1,1 1 0,0 0 0,0-1 0,-1-2 47,0 0 1,1 0-1,-1 0 1,1-1-1,0 1 1,0-6-1,3-21-88,1 0-1,1 1 0,1-1 1,2 2-1,1-1 0,1 1 1,2 0-1,0 1 1,2 0-1,1 1 0,1 1 1,32-39-1,116-111-679,-136 146 565,-19 19 93,0 1-62,-1 0-1,2 0 1,-1 1-1,1 0 1,0 0 0,12-6-1,-22 14 106,1 0 0,-1 0 0,1-1 0,-1 1 0,1 0 0,-1 0 0,1 0 0,-1-1 0,1 1 0,-1 0 0,1 0 0,-1 0 0,1 0 0,-1 0 0,1 0 0,-1 0 0,1 0 0,-1 0 0,1 0 0,-1 0 0,1 1 0,-1-1 0,1 0 0,-1 0 0,1 0 0,-1 1 0,1-1 0,-1 0 0,1 1 0,-1-1 0,1 1 0,0 0 8,-1 0 0,1 0 0,-1 0 1,0 0-1,1 1 0,-1-1 1,0 0-1,0 0 0,0 1 0,0-1 1,0 0-1,0 3 0,-1 3 8,0 0-1,-1 0 0,-3 10 1,-3 4 31,-1-1 0,0-1 0,-18 26 0,26-43-46,0-1 1,0 1-1,0 0 1,0 0-1,0 0 1,1 0-1,-1 0 1,1 0 0,-1 0-1,0 3 1,1-4 13,0 0 0,0-1 0,1 1 0,-1 0 0,0-1 0,0 1 0,0 0 0,0-1 0,1 1 0,-1-1 0,0 1 0,1 0 0,-1-1 0,0 1 0,1-1 0,-1 1 0,1-1 0,-1 1 0,1-1 0,-1 1 0,1-1 0,-1 0 0,1 1 0,0-1 0,-1 0 0,1 1 0,-1-1 0,1 0 0,0 0 0,-1 0 0,1 0 0,0 1 0,-1-1-1,1 0 1,0 0 0,-1 0 0,1 0 0,0 0 0,0-1 0,7 1 23,0-1-1,-1 0 1,1-1-1,0 0 0,-1 0 1,10-4-1,48-24 24,-14 6-95,81-20-25,-56 20-154,-70 22 166,15-4-56,-21 6 99,1 0 0,-1-1 0,0 1-1,1 0 1,-1 0 0,1 0 0,-1 0 0,1 0 0,-1 0 0,1 0 0,-1 0 0,1 0 0,-1 0 0,1 0 0,-1 0 0,1 1 0,-1-1 0,0 0 0,1 0 0,-1 0 0,1 1 0,-1-1 0,1 0 0,-1 0 0,0 1-1,1-1 1,-1 0 0,0 1 0,1-1 0,-1 1 0,0-1 0,1 1 0,-1 0 1,0 0-1,0 0 1,0 0 0,-1-1-1,1 1 1,0 0 0,0 0-1,-1 0 1,1 0 0,0-1-1,-1 1 1,1 0-1,-1 0 1,1-1 0,-1 1-1,1 0 1,-1-1 0,1 1-1,-1-1 1,-1 2 0,-17 12-26,-12 3-121,9-5 88,1 0-1,0 2 0,-20 17 0,41-31 65,-1 0 0,1 0 0,0 0 0,-1 1 0,1-1 0,-1 0 0,1 1 0,0-1 0,-1 0 0,1 1 0,0-1 0,-1 0 0,1 1 0,0-1 0,0 0 0,-1 1 0,1-1 0,0 1 0,0-1 0,0 1 0,0-1 0,0 1 0,-1-1 0,1 0 0,0 1 0,0-1 0,0 1 0,0-1 0,0 1 0,0-1 0,1 1 0,-1-1 0,0 1 0,0-1 0,0 1 0,0-1 0,0 0 0,1 1 0,-1-1 0,0 1 0,0-1 0,1 0 0,-1 1 0,0-1 0,1 0 0,-1 1 0,0-1 0,1 0 0,-1 1 0,0-1 0,1 0 0,-1 0 0,1 1 0,2 0 14,-1 0 0,0 0-1,1-1 1,-1 1 0,1 0-1,-1-1 1,6 1 0,4-2 139,1 0-1,-1 0 1,1-1 0,-1 0 0,0-1 0,23-9 0,-30 10-92,1 0 1,-1-1 0,0 0 0,0 0-1,0 0 1,0-1 0,-1 1 0,1-1 0,-1 0-1,0 0 1,0-1 0,0 1 0,-1-1-1,0 0 1,0 0 0,4-8 0,-6 10-67,-1 1 0,1-1 1,-1 0-1,1 0 0,-1 0 0,0 0 0,0 0 1,0 0-1,-1 0 0,1 0 0,-1 0 1,0 0-1,1 1 0,-1-1 0,0 0 1,-1 0-1,1 1 0,0-1 0,-1 1 1,0-1-1,1 1 0,-1 0 0,0-1 1,-3-1-1,0-2-85,-1 1 0,1 1 1,-1-1-1,0 1 0,0 0 1,0 0-1,-1 1 0,-12-5 1,17 6-194,5 0 117,13 0 65,-10 1 111,217-26-484,-216 26 466,1 1 0,-1 0 0,1 0 0,-1 1 0,0 0 0,1 0-1,-1 1 1,0 0 0,0 0 0,0 0 0,11 6 0,-14-6 8,-1 1 0,0-1 1,0 0-1,0 1 0,0 0 0,0-1 0,0 1 1,-1 0-1,1 1 0,-1-1 0,0 0 1,0 1-1,0-1 0,0 1 0,-1 0 0,0-1 1,1 1-1,-1 0 0,0 0 0,-1 0 1,1 0-1,-1 0 0,0 5 0,-1 8 136,-4 22-1,1-8-109,-3-8 77,6-22-92,0 1 1,0-1-1,0 1 0,1-1 0,-1 1 1,1 0-1,-1-1 0,1 1 0,-1 0 1,1-1-1,0 1 0,0 0 0,0 0 1,0-1-1,1 4 0,0-4 4,-1-1 0,1 0 1,0 0-1,-1 0 0,1 0 0,0 0 0,-1 1 0,1-1 1,0 0-1,-1-1 0,1 1 0,0 0 0,-1 0 0,1 0 0,0 0 1,-1 0-1,1-1 0,0 1 0,-1 0 0,1-1 0,0 1 1,0-1-1,3 0 113,11-5-21,-1 0-1,0-1 0,0 0 1,24-17-1,46-42 147,-56 42-184,-1-2 0,-1 0 0,41-54 0,42-79 307,-87 122-369,-2 0 1,25-64 0,-31 65-11,-3 9-167,-1-1 0,10-46-1,-20 63-95,-4 18 29,-5 19 50,-1 14 169,2 0 1,2 1-1,-2 49 0,7-82 21,0 171-9,3-129 39,12 77 0,-8-99-7,-3-13-243,0 0 0,1 24 0,-4-39 195,0 0 0,0 0-1,0 1 1,0-1 0,0 0 0,0 0 0,0 0 0,0 0 0,0 1-1,0-1 1,0 0 0,0 0 0,0 0 0,0 0 0,0 1 0,-1-1-1,1 0 1,0 0 0,0 0 0,0 0 0,0 0 0,0 1 0,0-1-1,0 0 1,-1 0 0,1 0 0,0 0 0,0 0 0,0 0 0,0 0-1,-1 1 1,1-1 0,0 0 0,0 0 0,0 0 0,0 0 0,-1 0-1,1 0 1,0 0 0,0 0 0,0 0 0,0 0 0,-1 0 0,1 0-1,0 0 1,0 0 0,0 0 0,0 0 0,-1 0 0,1-1 0,0 1 0,0 0-1,0 0 1,0 0 0,-1 0 0,1 0 0,0 0 0,0 0 0,0-1-1,0 1 1,0 0 0,-1 0 0,-8-8-354,-20-28 130,-1 2-1,-43-38 0,-8-8 373,80 79-129,0 0 1,0 0 0,0 1 0,1-1 0,-1 0 0,0 0 0,0 0 0,1 0 0,-1-1 0,1 1 0,-1 0 0,1 0 0,0 0 0,-1 0-1,1 0 1,0-2 0,0 2-2,0 1 1,1-1-1,-1 0 0,1 1 0,-1-1 0,1 1 0,-1-1 0,1 1 1,-1-1-1,1 1 0,-1 0 0,1-1 0,-1 1 0,1 0 1,0-1-1,-1 1 0,1 0 0,0 0 0,-1-1 0,1 1 0,0 0 1,-1 0-1,1 0 0,0 0 0,-1 0 0,1 0 0,0 0 0,-1 0 1,1 0-1,1 1 0,14-1-93,0 2 0,-1 0 0,1 1 0,20 6 0,61 26 161,-77-27 93,-1 1-1,1 1 0,-2 0 1,0 2-1,0 0 0,-1 1 1,25 25-1,1 4 794,-42-41-904,0-1-1,-1 1 1,1-1-1,0 1 1,0-1-1,-1 0 0,1 1 1,0-1-1,0 0 1,0 0-1,0 1 1,-1-1-1,1 0 1,0 0-1,0 0 1,0 0-1,0 0 1,-1 0-1,1-1 0,0 1 1,0 0-1,0 0 1,0 0-1,-1-1 1,1 1-1,0 0 1,1-2-1,22-16 419,-14 10-374,51-43-57,-59 49-92,1-1-1,0 1 1,-1 0-1,1 0 1,0 0-1,0 1 1,0-1-1,0 1 1,1-1-1,-1 1 0,0 0 1,1 0-1,-1 1 1,0-1-1,1 1 1,3-1-1,-6 2 56,0-1 0,-1 1 0,1-1 0,0 0 0,0 1 0,-1-1 0,1 1 0,0 0 0,-1-1 0,1 1 0,0-1 0,-1 1 0,1 0-1,-1 0 1,1-1 0,-1 1 0,0 0 0,1 0 0,-1 0 0,0-1 0,1 1 0,-1 1 0,4 23 23,-3-18-26,0 31-76,-2-32 83,1-1-1,0 1 1,0 0-1,1-1 1,-1 1 0,1 0-1,0-1 1,4 11 0,-4-14 17,0 0 0,0 0 0,0 0 1,0-1-1,0 1 0,1 0 0,-1 0 1,1-1-1,-1 1 0,1-1 0,-1 1 1,1-1-1,0 0 0,0 1 1,0-1-1,2 1 0,0-1 59,0 0 1,0 0-1,0-1 0,-1 1 1,1-1-1,0 0 0,0 0 1,5-1-1,-2 0-17,0 0-1,0-1 0,0 0 1,-1 0-1,1 0 1,-1-1-1,1 0 0,-1 0 1,0-1-1,0 0 1,9-7-1,2-5 0,0 0-1,16-22 1,-30 35-68,2-3-461,-9 10 9,-8 13 150,11-16 312,-1 6-9,0 0 0,0 0 0,1 0 0,0 1-1,-1 13 1,2-19 18,1 0-1,-1 0 1,0 0-1,1 0 1,0 0-1,-1 0 0,1 0 1,0-1-1,0 1 1,0 0-1,0 0 0,0-1 1,0 1-1,0-1 1,1 1-1,-1-1 1,1 1-1,-1-1 0,1 0 1,-1 0-1,1 0 1,0 0-1,0 0 1,-1 0-1,1 0 0,4 1 1,-5-1 27,1-1 1,0 1-1,0 0 0,-1-1 1,1 1-1,0-1 1,0 1-1,0-1 1,0 0-1,-1 0 0,1 0 1,0 0-1,0 0 1,0 0-1,0-1 1,0 1-1,-1-1 0,1 1 1,0-1-1,0 0 1,-1 1-1,1-1 0,0 0 1,-1 0-1,1 0 1,-1 0-1,1-1 1,-1 1-1,0 0 0,0 0 1,1-1-1,-1 1 1,0-1-1,0 1 0,0-1 1,0 0-1,-1 1 1,2-3-1,1-5 9,-1 0-1,0 1 0,0-1 1,-1 0-1,-1 0 1,1-14-1,-6 5-235,4 17 178,1 0 1,-1 1 0,1-1-1,0 0 1,-1 1 0,1-1-1,0 0 1,-1 0 0,1 1 0,0-1-1,0 0 1,0 0 0,0 0-1,0 1 1,0-1 0,0 0-1,0 0 1,0 1 0,0-1-1,0 0 1,0 0 0,1 0-1,-1 1 1,0-1 0,1 0-1,-1 1 1,0-1 0,1 0-1,0 0 1,5-5-14,1 1 0,0 0 0,0 1 0,0 0 0,0 0 0,1 0 0,0 1 0,0 0 0,-1 0 0,2 1 0,-1 0 0,0 1 0,0 0 0,1 0 0,12 0 0,-19 2 25,0-1 0,-1 0 1,1 0-1,0 1 0,-1-1 0,1 1 0,-1 0 0,1-1 1,0 1-1,-1 0 0,0 0 0,1 0 0,-1 0 1,1 0-1,-1 0 0,0 0 0,0 0 0,0 1 0,0-1 1,0 1-1,0-1 0,0 0 0,0 1 0,0 0 0,-1-1 1,1 1-1,0-1 0,-1 1 0,0 0 0,1-1 0,-1 1 1,0 0-1,0-1 0,0 1 0,0 3 0,0 0 31,-1 1-1,0-1 1,0 1-1,0-1 1,-1 1-1,1-1 0,-1 0 1,0 0-1,-6 10 1,-21 26 284,23-34-8,5-6-70,3-3 69,4-5-321,1-1 0,0 1 0,1 0 0,-1 0 0,2 1 0,-1 0 0,0 1 0,1 0 0,0 0 0,17-6 0,-25 11 3,1-1-1,-1 1 1,1-1-1,-1 1 0,1 0 1,-1 0-1,1 0 1,-1 0-1,1 0 0,-1 0 1,1 0-1,-1 0 1,1 1-1,-1-1 0,1 0 1,-1 1-1,1-1 1,-1 1-1,0 0 0,1-1 1,-1 1-1,0 0 1,0 0-1,1 0 0,1 2 1,-2-1 10,1 1 0,0 0 0,-1 0 1,0-1-1,0 1 0,0 0 0,0 0 0,0 0 1,0 1-1,0 4 0,-1-5 17,0-1 0,0 0-1,1 0 1,-1 0 0,1 0 0,0 1 0,-1-1-1,1 0 1,0 0 0,0 0 0,0 0-1,0-1 1,1 1 0,-1 0 0,2 2-1,-1-3 7,0 0 0,0 0-1,0 0 1,0 0-1,0-1 1,0 1-1,0 0 1,0-1 0,0 1-1,1-1 1,-1 0-1,0 0 1,0 0-1,0 0 1,4 0-1,16-4 3,0 0 0,0-1 0,0-2 0,20-8-1,-2 1 143,69-24-387,-104 36 191,-1 0 0,1 1 0,0 0-1,0 0 1,0 0 0,0 1 0,0 0 0,7 0-1,-11 0 38,-1 0 0,1 0-1,-1 0 1,0 0 0,1 0-1,-1 0 1,0 1-1,1-1 1,-1 0 0,1 0-1,-1 0 1,0 1 0,1-1-1,-1 0 1,0 0-1,0 1 1,1-1 0,-1 0-1,0 0 1,0 1-1,1-1 1,-1 0 0,0 1-1,0-1 1,0 1 0,1-1-1,-1 0 1,0 1-1,0 0 1,-4 12 79,-11 8-195,7-14 112,-1 0-1,1 0 0,-17 8 1,-4 4 237,22-12-212,15-10-77,7 0-92,-11 3 131,-1 1-1,0 0 0,1-1 0,-1 2 0,0-1 1,0 0-1,1 1 0,-1-1 0,0 1 1,0 0-1,4 3 0,-4-2 32,0-1 0,0 0 1,0 0-1,0-1 0,0 1 0,0 0 1,1-1-1,-1 0 0,1 0 0,-1 0 1,7 1-1,-5-3 4,1 1 0,-1-1 0,1 0 1,-1 0-1,0-1 0,1 0 0,-1 0 0,0 0 1,7-4-1,4-4 142,20-16 1,-35 25-162,25-20 52,-2-1-1,-1-1 0,-1-1 0,24-32 1,68-115 327,-84 124-252,49-83-110,-61 95-187,27-67 0,-31 53-649,-14 49 810,0 0 0,0 0 0,0-1 1,0 1-1,0 0 0,0 0 0,0 0 0,0 0 1,0 0-1,0 0 0,0 0 0,0 0 0,0 0 1,0 0-1,0 0 0,0 0 0,0 0 0,0 0 1,0-1-1,0 1 0,0 0 0,0 0 0,0 0 1,0 0-1,0 0 0,0 0 0,0 0 0,0 0 1,0 0-1,0 0 0,0 0 0,0 0 0,0 0 1,0 0-1,0-1 0,0 1 0,-1 0 0,1 0 1,0 0-1,0 0 0,0 0 0,0 0 0,0 0 1,0 0-1,0 0 0,0 0 0,0 0 1,0 0-1,0 0 0,0 0 0,0 0 0,0 0 1,-1 0-1,1 0 0,0 0 0,0 0 0,0 0 1,0 0-1,0 0 0,0 0 0,-7 4-105,-10 14 80,5-3 32,1 0 1,1 1 0,1 0-1,0 1 1,1 0 0,1 0-1,0 1 1,-5 21 0,7-14 11,0 0 1,1 0-1,1 0 1,2 0-1,2 43 1,0-56-152,0 0 0,1-1 0,0 1 0,1-1 1,0 1-1,1-1 0,0 0 0,1 0 0,0-1 0,1 0 1,0 1-1,10 11 0,4 0-1083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3:05.3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22 137 4896,'-21'-44'2208,"21"33"-1920,5 2 640,8 6-576,18-8 896,3 3-672,32-4 256,9 1-480,12-2-128,-4 10-128,6-5 192,-11 4-160,1 4-3840,-9 4 2016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3:06.6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8 697 3072,'-6'7'976,"4"-6"-587,7-6 912,59-36 2306,29-26-2318,-65 44-1142,-1-1 0,-2-1 0,0-2 1,22-31-1,77-125 0,-40 56-86,-69 106-43,18-27 161,-30 43-173,0-1-1,0 0 0,0 0 1,-1 0-1,0 0 1,2-8-1,-4 14-15,0 0 1,0-1-1,0 1 1,0 0-1,0 0 1,0 0-1,1 0 1,-1-1-1,0 1 1,0 0-1,0 0 1,0 0-1,0 0 1,0-1-1,0 1 1,0 0-1,0 0 1,0 0-1,0-1 1,0 1-1,0 0 1,-1 0-1,1 0 1,0 0-1,0-1 1,0 1-1,0 0 1,0 0-1,0 0 1,0 0-1,0 0 1,0-1-1,-1 1 1,1 0-1,0 0 1,0 0-1,0 0 1,0 0-1,-1 0 1,1 0-1,0 0 1,0 0-1,0-1 1,0 1-1,-1 0 1,1 0-1,0 0 1,0 0-1,0 0 1,0 0-1,-1 0 0,1 0 1,0 0-1,0 0 1,0 0-1,0 0 1,-1 1-1,1-1 1,0 0-1,0 0 1,-10 6-168,3 2 207,0 1 1,1-1 0,0 2 0,0-1 0,1 1-1,0-1 1,0 1 0,-5 21 0,1-7 145,-43 124 564,40-109-454,-11 74 0,22-100-214,-1-1 0,2 1-1,0-1 1,0 1 0,3 13 0,-3-23 0,1 0 1,0 1-1,0-1 1,0 0-1,0 0 1,1 0-1,-1 0 0,1 0 1,0 0-1,3 4 1,-3-6-10,0 1-1,-1-1 1,1 1 0,0-1 0,0 0-1,0 0 1,0 0 0,0 0 0,0 0-1,0 0 1,0 0 0,1-1-1,-1 1 1,0-1 0,0 0 0,1 0-1,2 0 1,0 0 4,-1 0 0,1-1 1,-1 0-1,1 0 0,-1 0 0,0-1 0,1 0 0,-1 1 0,0-2 0,0 1 0,0 0 0,0-1 1,-1 1-1,1-1 0,-1 0 0,1-1 0,-1 1 0,0 0 0,4-8 0,0 2-22,-1-1-1,-1 0 1,1 0-1,-2-1 1,1 1-1,4-20 0,-9 14-281,-1 10-52,-3 10-315,-1 5 405,0 1-1,1 0 1,0 0 0,0 0-1,1 0 1,0 0 0,-1 18-1,4-27 187,-1 8 29,0-1 1,1 1 0,0-1-1,1 13 1,-1-20 17,0 1-1,1 0 1,-1-1 0,1 1 0,-1 0 0,1-1-1,-1 1 1,1 0 0,0-1 0,0 1-1,0-1 1,0 0 0,0 1 0,0-1-1,0 0 1,0 1 0,0-1 0,1 0-1,-1 0 1,0 0 0,1 0 0,-1 0 0,1 0-1,-1-1 1,1 1 0,0 0 0,-1-1-1,1 1 1,2-1 0,-3 1 72,0-1-1,1 0 1,-1 1 0,1-1 0,-1 0 0,1 0 0,-1 0-1,1 0 1,-1-1 0,1 1 0,-1 0 0,2-1-1,-2 0-62,-1 1 0,1-1 0,-1 0 0,1 0 0,-1 0 0,1 1 0,-1-1 0,1 0 0,-1 0 0,0 0 0,1 0 0,-1 0-1,0 0 1,0 0 0,0 1 0,1-1 0,-1 0 0,0 0 0,0 0 0,-1 0 0,1-1 0,-1-6-29,0 1 0,-1 0 1,0 0-1,0 0 0,-1 0 1,-4-7-1,1-1-141,5 14 76,0 0 0,1-1 0,-1 1 0,1-1 0,-1 1 0,1 0 0,0-1 0,-1 1 0,1-1 0,0 1 0,0-1 0,0 1-1,0-1 1,0 1 0,0-1 0,1 1 0,-1-1 0,1 1 0,-1-1 0,1 1 0,-1-1 0,1 1 0,-1 0 0,1-1 0,1 0 0,0 0 16,-1 1 0,1 0 0,-1 0 0,1 0 1,0 1-1,0-1 0,-1 0 0,1 1 0,0-1 0,0 1 1,0-1-1,0 1 0,-1 0 0,1 0 0,0 0 0,0 0 1,0 0-1,3 1 0,-1-1-92,149 16 334,-87-14-8500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3:06.9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36 226 5408,'-31'-22'2432,"26"10"-2112,10-1 320,8 10-416,18-13 608,3 1-448,28-9-64,-1 4-192,24-7 192,-3 7-192,16-5-1440,-11 8 704,1 6-4448,-14 11 2816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3:09.7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456 3 2304,'3'-1'451,"7"-1"3391,-12 4-3291,0 1 0,1-1 0,-1 0 0,0 0 0,0 0 0,-5 2 1,5-2-266,-17 11 263,2-2-223,-12 11 202,10-9-408,1 0 1,0 2-1,1 0 1,-20 24-1,-99 150 776,33-43-416,97-139-407,1 1 1,0 0-1,1 0 0,0 0 0,0 1 0,-3 12 0,7-21-70,0 1-1,0-1 1,0 0-1,0 1 1,0-1-1,0 0 1,0 1-1,0-1 1,0 0-1,1 1 1,-1-1-1,0 0 1,0 0-1,0 1 1,0-1-1,1 0 1,-1 0-1,0 1 1,0-1-1,1 0 1,-1 0-1,0 0 1,0 1-1,1-1 1,-1 0-1,0 0 1,1 0-1,-1 0 1,0 0 0,1 0-1,-1 0 1,0 1-1,1-1 1,-1 0-1,0 0 1,1 0-1,-1-1 1,17 2-150,-16-1 140,9 1 48,0 0 0,0 1 0,0-1 0,0 2 0,0 0 0,0 0 0,-1 0 0,11 7 0,72 44 152,-69-40 7,1 1-99,-9-7 43,0 1 1,18 16-1,-23-15 218,7 4-527,-9-6-96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3:10.4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 3136,'0'0'41,"0"0"1,-1 0-1,1-1 1,0 1-1,0 0 0,0 0 1,0 0-1,0 0 1,0-1-1,0 1 1,0 0-1,0 0 0,0 0 1,0 0-1,1-1 1,-1 1-1,0 0 1,0 0-1,0 0 0,0 0 1,0-1-1,0 1 1,0 0-1,0 0 1,0 0-1,1 0 0,-1 0 1,0 0-1,0-1 1,0 1-1,0 0 1,0 0-1,1 0 0,-1 0 1,0 0-1,0 0 1,0 0-1,7 4 2361,4 9 459,-6-4-2577,-1 0 1,0 0-1,-1 1 1,1-1-1,-2 1 0,0 0 1,2 16-1,4 16 134,19 118 784,-9-39-510,-10-69-389,5 22 402,-6-58-439,-2-9 705,9-27-155,11-53-576,48-136 155,-57 170-415,2 1 0,2 1 0,30-43-1,-32 56 44,-10 13-882,1 0 0,8-17 0,-15 19-2000,1 4 881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3:11.2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1 3072,'-1'0'39,"1"0"0,0 0-1,0 0 1,-1 0 0,1 0 0,0 0 0,0 0 0,-1 0-1,1 0 1,0 0 0,0 1 0,0-1 0,-1 0-1,1 0 1,0 0 0,0 0 0,0 1 0,-1-1 0,1 0-1,0 0 1,0 0 0,0 1 0,0-1 0,-1 0 0,1 0-1,0 1 1,0-1 0,0 0 0,0 0 0,0 1 0,0-1-1,0 0 1,5 9 1327,-4-8-978,0 1 0,0-1 0,0 1 0,0-1 0,-1 1 0,1 0 0,0-1-1,0 4 1,0 2-83,1-1-1,-1 0 1,1 1-1,1-1 0,-1 0 1,1 0-1,0 0 0,0 0 1,1-1-1,0 1 0,0-1 1,7 8-1,-1-4-199,1 0 0,-1-1 0,2-1 0,-1 0 0,18 8 0,57 27 358,98 52 317,-177-90-709,2 1-38,0 1 0,0-1 1,0 2-1,12 11 0,-19-16-11,0 1 0,0-1 0,0 0 1,-1 1-1,1-1 0,-1 1 0,1-1 0,-1 1 1,0 0-1,0 0 0,0-1 0,-1 1 0,1 0 0,-1 0 1,1 0-1,-1 0 0,0 0 0,0 0 0,0 0 1,-1 0-1,0 5 0,-1-1 35,-1 1 0,0-1 0,0 0 0,0-1 0,-1 1 0,0-1 0,0 1 0,-6 6 0,-7 6 30,-20 18 0,28-29-43,-111 99 442,9-7-98,85-76-355,0 0 52,-34 39 0,33-34-861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05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105 661 1824,'1'-2'188,"-1"0"1,1 0-1,0 0 1,-1 0-1,1 1 1,0-1-1,0 0 0,0 0 1,1 1-1,-1-1 1,2-1-1,-2 0 178,1 1 0,-1-1-1,0 1 1,0-1 0,-1 0-1,1 0 1,0 1 0,-1-1 0,0 0-1,0 0 1,1 0 0,-2 0-1,1-5 1,0 8-334,0 0 0,0-1 0,-1 1 1,1-1-1,0 1 0,0-1 0,0 1 0,0 0 0,0-1 1,0 1-1,-1-1 0,1 1 0,0 0 0,0-1 0,0 1 0,-1 0 1,1-1-1,0 1 0,-1 0 0,1 0 0,0-1 0,-1 1 0,1 0 1,0 0-1,-1-1 0,1 1 0,-1 0 0,1 0 0,0 0 0,-1 0 1,1-1-1,-1 1 0,1 0 0,0 0 0,-1 0 0,1 0 0,-1 0 1,1 0-1,-1 0 0,1 0 0,0 0 0,-1 1 0,1-1 0,-1 0 1,1 0-1,0 0 0,-1 0 0,1 1 0,-1-1 0,1 0 1,0 0-1,-1 1 0,-1 1-24,0 0 1,-1 0-1,1 0 0,0 0 1,1 1-1,-1-1 0,-1 3 1,-5 9 4,-47 89 297,50-92-237,0 1 0,1-1 0,0 1 0,1 0 0,1 0-1,0 0 1,-1 17 0,3-27-21,0 0 0,0 0 0,0 1 0,1-1 0,-1 0 0,1-1 0,-1 1 0,1 0 0,0 0 0,-1 0 0,1 0 0,0 0 0,0-1 0,0 1 0,1 0 0,-1-1 0,2 2 0,-2-2-2,0 0 0,0 0 0,0-1 0,0 1 0,1 0 0,-1-1 0,0 1 0,0-1 0,1 0 0,-1 1 0,0-1 0,1 0 0,-1 0 0,0 0 0,1 0 0,-1 0 0,0 0 0,1 0 0,-1 0 0,0-1 0,1 1 0,-1 0 0,0-1 0,0 1 0,1-1 0,-1 1 0,2-2 0,2-2 57,1 0 0,-1 0-1,0 0 1,-1-1 0,1 0-1,5-6 1,23-35 282,-16 16-285,-14 24-180,1-1 0,-1 2 0,1-1 1,0 0-1,0 1 0,10-10 1,-14 15 48,0 0 1,0 0 0,1-1 0,-1 1 0,0 0 0,0 0 0,1 0 0,-1-1 0,0 1 0,0 0 0,1 0 0,-1 0 0,0 0 0,0 0 0,1-1 0,-1 1 0,0 0 0,0 0 0,1 0-1,-1 0 1,0 0 0,1 0 0,-1 0 0,0 0 0,1 0 0,-1 0 0,0 0 0,0 0 0,1 0 0,-1 0 0,0 1 0,1-1 0,-1 0 0,0 0 0,0 0 0,1 0 0,-1 0 0,0 1-1,0-1 1,0 0 0,1 0 0,-1 0 0,0 1 0,0-1 0,0 0 0,1 0 0,-1 1 0,0-1 0,0 0 0,0 1 0,3 15-411,-3-15 363,2 19-108,1 1 1,9 34 0,-11-52 212,0 0 1,0 0-1,0 0 0,0 0 1,1 0-1,-1 0 1,1 0-1,0-1 1,0 1-1,0-1 1,0 1-1,0-1 1,1 0-1,-1 0 1,1 0-1,-1 0 1,1 0-1,0-1 1,0 1-1,-1-1 0,1 1 1,0-1-1,0 0 1,0 0-1,1-1 1,-1 1-1,0-1 1,0 1-1,0-1 1,1 0-1,-1 0 1,0-1-1,0 1 1,5-1-1,-1-1 78,-1 0-1,1 0 1,-1 0-1,1-1 0,-1 1 1,0-2-1,0 1 1,-1-1-1,1 1 1,-1-2-1,1 1 1,-1-1-1,0 1 1,-1-1-1,7-9 1,-6 6-59,-1 1 1,0-1 0,0-1-1,-1 1 1,0 0 0,-1-1-1,0 0 1,2-10 0,-2-7-610,0-39 1,-2 49-2,0 15 542,1 1 0,-1-1 1,1 1-1,-1 0 1,1-1-1,-1 1 1,1 0-1,-1-1 0,1 1 1,-1 0-1,1 0 1,0-1-1,-1 1 0,1 0 1,0 0-1,-1 0 1,1 0-1,-1 0 1,2 0-1,1 0-20,87-13-164,-57 8 202,36-3 0,-57 8 0,1 0 0,0 0 0,0 1 0,0 1 0,23 6 0,-35-8 5,0 1 0,0-1 0,0 1 0,0 0 1,1 0-1,-2 0 0,1 0 0,0-1 0,0 1 1,0 1-1,0-1 0,-1 0 0,1 0 0,0 0 1,-1 0-1,1 0 0,-1 1 0,1-1 0,-1 0 0,0 0 1,1 1-1,-1-1 0,0 0 0,0 0 0,0 1 1,0-1-1,0 0 0,-1 3 0,1 3 24,-1 0-1,0-1 1,-1 1-1,-2 7 1,-33 103 30,34-108-25,1 1 1,-1 0 0,1 0-1,1 0 1,0 15 0,1-24-16,0 0 0,0 0 0,0-1 0,0 1 0,0 0 1,0 0-1,1-1 0,-1 1 0,0 0 0,0 0 0,1-1 1,-1 1-1,1 0 0,-1-1 0,1 1 0,-1 0 0,1-1 0,-1 1 1,1-1-1,-1 1 0,1-1 0,0 1 0,-1-1 0,1 1 1,0-1-1,0 0 0,-1 1 0,1-1 0,0 0 0,0 0 1,-1 1-1,1-1 0,0 0 0,0 0 0,0 0 0,-1 0 1,1 0-1,1 0 0,1-1 34,0 1 0,0 0 1,0-1-1,0 1 0,0-1 1,0 0-1,-1 0 0,1 0 0,0-1 1,3-1-1,2-3 48,-1-1-1,12-12 1,-8 7-56,139-151 284,-53 56-306,-22 28 12,58-65 283,-114 122-417,-2-1 1,-1-1 0,-1 0-1,19-43 1,-29 54-456,-8 15 163,-11 22 88,-8 16 108,-24 70 1,-6 48 213,38-112 4,4-16 29,2-1 1,1 1-1,1 0 0,-3 53 1,9-80-20,0 0 1,0 0-1,1 0 1,-1 0-1,1 0 1,-1 0 0,1 0-1,0 0 1,0-1-1,0 1 1,3 4-1,-4-6-12,1-1 0,0 1-1,0 0 1,0 0 0,-1-1-1,1 1 1,0-1 0,0 1-1,0-1 1,0 1 0,0-1-1,0 0 1,0 1 0,0-1-1,0 0 1,0 0 0,0 1-1,0-1 1,0 0 0,0 0-1,0 0 1,0 0 0,0-1-1,0 1 1,0 0 0,0 0-1,0-1 1,0 1 0,0 0-1,0-1 1,0 1 0,0-1-1,0 1 1,0-1 0,1-1-1,3-1 42,0-1 0,0 0 0,0 0 0,-1-1 0,1 0 0,-1 1 0,7-12 0,21-41 101,-24 43-129,97-180 84,47-111-369,-121 226-26,8-16-368,-57 161 10,-138 593 2469,125-510-490,30-140-926,3-10-22,5-16-15,1-2-320,9-24-129,38-67 0,-52 104 25,1 0 0,1 0 0,-1 0-1,1 1 1,0-1 0,0 1 0,1 1-1,-1-1 1,1 1 0,8-5 0,-10 7 7,0 0 1,0 0-1,1 1 1,-1 0-1,0 0 1,1 0-1,-1 0 1,0 1-1,1-1 1,-1 1-1,1 0 1,-1 1-1,0-1 1,1 1-1,-1 0 1,1 0-1,7 3 1,2 2 58,0 1 0,-1 0 0,0 1 0,0 0 0,-1 1 0,0 0 0,14 15 0,16 20-2938,-25-24 1257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3:11.6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172 5 1984,'13'-5'9845,"-17"9"-9466,1 0 0,-1-1-1,0 1 1,-1-1 0,1 0 0,-9 4 0,-6 4 494,8-3-739,1 1-1,-1 0 0,2 1 1,-1-1-1,1 2 0,1-1 1,0 1-1,0 1 0,1-1 1,1 1-1,0 1 0,1-1 1,-5 15-1,7-18-115,1 0 1,0 1-1,1-1 0,0 0 1,0 0-1,1 1 1,0-1-1,1 0 0,0 1 1,0-1-1,1 0 1,0 0-1,1 0 0,0 0 1,0 0-1,1-1 1,0 1-1,0-1 0,11 15 1,-12-20-31,25 30 190,-27-32-576,1 1 1,0-1-1,0 1 1,-1-1-1,1 1 1,0-1-1,0 0 0,1 0 1,-1 0-1,0 0 1,0 0-1,0-1 1,1 1-1,4 0 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3:12.0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36 7456,'0'-11'3392,"26"-2"-2944,-8 10 1312,4 3-1056,12-4 0,7 4-448,6-4 32,6 8-160,-1-4 64,-3 0-96,-10 0 160,-4 4-160,-12-4-2720,-2 0 1440,-3 0-3712,-10 3 2784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3:19.8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380 611 1568,'2'-7'372,"-1"1"1634,-1 6-1910,-1 0 0,1-1 0,-1 1 0,1 0 0,-1 0 0,1 0 0,-1-1 0,1 1 0,-1 0 0,1 0 0,-1 0 0,1 0 0,-1 0 0,1 0 0,-1 0 0,1 0 0,-1 0 0,0 0 0,-10 1 222,1 0 0,-1 0 0,1 1 0,0 1 0,0 0 0,0 0 0,0 1 0,0 0 0,1 1-1,-10 6 1,-14 10 312,-40 34 0,70-52-597,-40 28 151,-9 7 41,46-33-175,0 1 0,0 0 0,1 0 0,-1 0 0,-6 12 0,11-17-48,0 0 1,0 1-1,0-1 0,1 0 0,-1 1 1,0-1-1,1 1 0,-1-1 0,1 1 1,0-1-1,-1 1 0,1-1 0,0 1 1,0-1-1,0 1 0,0-1 0,0 1 1,1 0-1,-1-1 0,0 1 0,1-1 1,-1 1-1,1-1 0,-1 0 0,1 1 1,0-1-1,-1 1 0,1-1 0,0 0 1,0 0-1,0 1 0,0-1 0,0 0 1,0 0-1,1 0 0,-1 0 1,0 0-1,0-1 0,1 1 0,-1 0 1,1 0-1,1 0 0,3 1 72,-1 0 0,1 0 0,-1-1 0,1 1 0,0-1 1,-1 0-1,1-1 0,0 0 0,0 0 0,6 0 0,0-3 52,0 0 0,1 0-1,-1-1 1,-1-1 0,1 0 0,-1 0-1,0-1 1,14-10 0,-1-1 46,-2-1 0,28-29 0,-23 19-55,-2-2 0,-2-1 0,0-1-1,18-35 1,62-138 43,-100 198-168,16-34 20,22-75 1,-34 91-140,-2-1 1,0 0-1,-2 0 0,1-32 1,-5 54 48,1 0 1,0 0-1,-1 0 1,0 0-1,1 0 1,-3-5-1,2 9 56,1-1 0,0 0 0,0 1 0,-1-1 0,1 1 0,0-1 0,0 0 0,-1 1-1,1-1 1,-1 1 0,1-1 0,-1 1 0,1-1 0,-1 1 0,1-1 0,-1 1 0,1 0 0,-1-1 0,1 1 0,-1 0 0,0-1 0,1 1 0,-1 0 0,0 0 0,1-1 0,-1 1 0,0 0 0,1 0-1,-1 0 1,0 0 0,1 0 0,-1 0 0,0 0 0,1 0 0,-1 0 0,0 1 0,1-1 0,-1 0 0,0 0 0,1 0 0,-1 1 0,0-1 0,1 0 0,-1 1 0,0 0 0,-8 5-146,0 1 1,1 1 0,0-1-1,0 1 1,-9 13 0,-32 48 89,46-64 104,-9 14 77,1 0 1,1 2 0,1-1 0,-12 42 0,10-19 84,-9 64 1,17-83-146,0 1 1,1-1 0,2 0 0,1 1 0,0-1 0,7 32 0,-6-48 25,0 1 0,1-1 0,0 0 0,0 0 1,1-1-1,0 1 0,0-1 0,0 0 0,1 0 1,0 0-1,1-1 0,0 1 0,0-1 0,0-1 1,0 1-1,1-1 0,0 0 0,0-1 0,0 0 1,1 0-1,14 6 0,-14-8 42,0 1-1,0-1 1,0 0-1,1 0 1,-1-1 0,1-1-1,-1 1 1,1-1 0,-1-1-1,1 1 1,8-3 0,-11 1-41,0 1 0,0-1 0,-1 0 1,1-1-1,-1 0 0,1 0 1,-1 0-1,0 0 0,0-1 0,0 1 1,-1-1-1,0-1 0,1 1 1,-1-1-1,-1 1 0,7-10 0,-4 1 23,-1 1-1,0-1 0,0 0 0,-1 0 0,-1 0 1,2-16-1,-3 17-110,0 1 0,-1 0 0,-1-12 0,0 19-28,0 1-1,0 0 0,-1 0 0,0-1 0,1 1 1,-1 0-1,0 0 0,-1 0 0,1 0 0,0 0 1,-1 0-1,0 1 0,1-1 0,-4-3 1,4 5 21,1 1 0,-1-1 0,0 0 1,1 1-1,-1-1 0,1 1 1,-1 0-1,0-1 0,1 1 0,-1 0 1,0-1-1,0 1 0,1 0 1,-1-1-1,0 1 0,0 0 0,1 0 1,-1 0-1,0 0 0,0 0 1,1 0-1,-1 0 0,0 0 0,0 0 1,0 0-1,1 1 0,-1-1 1,0 0-1,1 0 0,-1 1 0,0-1 1,0 0-1,1 1 0,-2 0 1,-1 2-78,0-1 1,0 1 0,1 0 0,-1-1 0,-3 7 0,-1 1-71,0 0 0,1 1 0,0 0-1,1 0 1,0 1 0,1-1 0,0 1 0,1 0 0,-4 22 0,7-28 204,-1-1 0,1 1 0,0 0 0,0 0 0,1-1 0,0 1 0,0 0 0,0-1-1,1 1 1,-1-1 0,1 1 0,1-1 0,-1 0 0,1 0 0,0 0 0,0 0 0,0 0 0,1-1-1,0 1 1,0-1 0,0 0 0,0 0 0,6 4 0,-5-5 50,-1 0 1,0 0-1,1-1 1,0 0-1,0 0 0,0 0 1,0 0-1,0-1 1,0 0-1,0 0 0,0 0 1,0 0-1,1-1 0,-1 0 1,6-1-1,-4 0-3,0-1-1,0 1 1,0-1-1,-1-1 1,1 0-1,-1 1 0,1-2 1,-1 1-1,0-1 1,9-8-1,1-1 37,-2-2 0,14-15 0,-17 16-324,2 1 0,23-20 0,-36 32 176,1 0 1,0 1 0,0-1 0,0 1-1,-1-1 1,1 1 0,0-1 0,0 1 0,0-1-1,0 1 1,0 0 0,0-1 0,0 1 0,0 0-1,0 0 1,0 0 0,1 0 0,-1 0 25,-1 0 1,1 1 0,-1-1-1,0 0 1,1 0 0,-1 1-1,0-1 1,1 0-1,-1 1 1,0-1 0,1 1-1,-1-1 1,0 0 0,0 1-1,1-1 1,-1 1-1,0-1 1,0 1 0,0-1-1,1 1 1,-1-1-1,0 1 1,0-1 0,0 1-1,0 6 48,0 0 0,-1 0 0,1 0 0,-3 7 0,1-2-24,-4 25 43,4-30-14,0 0 0,1 0 0,0 1 0,0-1 0,1 0 1,0 1-1,0-1 0,3 12 0,-2-16-7,0-1 0,0 1 0,0 0 0,1-1 0,-1 1 1,1-1-1,0 0 0,0 0 0,3 3 0,-4-3-9,0-1 0,0 0 1,0 0-1,1 0 0,-1 0 0,0 0 1,1 0-1,-1-1 0,1 1 0,-1 0 0,1-1 1,-1 1-1,1-1 0,-1 1 0,1-1 1,-1 0-1,1 0 0,2 0 0,-1-1 54,1 0-1,0 0 0,0-1 1,-1 1-1,1-1 1,-1 0-1,1 0 1,-1 0-1,0-1 0,1 1 1,1-4-1,4-3 142,16-20 0,-19 19-163,1 0 0,-1-1 0,-1 1 0,0-1 0,-1-1 0,0 1 0,0-1 0,-1 1 0,2-16 0,-1-11-665,-1-61-1,-2 98 584,-1 1 0,0-1 0,0 1 0,0-1 0,0 1 0,1-1 0,-1 1 0,0-1 0,1 1 0,-1-1 0,0 1 0,1-1 0,-1 1 0,0 0 0,1-1 0,-1 1 0,1 0 0,-1-1 1,1 1-1,-1 0 0,1-1 0,-1 1 0,1 0 0,-1 0 0,1 0 0,-1 0 0,1-1 0,0 1 0,-1 0 0,1 0 0,-1 0 0,1 0 0,-1 0 0,2 1 0,25 1-163,-21-1 121,192 17-50,-189-18 159,5 1-1,23 4 0,-33-5-59,-1 1 0,1 0 0,-1 0 0,0 1 1,1-1-1,-1 1 0,0-1 0,0 1 0,0 0 0,0 0 0,5 5 0,-7-5 16,0 0 0,0 0 0,0 0-1,0 0 1,0 0 0,0 0 0,0 0-1,-1 0 1,1 0 0,-1 0 0,0 1 0,0-1-1,0 4 1,-2 32 219,0-27-115,-2 15 192,-1 0 1,-1 0-1,-12 28 0,4-11 200,12-35-421,7-36-3158,5-117-1060,-2 22 3544,-3 81 222,18-62 0,-20 95 263,-3 8 78,1-1-1,0 0 1,0 1 0,-1-1-1,1 0 1,1 1 0,-1-1-1,0 1 1,0 0 0,0-1-1,1 1 1,-1 0 0,1 0 0,-1 0-1,1 0 1,-1 0 0,1 0-1,0 0 1,-1 1 0,1-1-1,0 0 1,0 1 0,0-1-1,-1 1 1,1 0 0,2 0-1,4-1-235,0 1 0,0-1 0,0 2 0,13 1 0,7 3 39,1 2 1,-1 0 0,34 15-1,-52-18 477,0 1-1,0 0 1,-1 0-1,0 1 1,11 9-1,-17-13-96,-1 0-1,0 0 1,0 0-1,0 0 1,0 0-1,0 1 1,-1-1-1,1 1 1,-1-1-1,1 1 1,-1 0-1,0-1 1,0 1-1,0 0 1,0 0-1,-1 0 1,1 0-1,-1 0 1,0 0-1,0 0 0,0 0 1,0 0-1,-1 3 1,-4 11 386,0 0 1,-1-1 0,-1 1-1,-10 15 1,9-17-320,1-1 1,0 1 0,2 0 0,-1 1-1,-2 16 1,7-29-194,1 0 0,0-1 0,-1 1 0,1 0-1,0 0 1,1 0 0,-1 0 0,0 0 0,1 0 0,0-1 0,-1 1-1,1 0 1,0 0 0,1-1 0,-1 1 0,3 3 0,-2-3-9,1 0 0,-1-1 0,1 1 1,0-1-1,-1 0 0,1 1 0,1-1 1,-1-1-1,0 1 0,0 0 0,6 1 1,5 1 26,0-1 0,0-1 1,0 0-1,1 0 0,20-2 1,-18 0 54,0-1 0,0 0 0,0-2 1,23-5-1,-30 5-36,0 0 1,-1-1-1,0 0 1,0-1 0,0 0-1,0 0 1,-1-1-1,12-10 1,-9 6 7,0-1 1,-1 0 0,0 0-1,14-22 1,-20 26-91,0 0 0,0 0 0,-1-1 0,0 1 0,0-1 0,-1 1 0,0-1 0,-1 0 0,1 0 0,-1-13 0,0 20 6,-1 0-1,0 0 1,-1 0-1,1 1 1,0-1 0,0 0-1,0 0 1,0 0-1,-1 0 1,1 0 0,0 0-1,-2-1 1,2 2 7,0-1 1,0 1 0,-1 0-1,1 0 1,0 0 0,0-1-1,-1 1 1,1 0-1,0 0 1,-1 0 0,1 0-1,0-1 1,-1 1 0,1 0-1,0 0 1,0 0 0,-1 0-1,1 0 1,0 0 0,-1 0-1,1 0 1,0 0 0,-1 0-1,0 0 1,0 1 3,0-1 1,-1 1-1,1 0 0,0 0 1,-1-1-1,1 1 0,0 0 1,0 0-1,0 0 0,0 0 1,0 0-1,0 1 0,0-1 1,0 0-1,-1 2 0,-6 12 184,1 0 0,0 0 0,0 0-1,-3 18 1,7-24-60,1 1-1,0 0 0,1-1 1,0 1-1,0 0 1,1 0-1,1-1 0,1 14 1,-1-18-74,1-1 0,-1 1 1,1-1-1,0 0 0,0 1 0,0-1 1,1 0-1,-1 0 0,1-1 0,0 1 1,0 0-1,0-1 0,1 0 1,-1 0-1,1 0 0,0 0 0,0 0 1,0-1-1,0 0 0,0 0 1,0 0-1,1 0 0,5 1 0,7 2-775,1-1-1,0-1 0,1 0 0,26 0 0,-9-1-1488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3:41.6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17 213 3648,'-17'0'7599,"39"0"-6014,-9-1-986,1 0 1,15-4 0,-15 2-309,1 1 0,18-1 0,42 3-73,257 3-79,-8-5 203,-195-1-204,408-27 399,-92 2-386,-331 26-72,109-8-14,15-8 799,-236 18-842,0 0 1,-1 0-1,1 0 1,0-1-1,-1 1 1,1-1-1,0 0 1,-1 1-1,1-1 1,-1 0-1,2-1 0,-3 2-20,0 0 0,1 0-1,-1 0 1,0 0-1,0 0 1,0 0 0,0-1-1,0 1 1,0 0-1,0 0 1,0 0 0,0 0-1,0 0 1,0-1-1,0 1 1,0 0 0,0 0-1,0 0 1,0 0-1,0 0 1,0-1 0,0 1-1,0 0 1,0 0-1,0 0 1,0 0 0,0 0-1,0-1 1,0 1-1,0 0 1,0 0-1,0 0 1,0 0 0,0 0-1,0 0 1,-1-1-1,1 1 1,0 0 0,0 0-1,0 0 1,0 0-1,0 0 1,-1 0 0,-14-6 100,-189-29-362,141 25 254,52 9-73,1-1 1,0 0-1,0-1 1,0 0-1,0-1 1,-17-8-1,27 12 71,0 0-1,0 0 0,-1 0 1,1 0-1,0 0 0,0 0 0,-1 0 1,1 0-1,0 0 0,0-1 0,0 1 1,0 0-1,-1 0 0,1 0 0,0 0 1,0 0-1,0 0 0,0-1 0,-1 1 1,1 0-1,0 0 0,0 0 0,0 0 1,0-1-1,0 1 0,0 0 1,0 0-1,-1 0 0,1 0 0,0-1 1,0 1-1,0 0 0,0 0 0,0 0 1,0-1-1,0 1 0,0 0 0,0 0 1,0-1-1,0 1 0,0 0 0,0 0 1,0 0-1,0-1 0,1 1 1,-1 0-1,0 0 0,0 0 0,0 0 1,0-1-1,0 1 0,0 0 0,0 0 1,1 0-1,-1 0 0,0-1 0,0 1 1,0 0-1,0 0 0,1 0 0,-1 0 1,0 0-1,0 0 0,18-4-242,191-1-132,-162 7 527,0 2-1,70 16 1,-107-18-32,0 1-1,0 1 1,0-1 0,13 9 0,-19-10-24,-1 0 0,0 0 0,0 0 1,0 1-1,-1-1 0,6 7 0,-7-8-42,0 0 0,0 1-1,0-1 1,-1 1 0,1-1-1,0 1 1,-1-1-1,1 1 1,-1-1 0,0 1-1,1 0 1,-1-1-1,0 1 1,0 0 0,0-1-1,0 3 1,-1-2 9,1 1 0,-1 0 0,0-1 0,0 1 0,0-1 0,0 0 0,0 1 1,-1-1-1,1 0 0,-1 0 0,1 0 0,-4 4 0,-29 21 449,27-21-434,-200 129 889,112-76-1006,91-57-5,0 1 69,1-1 0,-1 0 0,0 0 0,0 0 0,0 0 0,0 0 0,-6 1 0,9-3-3,0 0 0,1 0 1,-1 0-1,0 0 0,0 0 0,0 0 1,0 0-1,0-1 0,1 1 0,-1 0 0,0 0 1,0-1-1,0 1 0,1-1 0,-1 1 1,0 0-1,-1-2 0,1 1 2,0 0 0,0-1 0,0 1 1,0-1-1,0 1 0,0-1 0,0 1 0,1-1 0,-1 0 0,0 1 1,0-4-1,-2-7-44,1 0 1,0 0 0,1-1 0,1-19-1,6-51-320,-3 60 230,-2 12-273,1 0 0,0 1 0,1 0 0,5-16 0,-5 20-622,0-1 1,1 1-1,-1 0 0,6-7 1,1 4-700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3:58.0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439 0 2144,'-32'1'5933,"25"0"-5758,1-1-1,-1 2 1,0-1-1,1 1 1,-1 0-1,1 0 1,0 0-1,-9 6 1,-6 4-37,1 0-1,0 2 1,1 1 0,1 0 0,0 1 0,1 1 0,1 1 0,-23 30-1,10-5-47,2 1 0,2 1 0,-19 48 0,39-81-46,0 1-1,1 0 1,0 0 0,-3 24 0,6-33-5,1 1 0,0-1 0,0 1 1,0-1-1,1 0 0,-1 1 0,1-1 0,2 6 0,-2-8 20,0 0 0,0 0 1,0 0-1,0 0 0,0 0 0,0 0 1,1 0-1,-1 0 0,1-1 0,0 1 0,-1-1 1,1 1-1,0-1 0,0 0 0,0 1 1,0-1-1,2 1 0,-2-2 22,0 1 0,1 0 1,-1-1-1,0 1 0,0-1 0,1 0 0,-1 0 1,0 0-1,1 0 0,-1 0 0,0 0 0,1-1 1,-1 1-1,4-2 0,2-1 89,0 0 0,12-8 0,-18 10-154,7-5 26,-1 0-1,1-1 1,-1 1 0,0-2-1,-1 1 1,1-1 0,-1 0 0,-1-1-1,0 0 1,0 0 0,-1 0-1,6-12 1,0-7-63,0-1 0,-2 0 0,6-33 1,-9 36-368,-2-1 0,2-45 1,-7 66 16,-1 6-63,-2 10 28,-3 46 552,1 1 0,5 101 0,3-135-17,1 0 1,2 0 0,0-1 0,1 1-1,17 38 1,-22-58-65,0-1 1,0 0-1,0 0 0,0 0 0,0 0 0,0 0 0,1 0 0,-1 0 0,1 0 1,-1-1-1,1 1 0,0-1 0,0 1 0,2 1 0,-2-2 0,-1-1 0,0 0-1,1 1 1,-1-1-1,1 0 1,-1 0 0,0 0-1,1 0 1,-1 0-1,1 0 1,-1-1 0,0 1-1,1 0 1,-1-1 0,1 1-1,-1-1 1,0 1-1,0-1 1,1 1 0,-1-1-1,0 0 1,0 0 0,2-1-1,6-6 42,-1-1 1,0 1-1,0-1 0,-1-1 0,8-12 0,1 1-76,-5 5-156,-1-1-1,0 1 1,-1-2 0,-1 1 0,8-25 0,-16 42 101,0 0 0,0 0 1,0-1-1,0 1 1,0 0-1,0 0 1,0 0-1,0-1 0,0 1 1,0 0-1,0 0 1,0 0-1,0-1 1,0 1-1,0 0 0,1 0 1,-1 0-1,0 0 1,0-1-1,0 1 1,0 0-1,0 0 0,0 0 1,0 0-1,1-1 1,-1 1-1,0 0 1,0 0-1,0 0 1,0 0-1,0 0 0,1 0 1,-1 0-1,0-1 1,0 1-1,0 0 1,1 0-1,-1 0 0,0 0 1,0 0-1,1 0 1,1 10-422,0 17 345,-2-23 98,0 12 33,0 1-1,1 0 1,0-1 0,2 0 0,7 30 0,-10-45-4,1 1 0,-1-1 0,1 1 0,0 0 0,-1-1 0,1 0 0,0 1 0,0-1-1,0 1 1,0-1 0,1 0 0,-1 0 0,0 0 0,0 1 0,3 0 0,-3-1 22,0-1 0,1 0 0,-1 1 0,0-1 0,0 0 0,0 0 0,0 0 0,0 0 0,0 0 0,0 0 0,0 0 1,0 0-1,0 0 0,1 0 0,-1-1 0,0 1 0,0 0 0,0-1 0,0 1 0,0-1 0,0 1 0,0-1 0,-1 1 0,2-2 0,7-5 170,0 0 1,0-1-1,-1-1 0,0 1 1,12-18-1,27-53-216,-5 8-786,-41 69 731,0 1 0,0 0 0,0-1 0,0 1 0,0 0 0,0 0 0,0 0 1,0 0-1,0 0 0,3-1 0,-4 1 22,1 1 1,0 0-1,-1 0 1,1 1-1,-1-1 0,1 0 1,0 0-1,-1 0 1,1 0-1,-1 0 1,1 1-1,-1-1 1,1 0-1,-1 0 0,1 1 1,-1-1-1,1 0 1,-1 1-1,1-1 1,-1 1-1,1-1 1,-1 1-1,0-1 1,1 1-1,-1-1 0,0 1 1,0-1-1,1 1 1,-1 0-1,7 9 51,1-1-1,0 0 0,1 0 1,-1-1-1,1 1 0,1-2 1,0 0-1,0 0 0,0-1 1,1 0-1,0 0 0,0-1 1,1-1-1,-1 0 0,22 4 1,-29-7 19,-1-1 0,1 0 0,-1 1 1,1-1-1,-1-1 0,1 1 0,-1 0 1,0-1-1,1 0 0,-1 0 1,0 0-1,1 0 0,-1 0 0,0-1 1,0 1-1,0-1 0,0 0 1,0 0-1,-1 0 0,1 0 0,-1-1 1,1 1-1,-1-1 0,0 1 1,0-1-1,0 0 0,0 0 0,0 0 1,0 0-1,-1 0 0,0 0 0,2-5 1,0-4 3,0-1 0,0 0 1,-2 1-1,1-1 0,-2 0 1,0 0-1,-1-16 0,1 27-80,0 1-1,0 0 0,-1-1 1,1 1-1,0 0 1,0-1-1,-1 1 0,1 0 1,-1-1-1,1 1 0,-1 0 1,0 0-1,1-1 1,-1 1-1,0 0 0,0 0 1,0 0-1,-1-1 1,1 1 0,0 1 1,0 0 0,0 0-1,1-1 1,-1 1 0,0 0-1,0 0 1,0 0-1,0 0 1,0 0 0,0 0-1,0 0 1,0 0 0,0 1-1,1-1 1,-1 0 0,0 0-1,0 1 1,0-1 0,0 1-1,1-1 1,-1 1 0,0-1-1,0 1 1,1-1 0,-2 2-1,-6 5-28,0 1 0,0-1 0,1 2 0,0-1 0,1 1 0,0 0 0,0 0 0,1 1 0,0 0 0,0 0 0,1 0 0,1 0 0,0 1 0,0 0 0,-1 14 0,4-21 103,0 1 0,0-1 0,0 1 0,1-1 1,0 1-1,0-1 0,0 1 0,1-1 0,-1 0 0,1 1 0,0-1 0,1 0 0,-1 0 0,0 0 0,1-1 0,0 1 0,0-1 0,0 1 1,6 4-1,-5-5 16,-1 0 1,1 0-1,0-1 1,0 1-1,0-1 1,1 0-1,-1 0 1,0 0-1,1 0 1,-1-1-1,1 0 1,0 0-1,-1 0 1,1 0-1,0-1 1,-1 0-1,1 0 1,8-1-1,-2-2-5,0 0-1,-1-1 1,1-1-1,-1 0 1,1 0-1,-1-1 1,-1 0-1,1-1 1,-1 0-1,12-12 1,55-57-55,-69 69-8,-5 6-28,-1 0 0,0 0-1,0 0 1,0 0 0,0 0-1,0 0 1,0 0 0,0 0-1,0-1 1,0-1-1,-2 11-85,-1-1 0,1 1 0,1 0 0,-1-1 0,1 1 0,2 11 0,-1 10 129,-1-27 20,0 0 0,0 1 1,0-1-1,1 1 1,-1-1-1,1 0 0,0 1 1,0-1-1,-1 0 1,1 0-1,1 1 1,-1-1-1,0 0 0,0 0 1,4 3-1,-2-2 8,-1-1 0,2 1 0,-1-1 0,0 0-1,0 0 1,1 0 0,-1 0 0,1-1 0,3 2 0,5 0 44,0 0 1,0-1-1,1 0 1,-1-1-1,16 0 0,3-1 33,-1-2 0,1-1-1,-1-1 1,44-13-1,-51 9-88,-1 0 0,0-2-1,-1-1 1,0 0-1,0-1 1,-1-2 0,-1 0-1,19-18 1,-22 15-72,-12 10-220,-13 11-270,-8 9 511,0 1 1,-28 33-1,37-39 50,0 1-24,0 0 1,-9 12-1,16-18 23,-1 0 0,1-1 0,-1 1 0,1 0 0,0-1 0,0 1 0,0 0 0,0 0 0,1 0 0,-1 0 0,1 0 0,0 0 0,0 0 0,0 3 1,0-5-2,0 0 1,0 0-1,1 0 1,-1 0-1,0 0 1,1 0-1,-1 0 1,0-1-1,1 1 1,-1 0-1,1 0 1,0-1-1,-1 1 1,1 0-1,0-1 1,-1 1-1,1 0 1,0-1-1,0 1 1,-1-1-1,1 1 1,0-1 0,0 0-1,0 1 1,0-1-1,0 0 1,-1 1-1,1-1 1,0 0-1,0 0 1,0 0-1,0 0 1,0 0-1,0 0 1,0 0-1,0 0 1,0 0-1,1-1 1,2 0 77,1 0 0,-1 0-1,0 0 1,0-1 0,0 1 0,0-1 0,4-3 0,-1-1-66,1 0 0,-1 0 1,-1-1-1,1 0 0,-1-1 1,0 0-1,-1 0 1,0 0-1,5-11 0,2-2-849,-9 20 431,-2 6 226,-1 6 100,-6 12-37,4-15 82,0 0 1,0 0-1,1 0 0,0 12 0,1-18 38,0 0-1,0 1 0,1-1 0,-1 0 0,1 1 1,-1-1-1,1 0 0,0 1 0,0-1 0,0 0 0,0 0 1,0 0-1,1 0 0,-1 0 0,1 0 0,-1 0 1,1-1-1,-1 1 0,5 2 0,-3-1 46,1-1 0,0 0 0,0 0-1,1 0 1,-1-1 0,0 1 0,0-1 0,1 0 0,-1 0-1,1-1 1,-1 1 0,1-1 0,-1 0 0,1 0 0,-1 0-1,1-1 1,5-1 0,8-2 97,1-2 1,31-12-1,-23 7-219,165-70-42,-150 57 87,-32 18-42,0 0 0,20-8 0,-30 13 43,1 1 1,-1 0-1,0 0 0,1 0 1,-1 0-1,0 0 1,1-1-1,-1 1 0,0 0 1,0 0-1,1 0 1,-1-1-1,0 1 0,0 0 1,1 0-1,-1-1 0,0 1 1,0 0-1,0-1 1,1 1-1,-1 0 0,0-1 1,4-2 11,0 0 8,-10 7-279,4-2 248,-1 0-1,0 0 1,0 0-1,0 0 0,-1-1 1,1 1-1,0-1 1,-5 1-1,-14 7 0,12-4 9,-8 6-25,-1 0 0,-27 23-1,27-14-46,13-8 177,5-12-80,1 1 1,0-1-1,0 0 1,0 1-1,0-1 0,0 0 1,0 0-1,1 1 1,-1-1-1,0 0 0,0 0 1,0 1-1,0-1 1,0 0-1,0 0 0,0 1 1,0-1-1,1 0 1,-1 0-1,0 0 0,0 1 1,0-1-1,0 0 1,1 0-1,-1 0 0,0 1 1,0-1-1,1 0 1,-1 0-1,0 0 0,0 0 1,1 0-1,-1 0 1,0 0-1,0 1 0,1-1 1,6 1 73,0 1 0,0-1 0,0 0 0,0-1 0,0 0 0,0 0 0,0 0 0,0-1 0,0 0 0,0 0 0,0-1 0,13-5 0,-10 3-67,-1-1 1,1 0-1,-2 0 1,1-1-1,0 0 1,-1-1-1,0 0 1,7-8-1,3-2-539,-18 17 517,0 0 1,0 0-1,0 0 1,-1 0-1,1 1 1,0-1 0,0 0-1,0 0 1,0 0-1,0 0 1,0 0-1,0 0 1,0 0-1,0 0 1,0 0-1,0 0 1,0 0-1,0 0 1,0 0 0,0 0-1,0 0 1,0 1-1,0-1 1,0 0-1,0 0 1,0 0-1,0 0 1,0 0-1,0 0 1,0 0 0,0 0-1,0 0 1,0 0-1,0 0 1,0 0-1,1 0 1,-1 0-1,0 0 1,0 1-1,0-1 1,0 0 0,0 0-1,0 0 1,0 0-1,0 0 1,0 0-1,0 0 1,0 0-1,0 0 1,0 0-1,0 0 1,0 0 0,0 0-1,1 0 1,-1 0-1,0 0 1,0 0-1,0 0 1,0 0-1,0 0 1,0 0-1,0 0 1,0 0-1,0 0 1,0 0 0,0 0-1,0 0 1,-6 15-279,-14 18 164,-1-1 0,-27 30-1,4-3 107,-7 12 21,-135 174 468,180-239-439,-1 2 101,0 0 0,0-1 0,-1 0 0,-12 9 0,20-16-127,0 1 1,0-1-1,-1 0 0,1 0 0,0 0 1,0 0-1,-1 1 0,1-1 0,0 0 1,0 0-1,-1 0 0,1 0 0,0 0 1,0 0-1,-1 0 0,1 0 1,0 0-1,-1 0 0,1 0 0,0 0 1,-1 0-1,1 0 0,0 0 0,0 0 1,-1 0-1,1 0 0,0 0 0,-1 0 1,1 0-1,0 0 0,0-1 0,-1 1 1,1 0-1,0 0 0,0 0 0,-1-1 1,1 1-1,0 0 0,0 0 0,0 0 1,0-1-1,-1 1 0,1 0 1,0 0-1,0-1 0,0 1 0,0 0 1,0-1-1,0 1 0,-1 0 0,1 0 1,0-1-1,0 0 0,0-14 163,2 9-166,1-1 0,-1 1-1,1 0 1,0 1 0,0-1 0,1 0 0,0 1 0,0 0-1,7-8 1,0 0-16,14-16-14,3 0 1,0 2-1,2 1 1,40-27-1,142-79 1,-170 107 4,-17 10 2,35-27 0,-50 34 37,-1 0 0,0-1 0,0 0 1,-1-1-1,0 1 0,7-14 0,-13 19-9,0-1 0,0 1 1,-1 0-1,1-1 0,-1 1 1,0-1-1,-1 0 0,1 1 0,-1-9 1,1 12-21,-1 0 0,0-1 0,0 1 0,0 0 0,-1-1 0,1 1 0,0-1 0,-1 1 0,1 0 0,0-1 0,-1 1 0,0 0 0,1 0 0,-1-1 0,0 1 0,1 0 0,-1 0 0,0 0 0,0 0 0,0 0 0,0 0 0,0 0 0,0 0 0,0 0 0,0 1 0,-1-1 0,1 0 0,0 1 0,0-1-1,-1 1 1,1-1 0,0 1 0,-1 0 0,1-1 0,-1 1 0,1 0 0,-2 0 0,0 1 27,0-1 0,0 1-1,0 0 1,0 0 0,0 0-1,1 1 1,-1-1 0,0 1-1,1-1 1,0 1 0,-1 0-1,1 0 1,-3 3 0,0-1 97,1 1 1,-1 0 0,1 1 0,-7 10 0,10-14-78,0-1-1,0 1 1,0 0 0,0-1-1,1 1 1,-1 0 0,0 0-1,1 0 1,0-1 0,-1 1-1,1 0 1,0 0 0,0 0-1,0 0 1,0 0 0,0 0 0,1-1-1,-1 1 1,1 0 0,-1 0-1,1 0 1,0-1 0,-1 1-1,1 0 1,0-1 0,0 1-1,0 0 1,0-1 0,0 1-1,1-1 1,-1 0 0,0 1-1,1-1 1,-1 0 0,1 0-1,2 2 1,2 0 39,1 0-1,-1 0 1,0-1-1,1 0 1,-1 0 0,1 0-1,0-1 1,-1 0-1,9 0 1,26 0-182,0-2 0,67-9 0,-45-3-3133,-3-7-3641,-32 11 3349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01.6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6 849 2912,'-5'-8'2629,"5"22"-640,0 101 1057,1-105-2891,0-1 0,0 1 0,1-1 0,1 0 0,0 0 1,0 0-1,0 0 0,1 0 0,1 0 0,5 7 0,-10-14-84,1-1 0,0 1 0,0-1 0,0 0-1,0 1 1,0-1 0,1 0 0,-1 0 0,0 0-1,1 0 1,-1 0 0,0 0 0,1 0 0,-1 0-1,1 0 1,-1-1 0,1 1 0,0-1 0,-1 1-1,1-1 1,0 1 0,-1-1 0,1 0 0,0 0-1,-1 0 1,1 0 0,0 0 0,-1 0 0,1-1-1,0 1 1,-1 0 0,1-1 0,0 0 0,-1 1 0,2-2-1,1 0 14,0 0-1,-1-1 1,0 0-1,1 1 1,-1-1-1,0 0 0,0-1 1,-1 1-1,1 0 1,-1-1-1,0 0 1,0 1-1,3-7 1,1-8 15,6-29 1,-3 6-134,10-29-142,-10 33-153,2 0 0,16-36 0,-25 69 305,0 0-1,0-1 1,1 1-1,0 0 0,0 1 1,0-1-1,0 0 1,1 1-1,6-6 1,-8 8 18,-1 0 1,0 0 0,0 1-1,0-1 1,0 0 0,1 1-1,-1-1 1,0 1 0,1 0-1,-1-1 1,0 1 0,1 0-1,-1 0 1,0 0 0,1 0-1,-1 0 1,0 0 0,1 0-1,-1 0 1,1 0 0,-1 1-1,0-1 1,0 1 0,1-1-1,-1 1 1,0-1 0,0 1-1,1 0 1,-1-1 0,0 1 0,0 0-1,0 0 1,0 0 0,0 0-1,0 0 1,0 0 0,0 1-1,22 30 47,-12-16-2,1 0 1,15 14 0,-23-25-9,1 0 1,0-1-1,1 0 1,-1 0-1,1-1 1,0 0 0,-1 0-1,2 0 1,-1 0-1,7 1 1,-7-3 14,-1 0 1,0-1-1,0 0 1,0 0-1,1 0 1,-1-1-1,0 1 1,0-1-1,0 0 0,0-1 1,0 0-1,0 1 1,0-1-1,6-4 1,8-5 144,0-1 0,17-14 1,-35 25-188,36-28 108,45-47-1,-65 61-596,-27 26 337,0 1 0,1 1-1,0 0 1,-11 21 0,-26 66-465,45-99 613,-6 15 125,0 1 1,1-1-1,0 1 1,2 0-1,-5 26 1,9-38-96,0-1 0,-1 0 0,1 0 0,1 1 0,-1-1 1,1 0-1,-1 0 0,1 0 0,0 0 0,1 0 0,-1 0 0,1 0 0,0 0 0,0 0 1,0 0-1,0-1 0,0 1 0,1-1 0,0 0 0,0 0 0,0 0 0,0 0 0,0 0 1,0-1-1,1 1 0,-1-1 0,1 0 0,6 3 0,-7-3 12,1-1 0,-1 0-1,0 0 1,1 0 0,-1 0-1,1 0 1,-1-1 0,1 0-1,0 1 1,-1-1 0,1-1 0,-1 1-1,1 0 1,-1-1 0,1 0-1,-1 0 1,1 0 0,4-2-1,-3 0 19,-1 1 0,1-1-1,-1 0 1,0-1 0,0 1-1,0-1 1,-1 1 0,1-1-1,-1-1 1,0 1 0,0 0-1,3-7 1,0 2-76,-1-1-1,-1 0 1,0 0 0,0 0-1,-1 0 1,0-1 0,-1 1-1,0-1 1,0 0 0,-1 0-1,-1 1 1,0-1-1,-1 0 1,-3-21 0,3 28-28,0 0 0,-1 0 0,1 1 1,-1-1-1,0 1 0,0-1 0,0 1 0,-1 0 0,1-1 1,-1 1-1,0 1 0,0-1 0,0 0 0,0 1 0,-6-4 1,6 4 15,1 0 0,-1 1 0,0-1 0,0 1 1,0 0-1,0 0 0,0 0 0,0 0 0,0 1 0,0-1 1,0 1-1,-1 0 0,1 0 0,0 0 0,0 0 1,0 1-1,0-1 0,-1 1 0,1-1 0,-4 3 1,7-3 20,-1 0 1,1 0 0,-1 1-1,1-1 1,-1 0 0,1 1-1,-1-1 1,1 0 0,-1 1-1,1-1 1,-1 0 0,1 1-1,-1-1 1,1 1 0,0-1-1,-1 0 1,1 1 0,0-1-1,0 1 1,-1 0 0,1-1-1,0 1 1,0-1 0,0 1-1,0-1 1,-1 1 0,1 0-1,1 0 9,-1 0 0,0 0-1,0 0 1,1 0-1,-1 0 1,1 0 0,-1 0-1,1 0 1,-1 0-1,1 0 1,0 0 0,-1-1-1,3 3 1,0-1 28,0 1 0,0-1 0,0 0 1,0 0-1,0 0 0,1 0 0,-1-1 1,6 2-1,2-1-2,-1 0 1,1-1-1,0-1 1,0 0-1,0 0 1,0-1-1,-1-1 1,1 1-1,0-2 1,-1 0-1,1 0 0,-1-1 1,15-7-1,11-8 78,-1-2-1,42-33 0,-14 10 7,7-1-7,78-54-12,-135 88-57,0-1 0,-1 0 1,0-1-1,-1 0 0,-1-1 0,0 0 1,0-1-1,11-26 0,-3-2-44,24-84-1,-36 107-114,-2 0 1,0-1-1,-1 1 0,-1 0 1,-1-1-1,-2-21 0,2 40 90,-2 1-1,1 0 0,0-1 1,0 1-1,0-1 0,-1 1 0,1 0 1,-1-1-1,1 1 0,-1 0 0,1-1 1,-2 0-1,1 1 21,1 1-1,-1 0 1,1-1 0,-1 1-1,0 0 1,1 0 0,-1 0-1,1-1 1,-1 1 0,0 0 0,1 0-1,-1 0 1,0 0 0,1 0-1,-1 0 1,0 0 0,1 0 0,-1 1-1,1-1 1,-1 0 0,0 0-1,1 0 1,-1 1 0,1-1-1,-1 0 1,1 1 0,-1-1 0,0 0-1,1 1 1,0-1 0,-1 1-1,1-1 1,-1 2 0,-13 10-43,1 2 0,0-1 0,2 2 1,-1-1-1,-12 25 0,-16 20 50,1-8-3,-89 130 132,114-159-84,2 1-1,1 0 1,0 1-1,2 0 1,1 0-1,-8 40 1,11-40 43,2 1 0,0 1 0,2-1 0,3 44 0,-1-61-52,0 0 0,1 0 0,0-1 0,1 1 0,-1 0 0,1-1 0,1 0 0,5 9 0,-6-11 8,1 0 0,0-1-1,0 1 1,0-1 0,0 0 0,1-1 0,-1 1 0,1-1 0,0 1 0,0-2 0,1 1 0,8 3 0,-7-4-8,0 0-1,0 0 1,1-1 0,-1 1 0,0-2 0,1 1 0,11-2-1,-1-1 87,33-7-1,-40 7-110,0-1-1,-1 0 0,1-1 1,-1 0-1,1 0 0,-1-1 1,-1-1-1,1 1 0,-1-2 1,13-9-1,90-110 383,-111 125-379,158-203 258,-130 165-143,-2-1 0,42-82-1,-34 41-519,33-112 0,-66 188 338,2-10-49,-4 14 94,0 1 1,0 0-1,0-1 0,0 1 1,0 0-1,0-1 1,0 1-1,0 0 0,0-1 1,0 1-1,0 0 1,0-1-1,0 1 0,0 0 1,0-1-1,0 1 1,-1 0-1,1-1 0,0 1 1,0 0-1,0-1 1,0 1-1,-1 0 0,1 0 1,0-1-1,0 1 1,-1 0-1,1 0 0,0 0 1,-1-1-1,1 1 1,0 0-1,-1 0 0,1 0 5,-1 0-1,1 0 0,0 0 0,-1 0 0,1 0 0,0 0 0,-1 0 0,1 0 0,0 1 0,-1-1 1,1 0-1,0 0 0,-1 0 0,1 0 0,0 1 0,0-1 0,-1 0 0,1 0 0,0 1 0,0-1 0,-1 0 1,1 1-1,0-1 0,0 0 0,0 1 0,0-1 0,-1 1 0,-13 25-122,1 0 1,1 1-1,-16 54 0,17-46 88,-8 21 102,-11 28 39,-19 97-1,25 30 5,17-126 369,6-83-438,-2 15 182,-1-13-29,-4-9 114,-6-18-191,1-1 0,1 0 0,-14-37-1,20 45-180,-30-72-429,36 87 484,0 0 1,-1 1-1,1-1 0,0 0 0,0 1 0,0-1 0,0 0 0,0 1 0,0-1 0,0 0 0,0 1 0,0-1 0,0 0 0,0 1 0,0-1 0,0 0 0,0 1 0,1-1 0,-1 0 0,0 1 0,0-1 0,1 1 0,-1-1 0,1 0 0,0 0 7,0 0 0,0 0 0,0 1 0,0-1 0,0 0 0,0 1-1,0-1 1,1 1 0,-1 0 0,0-1 0,0 1 0,2-1 0,5 0 22,0 1 1,0 0-1,12 1 1,-12 0-41,2-1 13,334 25-58,-299-19 43,-9-2 62,0 1 1,41 12 0,-77-17-30,1 0 1,-1 0-1,1 0 1,-1 1-1,1-1 0,-1 0 1,1 0-1,-1 0 1,0 0-1,1 1 1,-1-1-1,1 0 1,-1 0-1,0 1 0,1-1 1,-1 0-1,0 1 1,1-1-1,-1 0 1,0 1-1,1-1 1,-1 0-1,0 1 0,-6 13 57,-11 9 67,-1-1 0,-2 0 0,1-2 0,-26 20-1,11-9 67,1-4-9,24-20-132,0 0 0,0 0 1,0 1-1,1 0 1,-10 14-1,18-21-41,-1-1 0,1 1 0,0-1 0,-1 1 1,1-1-1,0 1 0,-1-1 0,1 1 0,0-1 0,0 1 0,0 0 0,0-1 0,0 1 0,-1-1 1,1 1-1,0 0 0,0-1 0,0 1 0,1-1 0,-1 1 0,0 0 0,0 0 0,1 0-3,-1-1-1,0 0 1,1 1 0,-1-1-1,1 1 1,-1-1-1,1 0 1,-1 0-1,1 1 1,-1-1-1,1 0 1,-1 0-1,1 1 1,-1-1-1,1 0 1,0 0-1,-1 0 1,1 0-1,0 0 1,2 0 12,1 0-1,-1 0 1,0-1 0,1 1-1,-1-1 1,0 0-1,6-2 1,2-3 39,-1 1-1,0-2 1,0 1-1,-1-2 1,0 1-1,10-11 1,47-58 60,-18 19-186,-23 31-278,-25 26 339,0 0 0,1-1 0,-1 1 0,0 0 0,0 0 0,0 0 0,0 0 0,0 0-1,0 0 1,0 0 0,1 0 0,-1 0 0,0 0 0,0 0 0,0 0 0,0 0 0,0 0 0,0 0 0,1 0 0,-1 0 0,0 0 0,0 0 0,0 0 0,0 0 0,0 0 0,0 0 0,1 0 0,-1 0 0,0 0 0,0 0 0,0 0 0,0 0 0,0 0 0,0 0 0,1 0 0,-1 0 0,0 0 0,0 1 0,0-1 0,0 0 0,0 0 0,0 0 0,0 0 0,0 0 0,0 0-1,0 0 1,0 1 0,0-1 0,1 0 0,-1 0 0,0 0 0,0 0 0,0 0 0,0 0 0,0 1 0,0-1 0,0 0 0,0 0 0,0 0 0,0 0 0,0 0 0,-1 1 0,2 12-184,-1-10 169,-3 39-33,2-27 103,0 1-1,0-1 1,3 17 0,-1-28-32,-1 0-1,1 0 1,0 0-1,0 0 1,1 0-1,-1 0 1,1 0-1,0-1 1,0 1-1,0 0 1,0-1-1,1 0 1,-1 1-1,1-1 1,0 0-1,4 3 1,-4-5-9,0 1-1,0 0 1,0-1 0,0 0 0,0 1 0,0-1 0,0-1 0,1 1 0,-1 0-1,0-1 1,1 0 0,-1 1 0,5-2 0,7 0 67,24-5 0,-34 5-52,31-7 40,0-2-1,-1-2 0,47-23 1,-50 20-45,-2-1 0,0-2 0,-1-2 0,50-42 0,-79 61-17,25-23 86,-23 22-95,0 0 0,0 0-1,-1 0 1,1 0 0,-1 0 0,1-1-1,-1 1 1,0-1 0,0 1-1,0-4 1,0 6 3,-1-1 0,0 1 1,0-1-1,0 1 0,0-1 0,0 1 0,0-1 0,0 1 0,0-1 1,0 1-1,0-1 0,0 1 0,0-1 0,0 1 0,0-1 0,-1 1 1,1 0-1,0-1 0,0 1 0,0-1 0,-1 1 0,1-1 0,0 1 1,-1 0-1,1-1 0,0 1 0,-1 0 0,1-1 0,0 1 1,-1 0-1,1-1 0,-1 1 0,1 0 0,-1 0 0,-1-1-9,1 1-1,-1 0 1,0 0 0,1 0-1,-1 0 1,1 0-1,-1 0 1,0 1-1,1-1 1,-1 1 0,1-1-1,-4 2 1,-31 16-123,0 2 1,1 1 0,-49 39-1,77-55 132,0 1 0,1 0 0,-1 0-1,2 0 1,-1 0 0,1 1-1,0 0 1,0 1 0,1-1-1,-6 11 1,10-16 20,-1-1-1,1 0 1,0 0 0,-1 0-1,1 0 1,0 1-1,-1-1 1,1 0 0,0 0-1,0 1 1,0-1 0,0 0-1,1 0 1,-1 1-1,0-1 1,0 0 0,1 0-1,-1 1 1,0-1 0,1 0-1,1 2 1,-1-1 1,0-1 0,1 1 1,-1-1-1,1 0 0,0 1 1,-1-1-1,1 0 0,0 0 1,0 0-1,0 0 0,3 1 0,5 1 31,0-1-1,0 0 0,0 0 0,12 0 0,73 2 163,-90-5-242,-1 2 0,1-1-1,0 0 1,-1 1 0,1 0 0,-1 0-1,7 2 1,-10-2 19,0-1 1,0 1-1,0 0 1,0-1 0,0 1-1,0 0 1,0-1-1,0 1 1,0 0-1,-1 0 1,1 0-1,0 0 1,-1 0-1,1 0 1,0 0-1,-1 0 1,1 0-1,-1 0 1,0 0 0,1 0-1,-1 0 1,0 0-1,0 1 1,1-1-1,-1 0 1,0 0-1,0 0 1,0 0-1,-1 1 1,1-1-1,0 0 1,-1 2-1,0 2 14,-1 0-1,0 1 0,0-1 0,-1 0 1,0 0-1,1 0 0,-2-1 0,1 1 0,-7 7 1,-5 3 21,-19 15 1,32-28-23,-66 54-28,-43 38-42,89-73 73,0-1 279,-35 28-1,54-47-225,1 1 0,-1-1 0,1 1 0,-1-1 0,0 0-1,0 0 1,1 0 0,-6 1 0,8-2-41,-1 0 0,0 0 0,0 0 1,1 0-1,-1 0 0,0 0 0,0 0 1,1 0-1,-1 0 0,0-1 0,1 1 0,-1 0 1,0 0-1,0-1 0,1 1 0,-1 0 0,1-1 1,-1 1-1,0-1 0,1 1 0,-1-1 1,1 1-1,-1-1 0,1 1 0,-1-1 0,1 0 1,-1 1-1,1-1 0,0 0 0,-1 1 0,1-1 1,0 0-1,0 1 0,0-1 0,-1 0 1,1 1-1,0-2 0,0-1-13,0 1 0,0-1-1,0 1 1,1-1 0,-1 1 0,0 0-1,1-1 1,0 1 0,0 0 0,0-1-1,0 1 1,0 0 0,0 0 0,0 0-1,1 0 1,-1 0 0,1 0 0,1-2-1,4-3 0,-1 1-1,1 0 1,16-10-1,10-3 0,1 1 0,2 2 1,69-22-1,-67 26 45,0-2 0,-1-1 0,59-34 1,-75 35-56,-1-1 0,-1-1 0,0 0 0,-1-1 1,-1-2-1,-1 1 0,0-2 0,-2 0 0,0-1 1,-1 0-1,-1-1 0,-1-1 0,8-24 0,-18 45 15,1-4-39,0 0 0,0 0 0,0 0-1,0 0 1,-1-1 0,0 1 0,-1 0-1,1-1 1,-1 1 0,-1 0 0,0-10-1,1 16 32,0-1-1,0 0 0,-1 1 0,1-1 0,0 1 0,0-1 0,0 1 0,-1-1 0,1 1 0,0-1 1,0 1-1,-1-1 0,1 1 0,0-1 0,-1 1 0,1-1 0,-1 1 0,1 0 0,0-1 1,-1 1-1,1 0 0,-1-1 0,1 1 0,-1 0 0,1-1 0,-1 1 0,1 0 0,-1 0 1,0 0-1,1 0 0,-1 0 0,1-1 0,-1 1 0,1 0 0,-1 0 0,0 0 0,1 1 1,-1-1-1,1 0 0,-1 0 0,1 0 0,-1 0 0,0 0 0,1 1 0,-1-1 0,1 0 1,-1 1-1,-2 0 14,1 1 1,0-1-1,0 1 1,0 0-1,0-1 1,0 1-1,0 0 1,1 0 0,-3 4-1,0 1 68,0 1 0,1-1 0,0 0 0,0 1 0,1 0 0,0 0 0,1 0 0,-1 0 0,1 0 0,1 0 0,0 15 0,1-18-24,-1 0 1,1 1-1,1-1 1,-1 1-1,1-1 1,-1 0-1,1 0 1,1 0-1,-1 0 1,1 0-1,0-1 1,0 1-1,0-1 1,1 1-1,0-1 1,-1 0-1,1-1 1,6 5-1,-1-2-11,1 0-1,0-1 0,0-1 0,0 0 0,1 0 0,0-1 1,-1 0-1,14 2 0,2-2-1,1-1 1,34-1-1,-43-2-729,1-1-1,-1 0 0,1-2 0,33-10 1,-28 5-2555,0-1-1,42-25 1,-7-1-1069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02.7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239 503 3328,'0'0'95,"0"-1"0,0 1 0,0 0 0,0-1 0,0 1 0,0 0 0,0-1 0,0 1 0,0-1 0,0 1 0,0 0 0,0-1-1,0 1 1,0 0 0,-1-1 0,1 1 0,0 0 0,0 0 0,0-1 0,-1 1 0,1 0 0,0-1 0,0 1 0,-1 0 0,1 0 0,0-1 0,0 1 0,-1 0 0,1 0 0,-1 0 0,-11 2 1754,-13 16-162,24-17-1565,-46 39 1564,-70 80-1,116-119-1668,-4 5 83,0 0 1,0 1 0,-5 8-1,9-14-66,1 0 1,-1 0-1,0 0 0,1 0 0,-1 0 0,1 0 0,0 0 1,-1 0-1,1 0 0,0 0 0,-1 0 0,1 0 0,0 0 0,0 0 1,0 0-1,0 0 0,0 1 0,0-1 0,1 0 0,-1 0 1,0 0-1,0 0 0,1 0 0,-1 0 0,1 0 0,-1 0 1,1 0-1,-1 0 0,1 0 0,0 0 0,-1 0 0,2 1 1,0-1 19,0-1 1,0 1-1,0 0 1,0-1-1,0 1 1,0-1 0,0 1-1,1-1 1,-1 0-1,0 0 1,0 0-1,0 0 1,0-1 0,0 1-1,1 0 1,-1-1-1,0 0 1,0 1-1,0-1 1,0 0-1,0 0 1,2-2 0,6-2 42,-1 0-1,0-1 1,10-8 0,-7 3-52,-1-1-1,0 0 1,0-1 0,-1 0-1,-1-1 1,0 0-1,0 0 1,-2-1 0,0 0-1,9-29 1,-7 22-206,-7 18 39,0-1 0,0 0 0,0 1 1,-1-1-1,1 0 0,0-10 1,-2 15 96,0-1 0,0 1 1,0 0-1,0 0 1,0-1-1,1 1 1,-1 0-1,0 0 1,-1-1-1,1 1 1,0 0-1,0-1 1,0 1-1,0 0 1,0 0-1,0-1 1,0 1-1,0 0 1,0 0-1,0-1 1,-1 1-1,1 0 0,0 0 1,0-1-1,0 1 1,-1 0-1,1 0 1,0 0-1,0-1 1,-1 1-1,-5 5-512,-5 13 75,8-6 500,0 0 1,1 0 0,1 0 0,0 0-1,0 0 1,1 0 0,1 0 0,0 0 0,1 0-1,5 19 1,-7-29-7,1 0 0,-1 0 0,1 0 0,0 1 0,0-1 0,0 0 1,0 0-1,0 0 0,1 0 0,-1-1 0,0 1 0,1 0 0,-1-1 0,1 1 0,0 0 0,0-1 0,0 0 0,-1 1 0,1-1 0,0 0 0,1 0 0,-1 0 0,0-1 0,0 1 0,0 0 0,0-1 0,1 1 0,-1-1 0,0 0 0,0 0 1,4 0-1,1 0 50,1-1 1,-1-1 0,0 1 0,0-1 0,0 0-1,0-1 1,-1 0 0,9-4 0,7-6 57,0-1-1,-1-1 1,26-23 0,-13 10-49,126-112 363,-137 117-446,-1 0 0,-1-1 0,-2-1 0,0-1 0,-1 0 0,-2-2 0,-1 0 0,-1-1 0,13-36 0,-20 40-65,6-26 1,-8 26 67,-4 16-49,-4 11-28,-6 17-54,-7 24 102,1 0 0,2 1 0,3 1-1,1 0 1,-5 71 0,12-51 197,2 1 1,3-1-1,16 86 0,-14-112-2216,-5-39 1975,0 0 1,0 1-1,0-1 0,0 0 1,0 0-1,0 1 0,0-1 0,0 0 1,0 0-1,0 0 0,0 1 1,1-1-1,-1 0 0,0 0 0,0 0 1,0 0-1,0 1 0,0-1 0,0 0 1,1 0-1,-1 0 0,0 0 1,0 1-1,0-1 0,0 0 0,1 0 1,-1 0-1,0 0 0,0 0 1,0 0-1,1 0 0,-1 0 0,0 0 1,0 0-1,0 0 0,1 0 1,-1 0-1,0 0 0,0 0 0,0 0 1,1 0-1,-1 0-122,4-5-2027,-4 4 2027,1 1 0,-1-1 0,0 1-1,0-1 1,0 1 0,0-1 0,0 1 0,0-1-1,0 1 1,0-2 0,-3-20-3693,-2-2 1301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03.1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 28 6240,'-44'-16'2816,"31"13"-320,21 3-1600,15-5 224,3 5-704,22-3-128,9 3-160,10 0-160,2 3 0,-4 2 96,-7-2-32,-6 0-3808,-3 2 2048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04.7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316 45 4224,'-8'-29'1365,"8"28"-1313,0 0-1,0 1 1,0-1 0,0 0-1,0 0 1,-1 1 0,1-1-1,0 0 1,0 1 0,-1-1-1,1 0 1,0 1 0,-1-1-1,1 1 1,-1-1 0,1 0-1,-1 1 1,1-1 0,-1 1-1,0-1 1,1 1 0,-1 0-1,-1-1 1,2 1 13,0 0 1,-1 0-1,1 0 1,-1 0-1,1 0 1,0 1-1,-1-1 0,1 0 1,-1 0-1,1 1 1,0-1-1,-1 0 1,1 0-1,0 1 1,-1-1-1,1 0 1,0 1-1,-1-1 0,1 0 1,0 1-1,0-1 1,0 1-1,-1 0 1,-107 216 2904,69-131-1917,-50 168 1,53-141-243,29-95-482,5-14-230,1-1-1,-1 1 1,1 0-1,0-1 1,0 1-1,0 0 1,0 0-1,1-1 1,0 1 0,-1 0-1,1 0 1,1 5-1,-1-9-83,0 0 0,0 1-1,0-1 1,0 0 0,0 0-1,0 0 1,0 0 0,1 1-1,-1-1 1,0 0 0,0 0 0,0 0-1,0 0 1,0 1 0,0-1-1,0 0 1,1 0 0,-1 0-1,0 0 1,0 0 0,0 0-1,0 0 1,0 1 0,1-1 0,-1 0-1,0 0 1,0 0 0,0 0-1,0 0 1,1 0 0,-1 0-1,0 0 1,0 0 0,1 0-1,7-4 282,12-14-135,-9 7-193,2 3-29,0 0-1,0 1 1,0 0 0,20-6 0,-26 11-11,0-1 0,0 2 0,0-1 1,0 1-1,1 0 0,-1 0 0,0 1 0,0 0 0,1 0 1,-1 1-1,7 1 0,-11-1 57,-1 0 1,1 0 0,-1 0-1,1 0 1,-1 0-1,0 0 1,0 1-1,0-1 1,0 1 0,0-1-1,0 1 1,0 0-1,2 4 1,-3-5 6,0 0 0,-1 0 0,1 0 0,0 0 0,-1 0 0,0 1 0,1-1 0,-1 0 0,0 0 0,0 1 0,1-1 0,-1 0 0,0 1 0,0-1 0,0 0-1,-1 0 1,1 1 0,0-1 0,0 0 0,-1 1 0,1-1 0,-1 0 0,1 0 0,-1 0 0,1 0 0,-1 1 0,0-1 0,0 0 0,1 0 0,-1 0 0,-1 0 0,-7 9 65,-1-1 1,0-1-1,0 0 0,-1-1 0,0 0 0,0 0 1,0-1-1,-1 0 0,0-1 0,-24 6 1,28-10 1,-1 0 0,1-1 0,-1 0 0,1 0 0,-1-1 0,1 0 1,0-1-1,-1 0 0,1 0 0,-11-5 0,98 11-48,-3-3 259,1-3 0,127-21 0,-189 22-216,0-2 0,1 0 0,-1-1 0,0-1 0,-1 0 0,1-1 0,21-12 0,-16 4 30,-1 0 0,0-1 0,-1-1 0,-1-1-1,-1 0 1,24-34 0,-19 25 29,-15 18-30,0 1 1,9-16-1,-12 17-88,-3 5 0,1 0-1,-1 0 1,1 0 0,-1 0-1,1 0 1,-1 0-1,1 1 1,-1-1 0,1 0-1,0 0 1,-1 1 0,1-1-1,0 0 1,1 0-1,-2 1 7,0 0 0,0 0 0,1 0 0,-1 0-1,0 0 1,0 1 0,0-1 0,0 0 0,0 0-1,0 0 1,0 0 0,0 0 0,1 1 0,-1-1-1,0 0 1,0 0 0,0 0 0,0 0 0,0 0-1,0 1 1,0-1 0,0 0 0,0 0 0,0 0-1,0 0 1,0 1 0,0-1 0,0 0 0,0 0-1,0 0 1,0 0 0,0 0 0,0 1 0,-1-1-1,1 0 1,0 0 0,0 0 0,0 0 0,0 1-1,0-1 0,-9 33-61,-1 4 135,2 1 0,-4 42-1,11-72-32,1 1-1,0-1 0,0 0 0,0 1 1,1-1-1,3 10 0,-3-15-14,-1-1 0,1 0 0,0 0 1,0 0-1,0 0 0,0 0 0,0 0 0,1 0 0,-1 0 0,1 0 0,-1 0 0,1-1 1,0 1-1,-1-1 0,1 1 0,0-1 0,0 0 0,0 1 0,0-1 0,0 0 0,0-1 1,1 1-1,-1 0 0,0 0 0,0-1 0,5 1 0,1-1 42,0 1 1,0-2-1,0 1 1,0-1-1,13-3 0,40-15 114,-38 12-187,19-7 0,-1-2 1,-1-1 0,0-2 0,68-46-1,-30 1-233,-56 45 183,-33 31-300,-44 45 49,-49 25 154,9-7 501,78-58-222,16-16-118,1-1 0,-1 1 0,1-1 0,0 1 0,-1-1 0,1 1 0,0-1 0,-1 1-1,1-1 1,0 1 0,0-1 0,-1 1 0,1-1 0,0 1 0,0 0 0,0-1 0,0 1 0,0-1 0,0 1-1,0 0 1,0-1 0,0 1 0,0-1 0,0 1 0,0 0 0,1-1 0,-1 1 0,0-1 0,0 1 0,1-1-1,-1 1 1,0-1 0,0 1 0,1-1 0,-1 1 0,1-1 0,-1 1 0,1-1 0,0 1 7,1-1-1,-1 1 1,1-1 0,-1 0 0,0 1-1,1-1 1,-1 0 0,1 0 0,-1 0 0,0 0-1,1 0 1,-1-1 0,1 1 0,-1 0 0,0-1-1,1 1 1,-1-1 0,2 0 0,4-1 41,4-2-9,-1 1-1,0-2 1,0 1 0,0-1 0,0-1-1,-1 0 1,14-11 0,3-6-127,25-29 0,-30 29 58,-18 19-40,-2 3 30,0 0 0,0 0 0,0 0 0,0 0 0,0-1 1,1 1-1,-1 1 0,0-1 0,0 0 0,1 0 0,-1 0 0,0 1 1,1-1-1,-1 1 0,3-1 0,-4 1 25,0 0 0,0 0 1,0 0-1,0 0 0,1 0 0,-1 0 0,0 0 1,0 0-1,0 0 0,0 0 0,0 0 1,0 0-1,0 0 0,0 0 0,1 0 0,-1 0 1,0 1-1,0-1 0,0 0 0,0 0 0,0 0 1,0 0-1,0 0 0,0 0 0,0 0 0,0 0 1,0 1-1,0-1 0,0 0 0,0 0 0,0 0 1,0 0-1,0 0 0,0 0 0,0 1 0,0-1 1,0 0-1,0 0 0,0 0 0,0 0 0,0 0 1,0 0-1,0 1 0,0-1 0,0 0 0,-1 22-178,-7 36-1,4-37 316,-1 38 1,5-58-114,0 0 0,0 0 0,0 0 1,0 0-1,0 0 0,0 0 1,0-1-1,0 1 0,0 0 0,0 0 1,1 0-1,-1 0 0,0 0 0,1 0 1,-1 0-1,1 0 0,-1-1 0,1 1 1,-1 0-1,1 0 0,0-1 0,-1 1 1,1 0-1,0-1 0,-1 1 0,1 0 1,0-1-1,0 1 0,0-1 0,0 0 1,0 1-1,-1-1 0,1 0 0,0 1 1,0-1-1,0 0 0,0 0 0,0 0 1,1 0-1,1 0 0,0 0 1,1-1-1,-1 1 1,0-1-1,0 0 1,0 0-1,0 0 1,0-1-1,-1 1 1,4-2-1,11-10 61,-1 0 0,-1 0-1,0-2 1,24-30 0,-13 15-89,3-3-16,53-56-69,-65 72 25,1 1 0,40-27 0,-53 40 11,0 0-1,0 0 0,1 0 1,-1 1-1,1-1 0,7-1 1,-12 4 51,0 0 0,1 0 0,-1 0 0,0-1 0,0 1 1,0 0-1,0 1 0,0-1 0,0 0 0,0 0 0,0 0 1,1 1-1,-1-1 0,0 0 0,0 1 0,0-1 0,0 1 1,0-1-1,-1 1 0,1 0 0,0-1 0,0 1 0,0 0 1,0 0-1,-1 0 0,1-1 0,0 1 0,-1 0 0,1 0 1,-1 0-1,1 0 0,-1 0 0,1 0 0,-1 0 0,0 0 1,1 0-1,-1 0 0,0 1 0,0-1 0,0 0 1,0 1-1,1 5-24,-1 0-1,0 0 1,-1 0 0,0 0 0,0 0 0,0 0 0,-5 12-1,-20 46 3,11-36 80,-2 0 0,-1-1 1,-1 0-1,-1-2 0,-1 0 0,-30 27 1,29-27 802,30-27-796,0 0 0,0-1 0,11-4 0,-3 2-50,30-8-546,-1 3 0,2 2 1,87-3-1,-129 10-168,-1 0-1,0 1 0,0 0 1,1 0-1,7 2 1,-2 1-1154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05.1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40 6048,'-30'-31'2752,"38"27"-2400,-3 0-320,8 8-96,4-4-896,0 7 544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9:05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1067 4480,'-15'9'1445,"15"-9"-1398,0 0 0,0 1 0,0-1 1,0 0-1,0 0 0,0 0 0,-1 0 0,1 1 0,0-1 0,0 0 0,0 0 0,0 0 0,0 1 1,0-1-1,0 0 0,0 0 0,0 0 0,0 1 0,0-1 0,0 0 0,0 0 0,0 0 0,0 1 1,0-1-1,0 0 0,0 0 0,0 0 0,0 1 0,0-1 0,0 0 0,1 0 0,-1 0 0,0 1 0,0-1 1,0 0-1,0 0 0,0 0 0,1 0 0,-1 0 0,0 1 0,0-1 0,0 0 0,0 0 0,1 0 1,-1 0-1,0 0 0,1 0 0,9 5 2492,-2-5-1990,1-1 0,0 0 1,-1-1-1,1 0 0,-1 0 0,1-1 1,-1 0-1,13-7 0,6-5-34,27-20 0,-47 29-328,5-2 39,0-1-1,15-14 1,-24 19-165,0 1 0,0 0 0,0-1 0,0 0-1,0 0 1,-1 0 0,0 0 0,0 0 0,0 0 0,0 0 0,1-8 0,-3 12-58,1-1 1,-1 1-1,0 0 0,0-1 1,0 1-1,0 0 1,0-1-1,0 1 0,0 0 1,0-1-1,0 1 1,0-1-1,0 1 0,0 0 1,0-1-1,0 1 1,0 0-1,-1-1 0,1 1 1,0 0-1,0-1 0,0 1 1,0 0-1,-1-1 1,1 1-1,0 0 0,0 0 1,-1-1-1,1 1 1,-1 0-1,1-1-6,-1 1 0,0 0 1,0 0-1,1 0 0,-1 0 0,0 0 1,1 0-1,-1 1 0,0-1 0,0 0 0,1 0 1,-1 0-1,0 1 0,0-1 0,-26 17-152,26-16 156,-10 6 7,0 1 1,1 1-1,0 0 0,1 0 0,0 1 1,1 0-1,0 1 0,0-1 0,1 2 1,-6 12-1,13-23 5,-1 0-1,1-1 1,-1 2 0,1-1 0,0 0 0,0 0 0,-1 0-1,1 0 1,0 0 0,0 0 0,0 0 0,0 0-1,0 0 1,0 0 0,1 0 0,-1 0 0,0 0 0,0 0-1,1 0 1,-1 0 0,1 0 0,0 1 0,0 0 13,0-1 1,1 0-1,-1 1 0,0-1 1,1 0-1,-1 0 1,1 0-1,-1 0 0,1 0 1,0-1-1,-1 1 1,3 0-1,6 2 77,-1-1-1,1 0 1,18 0 0,-24-2-107,42 2 93,0-2 0,0-2 0,0-2 1,0-2-1,-1-2 0,65-21 0,-35 5-94,118-22-1,-192 46 5,0 0-1,-1 0 0,1 0 0,0 0 0,-1 0 1,1 0-1,0 0 0,-1 0 0,1 0 0,0 0 1,-1 0-1,1 0 0,-1 0 0,1 0 0,0 1 1,0-1-1,-1 1 3,0-1 0,1 0 1,-1 0-1,0 0 0,0 1 0,0-1 1,0 0-1,0 0 0,0 1 0,0-1 1,0 0-1,0 0 0,0 1 0,0-1 1,0 0-1,0 0 0,0 1 1,0-1-1,0 0 0,0 0 0,0 1 1,-1-1-1,1 0 0,0 0 0,0 0 1,0 1-1,0-1 0,-1 0 0,-16 20 148,13-16-117,-20 18 112,9-8-111,-14 16-1,25-25 9,0 0-1,1-1 0,-1 1 0,1 1 0,1-1 0,-1 0 0,1 1 1,-3 7-1,5-12-30,0 0 1,-1 0-1,1 0 1,0 0-1,0 0 1,0 0-1,0 0 1,0 0-1,0 0 1,0 0-1,0 0 1,0 0-1,1 0 1,-1 1-1,0-1 1,1-1-1,-1 1 1,1 0-1,-1 0 1,1 0-1,-1 0 1,1 0-1,0 0 1,-1 0-1,1-1 0,0 1 1,0 0-1,-1-1 1,1 1-1,0 0 1,0-1-1,1 1 1,1 0 18,0 0 1,0 0-1,0 0 0,0 0 1,0 0-1,0-1 1,1 0-1,-1 0 0,5 0 1,7-1 109,0-1 0,0-1 1,26-8-1,44-21 175,-65 23-305,-6 4-5,0-1 1,0 0-1,-1-1 0,0-1 1,-1 0-1,1-1 1,-2 0-1,1-1 1,-1 0-1,-1-1 1,10-12-1,-1-5 27,26-46 1,11-37-5,-44 86-26,11-22 11,85-181 168,-59 105-335,43-172 0,-86 277 108,-5 15-11,1-1 0,-1 1 0,0 0-1,-1-1 1,1 1 0,-1-1 0,1 1-1,-1-1 1,0-6 0,0 10 53,-1 0 1,1 0-1,0 1 1,0-1-1,0 0 1,0 0-1,0 0 0,0 0 1,0 0-1,0 1 1,0-1-1,0 0 1,0 0-1,0 0 0,0 0 1,0 0-1,-1 0 1,1 0-1,0 1 1,0-1-1,0 0 0,0 0 1,0 0-1,0 0 1,-1 0-1,1 0 1,0 0-1,0 0 0,0 0 1,0 0-1,0 0 1,-1 0-1,1 0 1,0 0-1,0 0 0,0 0 1,0 0-1,0 0 1,-1 0-1,1 0 1,0 0-1,0 0 0,0 0 1,0 0-1,0 0 1,-1 0-1,1 0 1,0 0-1,0 0 0,0-1 1,0 1-1,0 0 1,0 0-1,0 0 1,-1 0-1,1 0 0,0 0 1,0 0-1,0-1 1,0 1-1,0 0 1,0 0-1,0 0 0,0 0 1,0 0-1,0-1 1,0 1-1,0 0 1,0 0-1,-6 8-57,0 1 0,1 0-1,0 0 1,1 0 0,-4 12 0,3-10 51,-75 233 54,58-159 83,3 0-1,4 1 1,4 0 0,0 133 0,11-196 5,0 0 0,2 1 1,0-1-1,11 41 0,-5-45-703,-7-18 461,-1-1-1,0 1 0,0-1 1,1 1-1,-1-1 1,0 1-1,1-1 0,-1 1 1,1-1-1,-1 1 0,0-1 1,1 1-1,-1-1 0,1 0 1,-1 1-1,1-1 0,-1 0 1,1 0-1,-1 1 0,1-1 1,0 0-1,-1 0 1,1 0-1,-1 1 0,1-1 1,0 0-1,-1 0 0,1 0 1,-1 0-1,1 0 0,0 0 1,0-1-1,1 0-166,-1 0 0,1 0-1,-1 0 1,1-1 0,-1 1 0,0-1 0,0 1-1,1-1 1,-1 1 0,0-1 0,-1 0 0,1 1-1,0-1 1,0 0 0,-1 0 0,1 0-1,-1 1 1,1-1 0,-1 0 0,0 0 0,0 0-1,0 0 1,0 0 0,0-2 0,-1-8-621,-1 0 0,-4-20-1,4 23 436,-25-105-781,17 81 2454,-19-43 0,-32-44 6055,61 119-7195,0 0 0,-1 1 0,1-1 0,-1 0 0,1 0 0,0 0 0,0 1 0,-1-1 0,1 0 0,0 0 0,0 0 0,0 1-1,0-1 1,0 0 0,0 0 0,0 0 0,0-1 0,1 2-31,-1-1 1,0 1-1,1-1 0,-1 1 0,0-1 0,1 1 0,-1 0 1,0-1-1,1 1 0,-1 0 0,1-1 0,-1 1 1,1 0-1,-1-1 0,1 1 0,-1 0 0,1 0 0,-1 0 1,1 0-1,0-1 0,4 1 124,1-1 0,-1 1 0,0 0 0,10 2-1,0-1 107,18-1-169,1 1 0,-1 1 0,0 2 0,-1 2 0,36 10 0,-55-12-127,0 1 0,-1 1 0,1 0 0,-1 1 1,0 0-1,14 11 0,-18-11 27,0 0-1,-1 1 1,0-1-1,0 2 1,0-1-1,-1 1 1,0 0-1,-1 0 1,5 12-1,-4-5 48,0 1-1,-2 0 1,0 0 0,0 1 0,-2-1-1,1 20 1,-3-28-8,0 0 1,0 0-1,0 0 0,-2 0 1,1-1-1,-1 1 0,0 0 0,-1 0 1,0-1-1,-4 10 0,-3 2 67,4-8 47,1-1 1,0 1-1,-6 21 1,11-32-139,0-1-1,0 1 1,0-1 0,0 1 0,-1-1-1,1 1 1,0-1 0,0 1 0,0-1-1,1 1 1,-1-1 0,0 1 0,0-1-1,0 1 1,0-1 0,0 1 0,1-1-1,-1 1 1,0-1 0,0 0 0,1 1-1,-1-1 1,0 1 0,1-1-1,-1 0 1,0 1 0,1-1 0,-1 1-1,0-1 1,1 0 0,-1 0 0,1 1-1,-1-1 1,1 0 0,-1 0 0,1 0-1,-1 1 1,1-1 0,-1 0 0,1 0-1,-1 0 1,1 0 0,-1 0-1,1 0 1,-1 0 0,1 0 0,-1 0-1,1 0 1,0-1 0,5 1 52,0-1-1,0-1 1,9-2 0,-6 1-61,21-7-85,1-1 0,36-19 0,19-8-214,-85 38 273,1-1 0,-1 1 0,0-1-1,1 1 1,-1 0 0,1 0-1,-1-1 1,1 1 0,-1 0 0,1 0-1,-1 0 1,3 1 0,-3-1 11,0 1 0,0-1 0,-1 0 0,1 1-1,-1-1 1,1 0 0,0 1 0,-1-1 0,1 1 0,-1-1 0,1 1 0,-1 0 0,1-1 0,-1 1 0,1-1 0,-1 1 0,0 0-1,1 1 1,0 2-6,0 1 0,0 0 0,0-1 0,-1 1 0,0 0 0,-1 7 0,2 13 138,-1-18-102,2 0 0,-1 0 0,1 0 0,0 0 0,1-1 0,-1 1 0,1-1 0,7 11 0,-9-14-5,1-1-1,0 1 1,1-1-1,-1 1 1,0-1 0,1 0-1,-1 0 1,1 0-1,-1 0 1,1 0-1,0-1 1,0 1 0,0-1-1,0 0 1,0 0-1,0 0 1,0 0 0,1 0-1,-1-1 1,0 1-1,4-1 1,2 0 45,0-1 1,0 0-1,0-1 1,0 0-1,0 0 1,0-1-1,-1 0 1,1-1-1,-1 1 0,0-2 1,13-8-1,-15 9-30,-1-1 1,1 0-1,-1-1 0,0 1 0,0-1 0,-1 0 0,0 0 0,0 0 0,5-11 1,-8 14-38,0 1 0,0-1 0,-1 0 0,1 0 0,0 0 1,-1 0-1,0 0 0,0 0 0,0 0 0,0 0 1,0 0-1,-1 0 0,1 0 0,-1 1 0,1-1 1,-1 0-1,0 0 0,-1 0 0,1 1 0,0-1 0,-1 1 1,1-1-1,-1 1 0,0-1 0,0 1 0,-3-3 1,1 1-31,0 1 1,-1-1 0,1 1 0,-1 1 0,1-1 0,-1 1 0,0-1-1,0 1 1,0 1 0,-1-1 0,1 1 0,0 0 0,-1 0-1,1 0 1,0 1 0,-1 0 0,-8 0 0,4 1 17,0 1 0,0-1 0,1 2 0,-1-1 0,0 1 0,1 1 0,-1 0 0,-12 7 0,5 2 20,17-13 0,-1 0 1,1 0-1,0 0 0,0 0 0,0 0 0,0 1 1,0-1-1,0 0 0,0 0 0,0 0 1,0 0-1,-1 0 0,1 1 0,0-1 1,0 0-1,0 0 0,0 0 0,0 0 1,0 0-1,0 1 0,0-1 0,0 0 1,0 0-1,0 0 0,0 0 0,0 0 1,0 1-1,0-1 0,0 0 0,0 0 1,1 0-1,-1 0 0,0 0 0,0 1 1,0-1-1,10 2 129,157-15 188,-30 1-412,-100 10 126,-24 0 1,0 1 0,0 1-1,1 0 1,-1 1 0,0 0-1,0 1 1,19 5 0,-31-7-17,0 0 0,0 1 0,0-1 0,1 1 0,-1-1 0,0 1 0,0-1 1,0 1-1,0 0 0,0-1 0,0 1 0,0 0 0,0 0 0,0 0 0,-1 0 0,1 0 1,0 0-1,0 0 0,-1 0 0,1 0 0,-1 0 0,1 0 0,-1 0 0,1 1 1,-1-1-1,0 0 0,1 0 0,-1 0 0,0 1 0,0-1 0,0 0 0,0 0 0,0 1 1,0-1-1,-1 0 0,1 0 0,0 1 0,0-1 0,-1 0 0,1 0 0,-1 0 0,1 0 1,-1 0-1,0 0 0,-1 2 0,-3 7 38,3-8-8,0 1-1,1-1 1,0 1-1,-1-1 1,1 1 0,-1 5-1,2-8-5,0 0 0,1 1-1,-1-1 1,1 0 0,-1 0 0,1 0-1,-1 0 1,1 0 0,-1 0-1,1 0 1,-1 0 0,0 0 0,1 0-1,-1 0 1,1 0 0,-1 0-1,1-1 1,-1 1 0,0 0 0,1 0-1,-1 0 1,1-1 0,-1 1 0,0 0-1,1 0 1,-1-1 0,1 0-1,20-11-60,-15 9 34,7-4-45,11-7-8,39-16-1,-54 27 16,1 0 0,0 0 0,0 1-1,0 1 1,-1-1 0,1 1 0,20 1 0,-13 2 20,0 1 1,-1 0-1,1 1 1,29 11-1,62 34 333,-50-21-180,-13-4-1087,-19-7-3384,-23-15 3638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05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5984,'3'-3'2688,"46"-5"-2336,-13 3 320,-1 10-448,17-5 192,2 0-256,-2 0 224,-1 3-256,-5 2 160,-7 1-160,-9 2-1344,1 4 672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07.7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248 738 3232,'4'-16'1035,"-4"16"-1003,0 0 0,0-1 0,0 1 1,0 0-1,0 0 0,0 0 1,0-1-1,-1 1 0,1 0 0,0 0 1,0 0-1,0 0 0,0 0 1,0-1-1,0 1 0,0 0 0,-1 0 1,1 0-1,0 0 0,0 0 1,0 0-1,0 0 0,-1-1 0,1 1 1,0 0-1,0 0 0,0 0 0,-1 0 1,1 0-1,0 0 0,0 0 1,0 0-1,0 0 0,-1 0 0,1 0 1,0 0-1,0 0 0,0 0 1,-1 0-1,1 0 0,0 0 0,0 0 1,-1 1 482,0 20 276,-1 0 0,-1 1 0,-1-1 0,-1 0 0,-11 31 0,-49 104 697,49-121-927,-48 103 575,57-119-824,-1-1 1,-1 0-1,-1-1 1,-12 17 0,20-32-289,-5 5 519,7-8-520,0 1 0,-1 0 1,1 0-1,0-1 0,0 1 0,-1-1 0,1 1 1,0 0-1,0-1 0,0 1 0,-1 0 1,1-1-1,0 1 0,0-1 0,0 1 1,0 0-1,0-1 0,0 1 0,0-1 1,0 1-1,0-1 0,0 1 0,0 0 0,0-1 1,0 1-1,1-1 0,-1-15 101,1 1 1,1-1-1,1 1 0,0 0 0,1 0 0,6-15 0,2 0 76,2 0-1,17-27 0,57-107-115,8-15-819,-84 161 578,0 0 0,1 1 0,26-28 0,-31 37 93,0 1 1,1 0-1,0 0 1,0 1-1,0 0 0,1 0 1,0 1-1,0 0 1,11-3-1,-18 7 47,0 0 0,0 1 0,0-1 0,0 1 0,1 0 0,-1-1 0,0 1 0,0 1 0,0-1 0,1 0 0,-1 1 0,0-1 0,0 1 0,0 0 0,0 0 0,0 1 0,0-1-1,0 0 1,0 1 0,-1 0 0,1 0 0,-1 0 0,1 0 0,-1 0 0,1 0 0,-1 0 0,0 1 0,0-1 0,0 1 0,2 4 0,0 0 25,-1 0 0,0 1 0,0-1 0,-1 0 0,0 1 0,0-1 0,-1 1 0,1 0 0,-2 0 0,1-1 0,-2 15 0,-1-9 52,0 0 0,-1 0 0,0 0-1,-1 0 1,-1-1 0,0 1 0,-1-1-1,0 0 1,-1-1 0,0 1 0,-1-1 0,0-1-1,-1 0 1,0 0 0,0 0 0,-1-1 0,0-1-1,-18 12 1,24-17 5,-1-1 0,0 1 0,1-1 0,-1 0 0,0 0-1,-8 2 1,11-4-46,0 0-1,0 1 1,0-1-1,0 0 1,0 0-1,0 0 1,0 0-1,0-1 1,0 1-1,-1-1 1,1 1-1,0-1 1,0 1-1,1-1 1,-1 0-1,0 0 1,0 0-1,0 0 1,1-1-1,-3-1 1,3 3-12,0-1 0,1 0-1,-1 0 1,0 0 0,0 0 0,1 1 0,-1-1 0,1 0 0,-1 0 0,1 0-1,0 0 1,-1-1 0,1 1 0,0 0 0,-1 0 0,1 0 0,0 0 0,0 0 0,0 0-1,0 0 1,0 0 0,0 0 0,1-1 0,-1 1 0,0 0 0,0 0 0,1 0-1,-1 0 1,1 0 0,-1 0 0,1 0 0,-1 0 0,1 0 0,0 0 0,0 0 0,2-3-37,0 1 0,-1 0 0,1 1 0,0-1 0,1 0 0,-1 1 0,0 0 0,7-4 0,1 2-9,0 0-1,1 0 0,-1 1 0,17-2 0,51-3-56,-44 5 55,12-1-28,1 1 0,-1 3-1,83 10 1,-125-10 39,-1 1 1,1 0-1,-1 0 0,1 0 0,-1 1 0,0 0 1,1-1-1,-1 2 0,0-1 0,0 0 1,6 6-1,-10-8 32,0 1 0,1 0 0,-1 0 0,0 0 0,0 0 0,0 0 0,0 0 0,0 0 0,0 0 0,0 0 0,0 0 0,0 0 0,0 0 0,-1 0 0,0 2-1,-5 18 162,4-17-203,2-3 57,-1 1-1,1-1 1,0 0-1,0 1 0,-1-1 1,1 0-1,0 1 1,0-1-1,0 0 0,0 1 1,1-1-1,-1 0 1,0 0-1,0 1 0,1-1 1,-1 0-1,1 0 1,-1 1-1,1-1 0,0 0 1,-1 0-1,1 0 1,0 0-1,0 0 0,0 0 1,1 1-1,-1-1 28,1-1-1,-1 1 0,1-1 1,-1 0-1,1 1 1,-1-1-1,1 0 0,-1 0 1,1 0-1,-1 0 1,1 0-1,1-1 1,2 1 95,-1-1-98,1 1 0,-1-1 0,0 0 1,0 0-1,0 0 0,0-1 0,0 1 0,0-1 0,0 0 0,-1 0 0,1 0 1,0-1-1,-1 0 0,0 1 0,0-1 0,0 0 0,0 0 0,3-5 0,0 1-34,-1 0 0,0-1 0,0 0 0,-1 0 0,0 0 0,-1-1 0,5-14 0,-7 19 26,5-19 31,3-27 0,-8 44-103,0 0 1,-1 0-1,0 0 0,0 0 0,0 0 0,-1 0 0,0 0 0,0 0 1,0 1-1,-4-9 0,4 12 35,-1-1 0,1 1 0,-1 0 0,0 0 0,0-1 0,0 1 0,0 0 0,0 0 0,0 1 0,0-1 1,-1 0-1,1 1 0,-1 0 0,1-1 0,-1 1 0,1 0 0,-1 0 0,0 0 0,0 1 0,1-1 0,-1 1 0,0-1 0,0 1 0,0 0 1,0 0-1,0 0 0,1 1 0,-1-1 0,0 1 0,0-1 0,0 1 0,1 0 0,-1 0 0,1 0 0,-1 1 0,0-1 0,-1 2 0,1-1 22,1 1 0,-1-1 0,1 1 0,0-1-1,-3 6 1,5-7-15,-1-1-1,1 1 1,0-1-1,0 0 1,-1 1-1,1-1 1,0 1-1,0-1 1,0 1-1,0-1 1,-1 1-1,1-1 1,0 1-1,0-1 1,0 1-1,0-1 1,0 1-1,0-1 1,1 1-1,-1-1 1,0 1-1,0-1 1,0 1-1,0-1 1,0 1-1,1-1 1,-1 1-1,0-1 1,1 1-1,-1-1 1,0 0-1,1 1 1,-1-1-1,0 0 1,1 1-1,-1-1 1,0 0-1,1 1 1,-1-1-1,1 0 1,-1 0-1,1 0 1,-1 1-1,1-1 1,-1 0-1,1 0 1,-1 0-1,1 0 1,18 4 48,-1-1 1,1-1 0,0 0 0,0-2-1,-1 0 1,1-1 0,0-1 0,-1 0-1,34-10 1,266-89 17,-247 75-309,-71 26 239,1 0-1,-1 1 0,0-1 1,0 0-1,0 0 0,1 0 0,-1 0 1,0 0-1,0 0 0,0 0 1,1 1-1,-1-1 0,0 0 0,0 0 1,0 0-1,0 0 0,0 1 1,1-1-1,-1 0 0,0 0 1,0 0-1,0 1 0,0-1 0,0 0 1,0 0-1,0 0 0,0 1 1,0-1-1,0 0 0,0 0 0,0 1 1,0-1-1,0 0 0,0 0 1,0 1-1,0-1 0,0 0 0,0 0 1,0 1-1,-1 12 6,-1 10 10,-9 58-209,7-56 411,0 0 0,2 0 0,1 0 0,1 0 0,4 40 0,-4-63-184,1-1-1,-1 1 1,0-1 0,0 1-1,1-1 1,-1 1 0,1-1-1,-1 0 1,1 1 0,0-1-1,0 1 1,-1-1 0,1 0-1,0 0 1,0 0 0,0 1 0,2 0-1,-2-1-12,0-1 1,0 1-1,0-1 0,0 0 0,0 1 0,0-1 1,0 0-1,0 0 0,0 0 0,1 0 0,-1 0 1,0 0-1,0 0 0,0 0 0,0 0 1,0-1-1,0 1 0,0 0 0,1-1 0,5-2 35,-1-1-1,1 0 1,-1 0-1,0 0 0,10-10 1,51-50-10,5-6-46,-60 59 37,2 1 0,0 0-1,26-14 1,-38 23-49,3-2-54,0 1 0,1 0 0,8-3 0,-13 5 56,0-1-1,-1 1 0,1 0 1,0 0-1,-1 0 1,1-1-1,0 1 1,-1 0-1,1 0 1,0 0-1,-1 0 1,1 0-1,0 0 1,0 1-1,-1-1 0,1 0 1,0 0-1,-1 0 1,1 1-1,0-1 1,-1 0-1,1 1 1,-1-1-1,1 0 1,-1 1-1,1-1 1,0 1-1,-1-1 0,0 1 1,1-1-1,-1 1 1,1 0-1,-1-1 1,0 1-1,1-1 1,-1 1-1,0 0 1,1-1-1,-1 1 1,0 0-1,0 7 12,0-1-1,-1 0 0,0 0 1,0 0-1,0 0 1,-1 0-1,-4 11 1,3-10 24,-4 12 27,-2 1 0,-20 35 0,0-1 237,28-55-260,1 1 1,0-1-1,-1 1 1,1 0-1,0-1 1,0 1-1,-1-1 0,1 1 1,0 0-1,0-1 1,0 1-1,0-1 0,0 1 1,0 0-1,0-1 1,0 1-1,0 0 1,0-1-1,0 1 0,0 0 1,0-1-1,1 1 1,-1 0-1,1 0-10,-1-1 1,1 1-1,0-1 0,-1 0 0,1 0 1,-1 1-1,1-1 0,0 0 0,-1 0 1,1 0-1,0 0 0,-1 1 1,1-1-1,0 0 0,-1 0 0,1 0 1,0 0-1,0-1 0,7 0 34,0-1-1,-1 0 1,9-4-1,-13 5-33,33-14 87,38-23 0,-38 19-197,39-15 0,-73 33 65,4-1-56,-1 0 0,1 0-1,12-2 1,-18 4 74,1 0 1,0 0-1,0 0 0,0-1 0,0 1 1,-1 0-1,1 0 0,0 1 0,0-1 1,0 0-1,-1 0 0,1 0 0,0 0 1,0 1-1,0-1 0,-1 0 0,1 1 1,0-1-1,-1 1 0,1-1 0,0 1 1,-1-1-1,1 1 0,0-1 0,-1 1 1,1 0-1,-1-1 0,1 1 0,-1 0 1,0-1-1,1 1 0,-1 0 0,0 0 1,1 0-1,-1-1 0,0 2 0,1 3 19,-2-1-1,1 1 0,0 0 0,-1-1 0,0 1 1,0-1-1,0 1 0,-1-1 0,1 0 1,-1 1-1,-3 3 0,-5 21 123,9-29-131,0 12 146,12-7 15,-10-5-159,1 0 3,0 1 1,0-1-1,0 0 1,0 0-1,0 0 1,1 0-1,-1 0 0,0 0 1,0-1-1,0 1 1,0-1-1,3 0 1,13-3-8,-15 5-14,-2 0-53,21 0-32,-20-1 108,-1 0-1,0 0 1,1 0 0,-1 0 0,0 0 0,1 0 0,-1 0 0,0-1 0,0 1 0,1 0-1,-1-1 1,0 1 0,0-1 0,0 1 0,3-2 0,21-15 75,-4 1-36,-2 0-1,0-2 1,-1-1 0,24-30 0,9-21 51,87-105-114,-97 130 37,-10 12 13,0-1-1,-3-2 0,41-65 0,54-148-485,-121 243 415,-2 4 6,1 1 0,-1-1 0,1 0 0,0 1 0,-1-1 0,1 1 1,0-1-1,0 0 0,0 1 0,0 0 0,0-1 0,2-1 0,-3 3 25,0 0 1,1 1-1,-1-1 1,0 0-1,0 0 1,0 0-1,1 1 1,-1-1-1,0 0 1,0 0 0,0 0-1,0 1 1,0-1-1,1 0 1,-1 1-1,0-1 1,0 0-1,0 0 1,0 1-1,0-1 1,0 0-1,0 1 1,0-1 0,0 0-1,0 0 1,0 1-1,0-1 1,0 0-1,0 1 1,0-1-1,0 0 1,-1 1-1,-6 30-133,-1-1 0,-1 1 0,-19 38 0,-16 30 223,-31 82-107,32-38 214,22-66-858,-40 91-1,60-164 177,0 0 34,-1-1-1,1 0 1,0 0-1,-1 0 0,0 0 1,1 0-1,-1 0 1,-1 0-1,1 0 1,0-1-1,0 1 1,-1-1-1,0 0 0,-3 3 1,5-5 343,1 0-1,-1 0 1,0 0 0,0 0-1,0 0 1,1 0 0,-1 0-1,0 0 1,0-1 0,1 1-1,-1 0 1,0 0-1,0-1 1,1 1 0,-1 0-1,0-1 1,1 1 0,-1-1-1,1 1 1,-1-1 0,1 1-1,-1-1 1,0 0 0,1 1-1,0-1 1,-1 0 0,1 1-1,-1-1 1,1 0 0,-1 0-1,-2-3-511,-13-20-578,1 0 0,1-1 0,-19-47 0,15 33 1087,14 30 93,-71-166 4983,73 170-4688,0 1 38,1 0-1,-1-1 1,1 1-1,-1-8 1,2 11-230,0-1 0,0 1 0,0 0 0,0 0 0,1-1 0,-1 1 0,0 0 0,0 0 0,1-1 0,-1 1 1,1 0-1,-1 0 0,1 0 0,0-1 0,-1 1 0,1 0 0,0 0 0,0 0 0,0 0 0,0 1 0,1-3 0,4-1 62,0 1-1,0 0 0,1-1 0,-1 2 0,1-1 1,-1 1-1,1 0 0,0 1 0,12-2 1,10 0-43,31 2 1,-56 1-80,51 1 47,90 13 0,-62 4-2670,-51-8 1032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08.0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23 5632,'-23'-22'2560,"46"25"-2208,3 0-2112,5 5 896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08.7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47 380 2912,'-22'0'923,"21"0"-877,0 0 1,-1 0-1,1 0 1,0 0 0,0 0-1,0 0 1,0 1-1,-1-1 1,1 0-1,0 1 1,-10 3 4656,21-5-4222,0 0 0,0 0-1,0-1 1,0 0-1,-1-1 1,1 0-1,9-5 1,-3 1-184,-1-1 1,0-1-1,20-14 1,14-19 193,86-94-1,-52 49 92,-83 87-604,1-1 0,-1 1 0,0-1 0,1 1 0,-1-1 0,1 1 0,-1-1 1,1 1-1,-1 0 0,1-1 0,0 1 0,-1 0 0,1 0 0,-1-1 0,1 1 1,0 0-1,0 0 0,-1 0 15,1 0 0,-1 0 0,0 0-1,0 1 1,0-1 0,1 0 0,-1 0 0,0 1 0,0-1 0,0 0 0,0 0 0,0 1 0,0-1 0,0 0 0,1 0 0,-1 1-1,0-1 1,0 0 0,0 1 0,0-1 0,0 0 0,0 0 0,0 1 0,0-1 0,0 0 0,-1 1 0,-5 27-47,4-22 58,-7 28 481,0 1 1,3 1-1,-4 65 0,9-98-394,2 0 0,-1 0 0,0 0 0,1 0 0,-1 1 0,1-2 0,0 1 0,0 0 0,0 0 0,3 5 0,-4-7-49,1 0-1,0 0 0,0 0 1,0 0-1,0 0 0,0 0 1,0 0-1,0-1 0,0 1 1,0 0-1,0-1 0,0 1 1,0 0-1,1-1 0,-1 0 1,0 1-1,0-1 0,1 0 1,-1 1-1,0-1 0,0 0 1,1 0-1,-1 0 0,0 0 1,1-1-1,1 1 0,3-2 18,-1 1 0,0-1-1,0 0 1,0-1 0,0 1-1,0-1 1,0 0 0,8-7-1,137-106 113,95-53-278,-238 165 3,0-1 0,1 1 0,-1 0 0,1 1 0,0 0 0,0 0 0,11-2 0,-11 5-86,-6 4 104,-11 13 37,-20 25-12,-63 71-1,28-49-1,-36 39 468,99-102-392,-9 14 222,10-15-229,0 1 0,0-1-1,0 1 1,0-1 0,0 1-1,-1-1 1,1 1 0,0-1 0,1 1-1,-1-1 1,0 1 0,0-1-1,0 1 1,0-1 0,0 1-1,0-1 1,1 1 0,-1-1 0,0 1-1,0-1 1,1 0 0,-1 1-1,0-1 1,0 1 0,1-1-1,-1 0 1,1 1 0,-1-1 0,0 0-1,1 0 1,-1 1 0,1-1-1,-1 0 1,1 1 0,12 4 2,0-1 0,0 0 0,0-1 0,0 0 1,25 2-1,-16-3-4,27 4-713,-1-3-1,52-2 1,-69-2-517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09.0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28 6816,'-34'-28'3072,"17"28"-2656,12 0-224,10 5-352,8 3 96,12 3-2080,6 9 1184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12.4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0 857 2912,'1'-1'226,"1"1"0,-1-1 0,0 0 1,1 0-1,-1 1 0,0-1 0,1 1 0,-1-1 1,1 1-1,-1 0 0,1 0 0,-1-1 0,1 1 0,-1 0 1,2 0-1,9-1 517,2-3-419,-1 0 0,1-1-1,-1-1 1,0 0-1,14-10 1,19-8 97,-4 5-223,129-62 346,-138 62-412,0-1 0,-1-2 0,28-25-1,-10 2 204,79-97 0,25-69 211,-143 194-457,0-1-1,-1-1 1,-1 0-1,9-26 1,-17 42-92,-1 0 1,1 1-1,0-1 0,-1 0 1,1 1-1,-1-1 0,0 0 1,0 0-1,0 0 0,0 1 1,0-1-1,-1 0 0,1 0 1,-1 1-1,-1-4 0,2 5-14,0 0 1,0 1-1,-1-1 0,1 0 0,-1 1 0,1-1 0,0 0 0,-1 1 1,1-1-1,-1 1 0,0-1 0,1 0 0,-1 1 0,1-1 0,-1 1 0,0 0 1,1-1-1,-1 1 0,0-1 0,0 1 0,1 0 0,-1 0 0,-1-1 1,0 1-17,0 0-1,0 0 1,0 0 0,1 0 0,-1 1 0,0-1 0,0 0 0,1 1 0,-1 0 0,-2 0 0,-3 3-30,0-1 1,1 1-1,-11 9 1,6-4 142,0 1 1,1 1-1,0 0 1,1 0-1,-13 22 1,6-6 133,-18 44 1,-47 157 345,75-204-477,0 0 0,1 1 0,-1 26 0,5-42-1,1 0-1,0 0 1,0 1 0,1-1-1,0 0 1,1 0 0,0 0-1,0-1 1,1 1-1,0 0 1,8 14 0,-8-19-34,0 0 0,0 0 0,0 0 0,0-1 0,0 1 0,1-1 0,0 0 0,0 0 0,0 0 0,0 0 0,0-1 0,0 1 0,1-1 0,-1 0 0,1-1 0,-1 1 0,8 1 0,3-3 91,1-1 0,-1 0 1,1-1-1,-1 0 0,30-10 1,-33 9-64,33-9 132,-1-2 0,82-38 0,-103 40-305,1-1-1,-2-1 0,0-1 1,-1-1-1,0-1 0,29-31 1,-49 44-181,-7 4 154,-14 8 25,-180 122 504,182-117-287,5-5-19,0 1 0,0 1 0,1 0 0,0 0 0,1 1 0,-12 16-1,11-4 104,12-22-182,-1 0-1,1-1 1,0 1 0,-1 0-1,1 0 1,0 0 0,-1 0-1,1 0 1,0 0 0,0 0 0,0 0-1,0 0 1,0 0 0,0 0-1,0 0 1,0 0 0,1 0-1,-1 0 1,0 0 0,0 0-1,1 1 1,1-1 25,-1-1 1,0 1-1,1 0 0,-1-1 1,1 1-1,-1-1 0,1 1 1,-1-1-1,1 0 0,-1 0 0,1 0 1,-1 1-1,1-2 0,0 1 1,2 0-1,24-7 163,-10 1-167,0-1 0,-1 0-1,0-2 1,-1 0 0,1-1-1,-2 0 1,0-1-1,0-1 1,-1-1 0,0 0-1,-1 0 1,18-25-1,-28 34-120,1-1 0,-1 0 0,0 0 0,0 0 0,-1 0 0,4-10 0,-13 22-136,1 0 0,0 0 0,-8 11 0,12-13 187,-3 2 24,1 0 0,0 0 1,1 1-1,0-1 0,-3 12 0,5-18 21,1 1 0,0 0 0,-1-1 0,1 1-1,0 0 1,0-1 0,0 1 0,0 0 0,1-1 0,-1 1-1,0 0 1,1-1 0,-1 1 0,1 0 0,0-1-1,-1 1 1,1-1 0,0 1 0,0-1 0,0 1 0,0-1-1,0 0 1,0 1 0,0-1 0,1 0 0,-1 0 0,0 0-1,1 0 1,-1 0 0,1 0 0,-1 0 0,3 0-1,3 2 48,0 0-1,0-1 1,1 0-1,-1 0 1,1-1-1,-1 0 1,1 0-1,0-1 1,-1 0-1,1 0 1,0-1-1,-1 0 1,1 0-1,-1-1 1,1 0-1,-1 0 1,14-7-1,-2-1-44,1 0 1,-2-1-1,0-1 0,33-29 0,-5-6 94,-37 37-229,0 0 1,0 0 0,1 1-1,0 1 1,12-8 0,-22 16 107,0 0 0,0 0 1,1-1-1,-1 1 0,0 0 1,1 0-1,-1 0 0,0 0 1,0 0-1,1 0 0,-1 0 0,0 0 1,0 0-1,1 0 0,-1 0 1,0 0-1,0 1 0,1-1 1,-1 0-1,0 0 0,0 0 1,1 0-1,-1 0 0,0 0 1,0 1-1,0-1 0,1 0 0,-1 0 1,0 0-1,0 1 0,0-1 1,0 0-1,1 0 0,-1 1 1,6 10-159,-5-9 158,9 22 22,10 38 0,-15-44 14,0 0 0,2 0-1,0 0 1,16 27 0,-21-42 16,1 0 0,-1-1 0,0 1 0,1 0 0,0-1 0,0 1 0,0-1 0,0 0 0,0 0 0,0 0 0,0-1 0,0 1 0,1-1-1,-1 1 1,1-1 0,-1 0 0,1-1 0,0 1 0,-1-1 0,1 1 0,6-1 0,7-1 45,-1-1-1,0 0 0,28-8 1,-19 4-119,22-7 22,-1-1 1,0-2 0,-1-2-1,-1-2 1,0-2-1,56-39 1,-96 58 0,1 0-1,-1 0 0,0-1 1,6-6-1,-7 5-48,-6 6-46,-8 6-73,-151 99-189,101-68 400,44-28 2,-26 23 0,38-28-20,0 0 0,0 0-1,0 1 1,1-1 0,-1 1-1,1 0 1,-4 9 0,7-14-7,0 1 1,1-1 0,-1 1-1,0-1 1,1 1 0,0-1-1,-1 1 1,1 0 0,0-1-1,0 1 1,0-1 0,0 1-1,0 0 1,0-1 0,0 1-1,1 2 1,0-3 5,-1 0 0,1 0 1,-1 0-1,1-1 0,-1 1 0,1 0 0,0-1 0,-1 1 1,1 0-1,0-1 0,0 1 0,-1-1 0,1 1 1,0-1-1,0 0 0,0 1 0,0-1 0,0 0 0,0 1 1,1-1-1,2 0 28,0 1-1,0-1 1,0 0 0,-1-1-1,1 1 1,0-1 0,0 0-1,0 0 1,-1 0 0,1 0-1,5-3 1,8-7-17,0 0-1,-1-1 1,-1-1-1,1-1 1,23-28-1,-33 36-30,-3 2-63,7-6-1,-9 9-125,-4 5-237,-45 51 185,2 10 326,-3-2 0,-2-2 0,-3-2 0,-2-3 0,-114 87-1,166-139-7,-1-1-1,0 0 1,0 0 0,-10 4-1,11-6 26,4-3-53,11-7-23,-5 5 0,45-33-18,62-33 0,2-1-18,-66 37 16,81-51-89,124-50 146,-180 104-61,26-13 128,-89 38-125,0-1 0,-1 0 1,0 0-1,0-1 0,0-1 1,13-14-1,-22 21-24,1 0-1,-1-1 1,0 1 0,0 0-1,0 0 1,0 0 0,0-1 0,1-3-1,-2 6 15,0-1-1,0 1 0,0-1 0,0 1 1,0-1-1,0 1 0,0-1 1,0 1-1,0 0 0,0-1 0,0 1 1,0-1-1,0 1 0,0-1 1,-1 1-1,1 0 0,0-1 0,0 1 1,-1 0-1,1-1 0,-1 0 1,1 1-7,-1 0 0,0-1 0,1 1 0,-1 0 0,0 0 0,1-1 0,-1 1 0,0 0 1,1 0-1,-1 0 0,0 0 0,0 0 0,1 0 0,-1 0 0,0 0 0,1 1 1,-1-1-1,-1 0 0,-14 6-2,0 1 0,0 0 0,1 1 1,0 1-1,-26 19 0,39-26 31,0 0 0,0-1 0,0 1 0,0 0 0,0 0 0,0 1 0,1-1 0,-1 0 0,1 1 0,-1-1 0,1 0 0,0 1 1,0 0-1,-1 4 0,2-6 1,0 1 1,0-1 0,0 0 0,0 0-1,0 1 1,0-1 0,1 0 0,-1 0-1,1 1 1,-1-1 0,1 0 0,-1 0-1,1 0 1,0 0 0,-1 0 0,1 0 0,0 0-1,0 0 1,0 0 0,0 0 0,0 0-1,0 0 1,0 0 0,0-1 0,0 1-1,0-1 1,0 1 0,1-1 0,-1 1-1,0-1 1,0 1 0,2-1 0,8 3 66,1 0 1,-1-1 0,1-1 0,-1 0 0,1 0-1,-1-2 1,1 1 0,18-4 0,93-25 8,-102 23-47,-3 1-42,10-3-65,37-6 0,-57 13 101,0 0 1,0 1-1,0-1 0,1 2 0,-1-1 1,0 1-1,0 0 0,0 1 0,10 3 0,8 5 133,1-1-104,1 2 0,30 17 0,-57-27-70,33 21-1084,-14-3-3585,-3-2 1479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14.8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1041 3072,'12'0'1049,"0"-1"0,0-1 1,-1 0-1,1 0 0,16-7 0,54-25 245,-67 26-894,11-4-259,0-3 0,-1 0-1,-1-1 1,-1-1 0,0-2 0,-2 0 0,0-1-1,-1-1 1,25-34 0,94-136 229,-18 24-153,-114 159-229,-6 7-34,0 0 1,0 0-1,-1 0 1,1 0-1,0 0 1,0 0 0,-1 0-1,1 0 1,0 0-1,-1 0 1,1 0 0,-1-1-1,0 1 1,1 0-1,-1 0 1,0-2 0,0 3 29,0-1 0,0 1 0,0 0 0,0 0 0,0 0 0,-1 0 0,1 0 1,0 0-1,0-1 0,0 1 0,0 0 0,-1 0 0,1 0 0,0 0 0,0 0 0,0 0 1,0 0-1,-1 0 0,1 0 0,0 0 0,0 0 0,0 0 0,-1 0 0,1 0 0,0 0 1,0 0-1,0 0 0,0 0 0,-1 0 0,1 0 0,0 0 0,0 0 0,0 0 0,0 1 1,-1-1-1,1 0 0,0 0 0,0 0 0,0 0 0,0 0 0,0 0 0,-1 1 0,1-1 1,0 0-1,0 0 0,0 0 0,-10 8-219,4-1 192,0 0-1,0 0 0,1 0 0,0 1 0,1-1 1,0 1-1,-4 11 0,5-12 26,-56 145 174,37-87 24,7-25 88,4-14 59,1 1 0,2-1 1,1 2-1,-7 42 0,14-64-173,0 0-1,0 0 0,0 0 0,0 0 0,3 10 1,-3-15-105,1 0 1,-1 0 0,0 1-1,1-1 1,-1 0 0,1 0-1,0 0 1,-1 0 0,1 0-1,0 0 1,0 0 0,-1 0-1,1 0 1,0 0 0,0 0-1,0 0 1,0-1 0,0 1-1,0 0 1,1-1 0,-1 1-1,0-1 1,0 1 0,0-1-1,1 1 1,-1-1 0,0 0-1,0 0 1,1 1 0,-1-1-1,0 0 1,0 0 0,3-1-1,7-1 95,-1-1 0,1 0 0,-1 0 0,1-1 0,16-10 0,15-9-55,-2-3 1,-1-1-1,58-52 0,-32 18 26,83-102 0,-19-5 62,-84 109-114,-8 9-218,-2-1 0,-3-2 1,39-85-1,-60 107-306,-11 17 192,0 14 263,0 0 0,0-1 1,0 1-1,0 0 1,0 0-1,-1 0 1,1 0-1,0-1 0,0 1 1,0 0-1,0 0 1,-1 0-1,1 0 1,0 0-1,0-1 0,0 1 1,0 0-1,-1 0 1,1 0-1,0 0 1,0 0-1,-1 0 0,1 0 1,0 0-1,0 0 1,0 0-1,-1 0 1,1 0-1,0 0 0,0 0 1,0 0-1,-1 0 1,1 0-1,0 0 1,0 0-1,-1 0 0,1 0 1,0 0-1,0 1 1,0-1-1,0 0 1,-1 0-1,1 0 0,0 0 1,-13 14-123,-33 50 69,-38 74 0,-28 77 923,-63 111 224,70-165-387,78-121 273,27-40-968,0 0 0,0 0 0,0 0 0,0 0 0,0 0 0,0 0 0,0 0 0,0 0 0,0 0 0,0 0 0,0 0 0,0 1 0,0-1 0,0 0 0,0 0 0,0 0 0,0 0 0,0 0 0,0 0 0,0 0 0,0 0 0,0 0 0,0 0 0,0 0 0,0 0 0,0 0 0,0 0 0,0 0 0,0 1 0,0-1 0,0 0 0,0 0 0,0 0 0,0 0 0,0 0 0,0 0 0,0 0-1,0 0 1,0 0 0,0 0 0,0 0 0,0 0 0,0 0 0,0 0 0,0 0 0,0 0 0,0 1 0,0-1 0,0 0 0,0 0 0,0 0 0,0 0 0,1 0 0,-1 0 0,0 0 0,0 0 0,0 0 0,0 0 0,0 0 0,0 0 0,0 0 0,0 0 0,0 0 0,0 0 0,0 0 0,0 0 0,0 0 0,1 0 0,7-3 225,15-8-43,43-38-217,62-57-1,-122 100 12,0 0-39,1-1 0,1 1 0,-1 0-1,1 0 1,0 1 0,0 0 0,1 1-1,16-7 1,-24 10 40,1 1 1,-1 0-1,1-1 0,-1 1 0,1 0 1,-1 0-1,1 0 0,0 0 1,-1 0-1,1 0 0,-1 0 0,1 1 1,-1-1-1,1 1 0,-1-1 1,0 1-1,1-1 0,-1 1 0,1 0 1,-1 0-1,0-1 0,0 1 1,1 0-1,-1 0 0,0 0 0,0 0 1,0 1-1,0-1 0,0 0 0,0 0 1,-1 1-1,1-1 0,0 0 1,-1 1-1,1-1 0,-1 1 0,1-1 1,-1 1-1,1 1 0,0 6-22,1 1 0,-1-1 0,-1 1 0,-1 17 0,1-22 50,-9 115 330,8-118-311,1 0-1,0 0 1,-1 0 0,1 0-1,0 0 1,1 0 0,-1 0 0,0 0-1,1 0 1,-1 0 0,1 0-1,-1 0 1,1 0 0,0 0-1,0 0 1,0-1 0,0 1-1,0 0 1,0-1 0,2 3-1,-1-3-5,0 0 0,-1 0 0,1 0 0,0 0 0,0 0 0,0 0 0,0-1 0,0 1-1,0-1 1,1 1 0,-1-1 0,0 0 0,0 0 0,0 0 0,0 0 0,0 0 0,0 0-1,4-2 1,25-4 66,0-2-1,-1-1 1,-1-2-1,37-18 1,-41 16-113,-2 0 0,0-1 0,0-2 0,-2 0 0,26-25 0,-41 36 16,-5 4-6,0 0-1,-1 0 0,1 1 1,0-1-1,0 0 0,0 0 0,0 0 1,-1 0-1,1 0 0,0 0 1,-1 0-1,1 0 0,-1 0 1,1 0-1,-1-1 0,0 1 0,1 0 1,-1-2-1,0 2 8,0 1 0,0 0 0,0 0 0,0 0 0,0 0 0,0 0 1,0-1-1,0 1 0,0 0 0,0 0 0,0 0 0,0 0 0,0 0 0,-1-1 0,1 1 0,0 0 0,0 0 0,0 0 0,0 0 0,0 0 1,0 0-1,0 0 0,-1 0 0,1-1 0,0 1 0,0 0 0,0 0 0,0 0 0,0 0 0,-1 0 0,1 0 0,0 0 0,0 0 0,0 0 1,-1 0-1,-8 1-112,-14 7-25,20-6 116,-44 17-91,-52 30-1,76-35 120,1 0-1,0 1 0,1 2 1,-21 20-1,40-35 25,0 0 0,0 0 0,1 0 0,-1 0-1,0 0 1,1 0 0,-2 3 0,3-5-18,0 1 1,0-1-1,0 0 1,0 0-1,0 0 1,0 1-1,0-1 0,0 0 1,0 0-1,0 1 1,0-1-1,0 0 1,0 0-1,0 0 0,0 1 1,0-1-1,0 0 1,0 0-1,0 0 1,0 1-1,0-1 0,1 0 1,-1 0-1,0 0 1,0 0-1,0 1 1,0-1-1,0 0 1,1 0-1,-1 0 0,0 0 1,0 1-1,15 0 226,5-3-37,1-2 0,-1 0 0,27-9 0,58-27-232,-102 39 35,136-65-121,-99 46-124,-38 19 232,-1 1 0,1-1 1,-1 0-1,1 1 0,-1-1 0,1 1 0,-1-1 0,1 1 1,0 0-1,-1-1 0,1 1 0,0 0 0,-1 0 0,1 0 1,2 1-1,-3 0 3,0-1 0,0 1 0,0-1 1,0 1-1,-1 0 0,1-1 0,0 1 1,-1 0-1,1 0 0,0 0 0,-1-1 1,1 1-1,-1 0 0,0 0 0,1 0 0,-1 0 1,0 0-1,1 0 0,-1 0 0,0 0 1,0 0-1,0 0 0,0 0 0,0 0 1,0 0-1,0 2 0,-1 3-4,0 1-1,0-1 0,-1 1 1,0-1-1,0 0 1,0 0-1,-1 0 1,0 0-1,-5 9 1,-10 21 373,18-36-337,0 1 1,-1 0-1,1 0 1,-1 0-1,1-1 0,0 1 1,0 0-1,0 0 1,-1 0-1,1-1 1,0 1-1,0 0 1,0 0-1,0 0 0,0 0 1,1-1-1,-1 1 1,0 0-1,0 0 1,0 0-1,1 0 1,-1-1-1,1 1 0,-1 0 1,0 0-1,1-1 1,0 2-1,0-1 10,1-1-1,-1 1 0,0-1 0,0 1 1,1-1-1,-1 0 0,0 0 1,1 1-1,-1-1 0,0 0 1,1 0-1,-1 0 0,0 0 0,1-1 1,1 1-1,6-2 56,0-1 0,0 1 0,15-8 0,17-13-99,-29 16-32,0 0 0,0 1 1,14-5-1,-25 11 31,-1-1 1,1 1-1,0 0 0,0 0 1,0-1-1,-1 1 1,1 0-1,0 0 0,0 0 1,0 0-1,-1 0 0,1 0 1,0 0-1,0 0 0,0 0 1,0 0-1,-1 1 1,1-1-1,0 0 0,0 0 1,-1 1-1,1-1 0,0 0 1,0 1-1,-1-1 0,1 1 1,-1-1-1,1 1 1,0 0-1,-1-1 0,1 1 1,-1-1-1,1 1 0,-1 0 1,1 0-1,-1-1 0,0 1 1,1 0-1,-1 0 0,0-1 1,0 1-1,1 0 1,-1 0-1,0 0 0,0-1 1,0 1-1,0 1 0,0 4 20,0 0 0,0-1 0,-1 1 0,0-1 0,-2 7 0,3-12 4,0 1 0,0-1 0,0 0 0,0 0 0,0 1 0,-1-1 0,1 0 0,0 0 0,0 1 0,0-1 0,0 0 0,0 1 0,0-1-1,0 0 1,0 0 0,0 1 0,0-1 0,0 0 0,0 1 0,0-1 0,0 0 0,0 0 0,0 1 0,0-1 0,1 0 0,-1 0 0,0 1 0,0-1 0,0 0-1,0 0 1,1 1 0,-1-1 0,0 0 0,0 0 0,0 0 0,1 0 0,-1 1 0,0-1 0,0 0 0,0 0 0,1 0 0,-1 0 0,0 0 0,1 1 0,-1-1-1,0 0 1,0 0 0,1 0 0,-1 0 0,0 0 0,0 0 0,1 0 0,-1 0 0,0 0 0,1 0 0,20-8 227,-9 3-193,38-15 22,-28 11-75,23-7 0,-28 11-45,0 1 0,0 1 0,27-1 0,-34 3-8,0 2 1,-1-1-1,1 1 0,0 1 1,-1 0-1,1 0 0,16 7 0,-12-4-74,18 9 19,-30-13-179,-1 0 0,1 0 0,-1 0 0,1 0 0,-1 0 0,0 0 0,0 1 0,1-1 0,-1 0 0,0 1 0,0-1 0,0 1 0,-1-1 0,1 1 0,0 0 0,0 1 0,-1-2 108,1 0-1,-1-1 1,0 1 0,0 0-1,0-1 1,0 1 0,0 0-1,0 0 1,0-1 0,0 1-1,0 0 1,-1-1 0,1 1-1,0-1 1,0 1 0,0 0-1,-1-1 1,1 1 0,0 0-1,-1-1 1,1 1 0,-1-1-1,1 1 1,-1-1 0,1 1-1,-1-1 1,1 1-1,-1-1 1,1 0 0,-1 1-1,0-1 1,-4 4-1081,-9 12-1669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15.1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7 5888,'-23'-6'2688,"36"9"-2336,5 0 1216,5 5-928,24 1 224,6 2-512,40-6 192,-1-2-288,26-3 64,-4 0-192,4-3-3808,-12 3 2016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16.8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0 914 3712,'14'-2'750,"-1"-2"0,23-8 1,-12 4 102,-13 4-543,-1-1 1,1 0-1,-1-1 1,0 0 0,-1 0-1,10-9 1,3-4 212,21-24 1,55-67 132,10-12-443,-21 38-4,31-33-220,-103 96-339,-10 11 127,-5 10 217,0 0 1,0 0 0,0-1 0,0 1 0,0 0 0,0 0-1,0 0 1,0 0 0,0 0 0,0 0 0,0-1-1,-1 1 1,1 0 0,0 0 0,0 0 0,0 0 0,0 0-1,0 0 1,0-1 0,0 1 0,0 0 0,0 0-1,0 0 1,0 0 0,-1 0 0,1 0 0,0 0 0,0 0-1,0 0 1,0 0 0,0 0 0,0 0 0,-1-1-1,1 1 1,0 0 0,0 0 0,0 0 0,0 0 0,0 0-1,0 0 1,-1 0 0,1 0 0,0 0 0,0 0-1,0 0 1,0 0 0,0 0 0,-1 1 0,1-1 0,0 0-1,-12 9-175,-4 8 58,1 1-1,1 1 1,0 0-1,2 1 1,-12 22-1,-43 112 384,48-108-142,6-16 138,-16 43 335,26-65-490,1 0 1,0 0-1,1 0 1,0-1-1,0 1 1,0 0-1,2 9 1,-1-15-57,0-1 1,0 0-1,0 0 0,0 0 1,0 1-1,0-1 0,0 0 1,1 0-1,-1 0 1,0 1-1,1-1 0,-1 0 1,1 0-1,0 0 0,-1 0 1,1 0-1,0 0 0,0 0 1,-1 0-1,1 0 0,0-1 1,0 1-1,0 0 1,0 0-1,0-1 0,0 1 1,0-1-1,0 1 0,1-1 1,-1 1-1,0-1 0,0 1 1,0-1-1,2 0 0,2 0 39,0-1 0,0 1 0,-1-1-1,1 0 1,0-1 0,0 1 0,-1-1-1,8-3 1,24-13 14,0-2 0,-1-2 0,-1-1-1,-1-1 1,34-32 0,144-159 76,-120 118-7,-43 46-233,-2-3-1,-2-1 0,66-112 1,-84 121-276,-50 68-271,-140 210 1888,50-21-113,90-164-957,-128 233 907,149-275-1085,-11 17 531,12-18-152,8-11-26,14-19-143,58-77-421,-71 93 215,23-31-155,-28 39 68,0 0 1,0 0-1,0 0 0,0 0 0,0 0 0,1 0 1,-1 1-1,0-1 0,1 1 0,-1-1 0,1 1 0,0 0 1,4-1-1,-6 2 34,0 0 0,0 0-1,0 0 1,0 1 0,0-1 0,0 1 0,0-1 0,0 0 0,0 1-1,-1-1 1,1 1 0,0 0 0,0-1 0,0 1 0,0 0 0,-1-1 0,1 1-1,0 0 1,-1 0 0,1 0 0,-1 0 0,1 0 0,-1 0 0,1-1-1,-1 1 1,1 2 0,-1-2 12,5 13-24,0 0-1,-1 1 1,0 0 0,2 26 0,-5-25 157,2 1-1,0-1 1,1-1 0,6 18-1,-9-31-73,0 0-1,0 0 1,0 0-1,0-1 1,0 1-1,0 0 0,0 0 1,0-1-1,1 1 1,-1-1-1,1 1 0,-1-1 1,1 0-1,-1 1 1,1-1-1,0 0 0,0 0 1,0 0-1,-1 0 1,1-1-1,0 1 0,0 0 1,0-1-1,0 1 1,3-1-1,3 0 5,1-1 0,-1 0 0,0-1 0,0 0 0,0-1 0,0 1 0,0-1 0,-1-1 0,1 1 0,-1-1 0,0-1 0,0 1 0,0-1 0,7-7 0,-3 1-27,0 0 1,0-1 0,-1 0-1,0-1 1,-1 0 0,11-20-1,-14 21-24,0-1-1,6-19 0,-11 29-29,0 0-1,0 0 1,0 0-1,-1 0 1,1 0-1,-1 0 1,0-1-1,0 1 1,0 0 0,0 0-1,-1 0 1,1 0-1,-1 0 1,0 0-1,0 0 1,-1-3-1,2 5 16,-1 1 0,1 0 0,0-1 0,0 1 0,0 0 0,-1-1 0,1 1 0,0 0 0,-1 0-1,1-1 1,0 1 0,0 0 0,-1 0 0,1-1 0,0 1 0,-1 0 0,1 0 0,-1 0 0,1 0-1,0 0 1,-1-1 0,1 1 0,-1 0 0,1 0 0,0 0 0,-1 0 0,1 0 0,0 0 0,-1 0-1,1 0 1,-1 0 0,1 1 0,0-1 0,-1 0 0,0 0 0,0 1-18,-1 0 0,0 0-1,0 0 1,1 1 0,-1-1 0,1 0 0,-3 4 0,-20 29-193,20-29 223,1 0 0,0 1 0,1 0 0,0-1 0,-1 1 0,2 0-1,-1 0 1,1 1 0,0-1 0,0 0 0,1 0 0,0 10-1,0-11 16,1-1-1,0 0 0,0 1 1,0-1-1,1 1 0,-1-1 0,1 0 1,0 0-1,0 0 0,1 0 1,-1 0-1,1-1 0,0 1 0,0-1 1,0 1-1,0-1 0,8 5 0,0 0 14,2-1 0,-1 0 0,1 0 0,0-2 1,0 0-1,16 5 0,-6-4-1838,0-2 0,46 5 1,-43-7-163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17.2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21 106 5312,'-21'-16'2400,"30"16"-2080,-5 0 192,9 0-352,26-9 544,10 6-384,43-13 160,9 5-320,30-9-64,-3 4-64,3 5-5472,-12 7 2976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20.3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15 700 3072,'-2'-1'105,"2"0"13,-1 0 0,0 0 0,0 1 1,1-1-1,-1 1 0,0-1 0,0 1 1,0-1-1,0 1 0,0-1 0,0 1 0,0 0 1,-1-1-1,17-5 4264,20-16-3142,-13 8-724,219-153 1575,-236 163-2055,28-19 77,-30 21-117,-1 1 0,0 0 0,1-1 0,-1 1 0,1 0 0,-1 1 0,1-1 0,0 0 0,-1 1 0,1-1 0,4 1 0,-6 0-1,0 0 0,0 1 0,0-1 0,0 0-1,0 0 1,0 1 0,0-1 0,-1 1 0,1-1 0,0 1 0,0-1-1,0 1 1,0 0 0,-1-1 0,1 1 0,0 0 0,-1 0-1,1-1 1,-1 1 0,1 0 0,0 0 0,-1 0 0,0 0-1,1 0 1,-1 0 0,0 0 0,1 0 0,-1 1 0,1 3 51,0 1 0,-1-1 0,1 11 0,-1-10 10,-2 26 328,-2 0 0,-10 50 0,1-15 91,12-61-393,0 0 1,1 0 0,-1 0 0,1 0 0,2 7 0,-2-12-51,0 0 1,0 1-1,0-1 0,0 0 0,1 0 1,-1 0-1,0 0 0,1 0 0,-1 0 1,1 0-1,-1 0 0,1 0 1,0 0-1,-1 0 0,1 0 0,0 0 1,0 0-1,0-1 0,0 1 0,0 0 1,-1-1-1,1 1 0,0 0 0,0-1 1,1 1-1,-1-1 0,0 1 1,0-1-1,0 0 0,0 0 0,0 1 1,0-1-1,2 0 0,5-1 65,0 1 0,0-2 0,-1 1 0,1-1-1,0 0 1,-1 0 0,11-6 0,2-1 36,24-17-1,11-12-220,91-79 0,-141 112 98,-1 1-111,0 1 1,0 0 0,0 0-1,0 0 1,6-3 0,-9 6 86,0-1 0,0 1 0,0-1 0,0 1 0,0 0 1,0 0-1,0-1 0,0 1 0,0 0 0,0 0 0,0 0 1,0 0-1,1 1 0,-1-1 0,0 0 0,0 0 0,0 0 0,0 1 1,0-1-1,0 1 0,0-1 0,0 1 0,0-1 0,0 1 0,0 0 1,-1-1-1,1 1 0,0 0 0,1 1 0,23 29-203,-19-23 240,0-1-1,0 1 1,1-1-1,0 0 1,0-1-1,0 0 0,10 7 1,-2-6 29,1 0 0,-1 0-1,1-1 1,0-1 0,1-1 0,-1 0 0,1-1 0,0-1 0,0 0 0,17-2-1,4 0-131,-34 2 136,-7 2-70,-11 5-65,-6 1-6,2-1 97,-1 1-1,1 1 1,1 0 0,-23 20-1,39-30-2,-1 0 0,1 1-1,0-1 1,0 0 0,0 0-1,0 1 1,0-1 0,0 0-1,1 1 1,-1-1 0,0 1-1,1-1 1,-1 1 0,0 2-1,1-3 9,0 0 0,0 0-1,0-1 1,0 1 0,1 0-1,-1 0 1,0 0 0,0 0-1,1 0 1,-1-1-1,0 1 1,1 0 0,-1 0-1,1 0 1,-1-1 0,1 1-1,-1 0 1,1-1 0,0 2-1,2-1 26,-1 1 0,0-1-1,0 1 1,1-1 0,-1 0 0,0 0-1,1 0 1,-1 0 0,1-1 0,0 1-1,-1-1 1,1 1 0,-1-1 0,1 0-1,4-1 1,-2 1 7,0-1 0,0-1 0,0 1 0,0-1 0,0 0 0,-1 0 0,1 0 0,-1-1 0,1 1 0,-1-1 0,0 0 0,0 0 0,0-1 0,0 1 0,-1-1 0,0 0 0,1 0 0,-1 0 0,3-6 0,-2 3-60,0-1-1,0 0 1,0 0-1,-1 0 1,-1 0-1,1-1 1,-1 1-1,0-1 0,-1 1 1,0-13-1,-1 8-124,-1 0-1,-4-21 0,5 29 68,-2-1 1,1 1 0,-1 1 0,0-1-1,0 0 1,0 0 0,0 1 0,-1-1-1,-3-3 1,6 8 66,0 0-1,0 0 1,0 0 0,0 0-1,0 0 1,0 0 0,0 0-1,0 0 1,-1 0 0,1 0-1,0 0 1,0 0 0,0 0-1,0 0 1,0 0 0,0-1-1,0 1 1,0 0-1,0 0 1,0 0 0,0 0-1,0 0 1,0 0 0,0 0-1,-1 0 1,1 0 0,0 0-1,0 0 1,0 0 0,0 0-1,0 0 1,0 0 0,0-1-1,0 1 1,0 0 0,0 0-1,0 0 1,0 0-1,0 0 1,0 0 0,0 0-1,0 0 1,0 0 0,0 0-1,0-1 1,0 1 0,0 0-1,0 0 1,0 0 0,0 0-1,0 0 1,0 0 0,0 0-1,1 0 1,-1 0 0,0 0-1,0 0 1,0 0 0,0 0-1,0 0 1,0-1-1,0 1 1,0 0 0,0 0-1,0 0 1,0 0 0,0 0-1,0 0 1,1 0 0,8 3-84,-5-2 66,0 0-1,0 1 1,1-2 0,7 2-1,20-2 69,1-2 0,-1-1 0,0-1 0,0-2 0,-1-1 0,1-2 0,-2-1 0,1-1 0,36-20 0,-27 9 67,-2-2 0,0-2 0,41-37 0,95-105 236,-157 151-413,0-1-1,-2 0 1,0-2 0,0 1 0,10-23-1,-24 41 32,0-1 0,-1 1-1,1-1 1,-1 1-1,1-1 1,-1 1 0,1-1-1,-1 0 1,0 1 0,0-1-1,0 1 1,0-3-1,0 4 21,0-1 0,0 1-1,0 0 1,-1-1-1,1 1 1,0 0-1,0-1 1,0 1 0,0 0-1,-1 0 1,1-1-1,0 1 1,0 0 0,-1 0-1,1-1 1,0 1-1,0 0 1,-1 0 0,1 0-1,0 0 1,-1-1-1,1 1 1,0 0-1,-1 0 1,0 0-5,0 0 0,-1 0 0,1 0 0,0 0 0,0 0 0,0 0 0,-1 0 0,1 1 0,0-1 0,-2 1 0,-6 3 8,0 0 1,1 1-1,-1 0 0,1 0 0,0 0 0,1 1 1,-10 10-1,3-2 15,1 0 1,1 1 0,-12 18-1,-2 8-31,1 2 1,-36 88-1,51-103 68,1 0 1,1 1-1,1 0 1,2 0-1,1 1 1,-1 37-1,5-61-1,1 0 0,-1 0 0,1 0 0,0 0 0,1 0 0,-1-1 0,1 1 0,0-1 1,1 1-1,4 8 0,-5-11-10,0 0 1,0-1-1,0 1 1,0-1-1,0 0 1,0 0-1,1 0 1,-1 0-1,1 0 1,0 0-1,-1 0 1,1-1-1,0 1 1,0-1-1,0 0 1,0 0-1,0 0 1,0 0-1,0-1 1,1 1-1,4-1 1,4-1 24,0 0 0,-1-1 1,0 0-1,1-1 0,-1 0 1,0 0-1,0-2 0,-1 1 1,20-12-1,-5 0-12,-1-1-1,36-32 1,-25 15-13,-1-1 0,-2-2 1,34-50-1,-7 2-166,74-145-1,-124 213 104,-4 5-102,1 0 1,1 0-1,0 1 1,11-14-1,-18 25 125,0 0-1,0 0 0,0 0 1,0 1-1,0-1 0,0 0 1,0 0-1,0 0 0,0 0 1,0 0-1,0 0 0,0 0 0,0 1 1,0-1-1,1 0 0,-1 0 1,0 0-1,0 0 0,0 0 1,0 0-1,0 0 0,0 0 0,0 0 1,0 0-1,1 0 0,-1 1 1,0-1-1,0 0 0,0 0 1,0 0-1,0 0 0,0 0 1,0 0-1,1 0 0,-1 0 0,0 0 1,0 0-1,0 0 0,0 0 1,0 0-1,0 0 0,1 0 1,-1 0-1,0-1 0,0 1 1,0 0-1,0 0 0,0 0 0,0 0 1,0 0-1,1 0 0,-1 0 1,0 0-1,0 0 0,0 0 1,0 0-1,0-1 0,0 1 1,0 0-1,0 0 0,0 0 0,0 0 1,0 0-1,0 0 0,0 0 1,0-1-1,1 1 0,-1 0 1,-1 11-183,-32 99-236,-19 151 631,-1 3-37,50-252-151,2-7 72,1 1 0,-2-1 0,1 0 1,-1 1-1,0-1 0,0 0 1,0 0-1,-1 0 0,1-1 1,-1 1-1,-6 6 0,9-10-74,-1-1-1,0 0 0,1 1 1,-1-1-1,0 0 1,1 0-1,-1 0 1,0 0-1,0 0 1,1 0-1,-1 0 1,0 0-1,0 0 1,1 0-1,-1 0 1,0 0-1,1 0 1,-1 0-1,0-1 0,1 1 1,-1 0-1,0-1 1,0 1-1,-18-13 23,10 3-36,1 1 0,0-1 0,1-1 0,-8-13 0,7 9-1,0 3-7,-6-10-6,1 0 0,1-1 1,-12-32-1,24 54 0,-1 0 1,1-1 0,-1 1 0,1-1-1,0 1 1,-1 0 0,1-1-1,0 1 1,0-1 0,0 1-1,0-1 1,0 1 0,0 0-1,1-1 1,-1 1 0,0-1-1,1 1 1,-1 0 0,1-1 0,0 1-1,-1 0 1,1 0 0,0-1-1,0 1 1,-1 0 0,1 0-1,0 0 1,0 0 0,2-1-1,0 0-21,0 0-1,0 1 0,0-1 0,1 1 1,-1 0-1,0 0 0,1 0 0,-1 0 0,1 1 1,6-1-1,85 1 45,0 3 1,134 24 0,-214-25-48,-2-1-12,0 1-1,0 1 1,17 6-1,-30-9 51,1 0 0,-1 0 0,1 0 0,-1 1-1,1-1 1,-1 0 0,1 0 0,-1 0 0,1 1 0,-1-1 0,0 0-1,1 1 1,-1-1 0,1 0 0,-1 1 0,0-1 0,1 0 0,-1 1-1,0-1 1,0 1 0,1-1 0,-1 1 0,0-1 0,0 1 0,0-1 0,1 1-1,-1-1 1,0 1 0,0 0 0,0 0 1,-1 0-1,1 0 1,0 0-1,-1 0 1,1 0 0,-1 0-1,1 0 1,-1 0-1,0 0 1,1 0 0,-1-1-1,0 1 1,-1 1-1,-4 3-19,-1 1-1,-12 7 1,16-12-7,-52 33 21,3-2 382,-52 41 0,100-70-286,1 0-1,-1 0 0,1 0 1,0 1-1,0-1 1,-3 6-1,8-7 122,5-4-113,10-3 3,-2 0-108,-2-2 1,1 0-1,-1 0 1,0-1-1,0-1 1,14-13-1,-27 22-8,1-1 0,-1 1-1,0 0 1,1-1 0,-1 1 0,0 0-1,1-1 1,-1 1 0,1 0 0,-1-1 0,0 1-1,1 0 1,-1 0 0,1-1 0,-1 1-1,1 0 1,-1 0 0,1 0 0,-1 0-1,1 0 1,-1 0 0,1 0 0,-1 0 0,1 0-1,-1 0 1,1 0 0,-1 0 0,1 0-1,-1 0 1,1 0 0,0 0 0,0 2-14,0-1 1,0 1-1,0-1 1,0 1 0,0 0-1,0-1 1,0 1-1,0 2 1,0 0 43,1 0 1,0-1 0,-1 1-1,1-1 1,1 1-1,-1-1 1,0 0-1,4 3 1,-4-4-15,1 0-1,0 0 1,-1-1-1,1 1 1,0-1 0,0 1-1,0-1 1,0 0-1,0-1 1,6 2-1,17 2 94,1-2 0,0-1-1,0-1 1,32-4-1,-7 0-162,-21 3 112,0-1 1,0-1-1,50-14 0,-23-1-114,-46 15 120,7-3-177,-18 6 122,0 0 1,-1-1-1,1 1 1,-1 0-1,1-1 1,-1 1-1,1 0 1,-1-1-1,0 1 1,1-1 0,-1 1-1,1-1 1,-1 1-1,0-1 1,1 1-1,-1-1 1,0 1-1,0-1 1,1 0-1,-1 1 1,0-1 0,0 1-1,0-1 1,0 0-1,0 0 1,0 1-1,0 0 0,0-1 0,0 1 0,0 0 0,0 0 0,0 0 0,0-1 0,0 1 0,-1 0 0,1 0 0,0 0 0,0-1 0,0 1 0,0 0 0,0 0 0,-1 0 0,1 0 0,0-1 0,0 1 0,0 0 0,0 0 0,-1 0 0,1 0 1,0 0-1,0 0 0,0 0 0,-1 0 0,1 0 0,0-1 0,0 1 0,-1 0 0,1 0 0,0 0 0,0 0 0,0 0 0,-1 0 0,1 0 0,0 1 0,0-1 0,-1 0 0,-10 2-63,10-1 41,-25 8-229,-27 13 0,-2 1 274,31-14 28,5-3-61,1 1 0,-33 18 0,50-25 17,0 1 0,0-1 1,0 1-1,1-1 0,-1 1 0,0 0 0,1-1 0,-1 1 0,0 0 0,1-1 0,-1 1 0,1 0 0,-1 0 0,1-1 0,-1 2 0,1-1 3,0-1 1,0 1-1,0-1 0,0 0 1,0 1-1,0-1 0,0 1 0,0-1 1,0 0-1,1 1 0,-1-1 1,0 1-1,0-1 0,0 0 0,0 1 1,1-1-1,-1 0 0,0 1 1,0-1-1,1 0 0,-1 0 1,0 1-1,1-1 0,1 2 17,1-1 0,-1 1 0,1-1 0,-1 0-1,1 0 1,-1 0 0,1-1 0,4 2 0,6-1 62,0 0 0,0 0 1,0-2-1,25-2 1,52-15 123,-70 13-269,-19 5 32,0 0 1,0-1-1,0 1 0,-1 0 1,1 0-1,0 0 1,0 0-1,0 0 1,0 0-1,0 0 0,0 0 1,0 0-1,0 0 1,0 0-1,0 1 0,0-1 1,0 0-1,0 1 1,0-1-1,0 1 1,1 0-1,-2 0 13,1 0-1,-1-1 1,0 1-1,0 0 1,1 0-1,-1 0 1,0 0 0,0-1-1,0 1 1,0 0-1,0 0 1,0 0-1,0 0 1,0-1 0,-1 1-1,1 0 1,0 0-1,0 0 1,-1-1-1,1 1 1,0 0 0,-1 0-1,1-1 1,-1 1-1,0 1 1,-6 8-4,0 1 0,-1-1 1,-15 15-1,-3 3-2,-65 74 333,-148 128 0,220-213-35,11-14 44,8-3-310,0-1 0,0 1 0,0 0 0,0-1 0,0 1 0,0-1 0,0 1 0,1 0 0,-1-1 0,0 1 0,0 0 0,0-1 0,0 1 0,0 0 0,1-1 1,-1 1-1,0 0 0,0-1 0,1 1 0,-1 0 0,0-1 0,1 1 0,-1 0 0,0 0 0,1-1 0,18-18 25,2 0 0,0 1 0,38-24 0,-19 14-31,418-273 155,-424 282-142,0-2-1,-2-1 1,0-2-1,-1-1 1,-2-1 0,42-49-1,-46 41-93,-24 32 51,1-1 1,-1 1 0,0 0 0,0-1-1,0 1 1,0-1 0,0 1 0,0-1-1,-1 1 1,1-1 0,-1 0 0,0 1-1,0-4 1,0 6 21,0 0-1,0-1 1,0 1-1,0 0 1,0 0-1,0 0 1,0-1 0,-1 1-1,1 0 1,0 0-1,0 0 1,0-1-1,0 1 1,0 0-1,-1 0 1,1 0 0,0 0-1,0-1 1,0 1-1,-1 0 1,1 0-1,0 0 1,0 0-1,-1 0 1,1 0 0,0 0-1,0 0 1,0 0-1,-1-1 1,1 1-1,0 0 1,0 0 0,-1 0-1,1 0 1,0 0-1,0 1 1,-1-1-1,1 0 1,0 0-1,0 0 1,-1 0 0,1 0-1,0 0 1,0 0-1,-1 1 1,-10 5 11,11-6-13,-11 8 67,0 0 0,1 0 0,1 1-1,-16 18 1,21-22 16,0 0 0,1 0 0,-1 1-1,1-1 1,0 1 0,0 0 0,1 0 0,0 0 0,0 0-1,1 0 1,-2 12 0,3-15-53,0-1 1,0 1-1,0 0 0,1 0 1,-1 0-1,1 0 0,0 0 1,-1 0-1,2-1 0,-1 1 1,0 0-1,0-1 0,1 1 0,-1-1 1,1 1-1,0-1 0,0 0 1,0 0-1,0 0 0,0 0 1,1 0-1,-1 0 0,0-1 1,1 1-1,4 2 0,4 1-44,0-1 0,0 0 0,0 0 0,1-1 0,14 2 0,16 0-1636,-34-4 706,0-1 0,0 0 0,0-1 0,0 0 0,0 0 0,12-4 0,-11 1-1021,0 0 0,13-8 0,-19 11 1549,40-24-3856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06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28 5824,'-52'-20'2624,"34"17"-2272,18-2-288,4 10-96,10-5 32,2 3 0,15 2-160,10-1 96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21.3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358 606 3648,'9'0'533,"-1"0"1,1-1-1,-1 0 0,1-1 1,-1 0-1,0 0 1,1-1-1,-1 0 0,0-1 1,-1 1-1,8-6 1,3-3 157,-1-1 1,-1 0 0,23-25 0,97-105 1179,84-84-377,-158 174-1274,14-14-712,-70 59 70,-10 7 78,-15 9 70,16-7 306,-12 7-25,-1 1 0,1 1 0,-23 18 1,-36 42 84,54-51-90,-68 71-25,-95 90 638,1-37 684,77-64-481,15-5 374,-94 100 0,166-154-894,18-20-286,1 0-1,-1 0 1,0 0-1,0 0 1,0 0-1,0 0 1,0 0-1,0 0 1,0 1-1,0-1 1,0 0-1,0 0 1,0 0-1,0 0 1,0 0-1,0 0 1,0 0-1,1 0 1,-1 0-1,0 0 1,0 0-1,0 0 1,0 0-1,0 0 1,0 0-1,0 1 1,0-1-1,0 0 1,0 0-1,0 0 1,0 0-1,0 0 1,0 0-1,0 0 1,0 0-1,0 0 1,0 0-1,0 0 1,0 0-1,0 1 1,0-1-1,0 0 1,-1 0-1,1 0 1,0 0-1,0 0 1,0 0-1,0 0 1,0 0-1,0 0 1,0 0-1,0 0 1,0 0-1,0 0 1,0 0-1,0 0 1,0 0-1,10-3 182,14-10-109,211-113 162,-13 17-369,-98 55-26,72-35 212,-137 59-92,68-46 0,-112 67-152,-47 28-552,-43 30 464,63-40 356,-1 1-1,2 0 0,-21 24 1,31-33-72,0-1 0,0 1 0,1 0 1,-1 0-1,0 0 0,1 0 1,-1-1-1,1 1 0,-1 0 0,1 0 1,-1 0-1,1 0 0,0 0 0,-1 0 1,1 0-1,0 1 0,0-1 0,0 0 1,0 0-1,0 0 0,0 0 0,0 0 1,0 0-1,0 0 0,0 0 0,1 0 1,-1 0-1,0 0 0,1 0 0,-1 0 1,1 0-1,-1 0 0,1 0 1,0 0-1,-1 0 0,1 0 0,0-1 1,-1 1-1,1 0 0,0 0 0,1 0 1,3 2 33,-1-1 0,1 1 0,0-1 0,-1-1 1,1 1-1,0 0 0,8 0 0,-2 0-6,1-1 0,-1 0 0,0-1 0,1-1 0,-1 1-1,0-2 1,1 0 0,-1 0 0,0-1 0,0 0 0,0-1 0,17-8-1,-16 5-6,1 0-1,-1-1 1,-1 0-1,0 0 1,0-2-1,0 1 1,-1-1-1,-1-1 1,15-19-1,-14 15 16,-6 8-138,0 0 0,0 1 0,1 0 0,0 0 0,0 0 0,1 0 0,8-6 0,-14 12 74,1 0 0,-1-1-1,1 1 1,-1 0 0,1 0 0,-1 0-1,1 0 1,-1 0 0,1 0 0,-1 0 0,1 0-1,-1 0 1,1 0 0,-1 0 0,1 1-1,-1-1 1,0 0 0,1 0 0,-1 0 0,1 1-1,-1-1 1,1 0 0,-1 0 0,0 1-1,1-1 1,-1 0 0,1 1 0,-1 0 0,10 11-143,-5-5 180,12 21 218,26 29 0,-35-48-163,1 0 0,0 0 0,1 0 0,0-1 0,0-1 1,15 9-1,3-2 61,1-1 0,0-1 0,0-2 0,57 13 0,19-5-2230,0-5-4149,-79-10 3841,57 8-2188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22.9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1060 2304,'-19'10'752,"19"-10"-712,-1 0-1,1 0 1,-1 0 0,1 0-1,0 1 1,-1-1 0,1 0-1,-1 0 1,1 0 0,0 1-1,-1-1 1,1 0 0,0 1-1,-1-1 1,1 0 0,0 1-1,-1-1 1,1 0 0,0 1-1,0-1 1,0 1 0,-1-1-1,1 0 1,0 1 0,0-1-1,0 1 1,0-1 0,0 1-1,0-1 1,0 1 0,0-1-1,0 1 1,0-1 0,0 0-1,0 1 1,0-1 0,0 1-1,0-1 1,0 1 0,0-1-1,1 1 1,-1-1 0,0 0-1,0 1 1,1-1 0,-1 0-1,0 1 1,0-1 0,1 1-1,-1-1 1,0 0 0,1 0-1,-1 1 1,0-1 0,1 0-1,-1 0 1,1 1 0,-1-1-1,1 0 1,-1 0-1,0 0 1,1 0 0,0 1-1,4-1 265,0 1 0,0-1-1,1 0 1,-1 0-1,0 0 1,0 0-1,0-1 1,0 0-1,0 0 1,0-1-1,0 1 1,6-4-1,2-2-97,-1 0-1,0-1 1,11-9-1,129-117 627,-38 31-560,10 8-4,0-1 24,-93 69-169,0-2 0,-2-2-1,-1 0 1,-2-2 0,34-55-1,-44 66-68,-10 14-418,-10 16 40,-67 90 33,-28 42 651,77-105-151,1 0 0,2 2 0,2 0-1,1 1 1,-21 76 0,35-107-112,0 0 0,1 1 0,0-1 0,0 0 0,0 1 0,1-1 0,0 1 0,0-1 0,1 0 0,2 9 0,-3-14-64,1-1 0,-1 1 0,1-1 0,0 0 0,0 1 0,-1-1 0,1 1 0,0-1 0,0 0 0,1 0 0,-1 1 0,0-1 0,0 0 0,0 0 0,1 0 0,-1-1 0,1 1 0,-1 0 0,1 0 0,-1-1 0,1 1 0,-1-1 0,1 1 0,-1-1 0,1 0 0,0 1 0,1-1 1,2 0 27,0 0 0,-1-1 0,1 1 0,0-1 0,-1 0 0,1 0 0,-1 0 1,1-1-1,6-3 0,3-2 43,0-1-1,-1-1 1,-1-1 0,18-15-1,46-51 97,-70 70-188,211-213 207,20-59-160,-2-54-289,-226 316 231,-6 11-74,-5 9-95,-30 58 216,-18 34 467,-74 106 0,94-159-321,-115 184 566,3 76 317,104-216-404,28-63-364,4-19 11,3-7-122,3-6 116,4-16-285,0 1 1,2 0-1,1 0 0,1 0 0,13-26 1,-7 19-66,2 1 0,1 1 0,30-36 0,-15 28-137,-30 34 140,0 0 0,1 0 0,-1 0 0,1 0-1,-1 0 1,1 0 0,0 1 0,-1 0 0,1-1 0,0 1 0,6-1-1,-8 2 25,-1 0 0,1 0 0,0 0-1,-1 0 1,1 0 0,0 0 0,-1 0 0,1 0-1,0 0 1,-1 1 0,1-1 0,0 0 0,-1 1-1,1-1 1,-1 0 0,1 1 0,-1-1-1,1 1 1,-1-1 0,1 0 0,-1 1 0,1 0-1,-1-1 1,1 2 0,6 17-123,-3 5 10,-1-1 1,-1 33 0,2 23 116,-3-68 24,1-1 1,0 1 0,1-1 0,0 0-1,5 12 1,-6-18 5,0-1 0,0 1-1,0 0 1,0-1 0,1 0-1,-1 1 1,1-1 0,0 0 0,0-1-1,0 1 1,0 0 0,1-1-1,-1 1 1,1-1 0,-1 0 0,1-1-1,0 1 1,0 0 0,0-1 0,0 0-1,0 0 1,0 0 0,0-1-1,0 1 1,0-1 0,0 0 0,0 0-1,0 0 1,1-1 0,-1 1 0,0-1-1,6-2 1,1-2 31,0 0 0,0 0-1,0-1 1,0-1 0,-1 0 0,0 0-1,-1-1 1,0 0 0,0-1 0,11-13-1,-4 3-16,-1-1 0,-1 0-1,0-1 1,-2-1 0,0 0-1,-2-1 1,14-42 0,-23 62-94,6-24-76,-7 26 86,0 0 0,1-1 0,-1 1-1,0 0 1,0-1 0,0 1 0,0 0-1,0-1 1,0 1 0,0-1 0,0 1-1,-1 0 1,1 0 0,0-1 0,-1 1-1,0-2 1,1 3 31,-1 0-1,1 0 1,0 0 0,0 0-1,-1 0 1,1 0 0,0 0 0,-1 0-1,1 0 1,0 0 0,-1 0-1,1 0 1,0 0 0,-1 0-1,1 0 1,0 0 0,0 0 0,-1 0-1,1 0 1,0 0 0,-1 0-1,1 1 1,0-1 0,0 0-1,-1 0 1,1 0 0,0 1-1,0-1 1,-1 0 0,1 0 0,0 0-1,0 1 1,-7 7-122,5-3 121,0-1 0,0 1 0,1 0 0,0 0 0,0 0 0,0-1 0,0 1 0,1 0 0,0 0 0,0 0 0,1 9 0,0-6 8,0 12 55,2-1-1,0 0 0,1 0 0,1 0 0,13 34 0,-11-39-119,-1 0 0,1 0 0,1-1 0,1 0 0,0-1 0,0 0 0,22 21 0,-29-31-444,-1-1 1,1 0-1,-1 1 0,1-1 0,0 0 1,-1 0-1,4 1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23.3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54 5312,'-40'-3'2400,"45"3"-2080,3 0 800,5 3-672,32-6 896,7 3-768,40-5-160,1 5-256,38-6 288,0 1-224,23-7-32,-18 4-128,1-3-5248,-19 8 2816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25.1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160 921 4800,'-8'-10'1557,"7"8"-1162,6-5-187,24-21 666,1 2 1,65-45 0,-81 62-759,38-24 434,89-76 0,-60 31-92,71-90 1,-110 115-204,-2-1-1,-2-2 1,31-61 0,-68 115-245,4-7 34,-1 1 1,0-1-1,0 0 1,-1 0-1,4-16 1,-7 24-54,0 0 0,1 0 0,-1 0 0,0 0 0,0 0-1,0 0 1,0 0 0,0 0 0,0 0 0,-1 0 0,1 0 0,0 0 0,0 0 0,-1 0 0,1 0 0,-1 0 0,1 0 0,-1 0-1,1 0 1,-1 0 0,1 0 0,-1 1 0,0-1 0,0 0 0,1 0 0,-2 0 0,0 0-9,1 1-1,-1 0 1,1-1 0,-1 1-1,1 0 1,-1 0 0,1 0-1,-1 0 1,1 0 0,-1 0-1,1 0 1,-1 1 0,1-1-1,-1 0 1,1 1 0,-1-1-1,1 1 1,0 0 0,-1 0-1,1-1 1,0 1 0,-3 2-1,-10 9 9,0 0-1,0 1 0,1 1 1,1 0-1,-12 19 0,-74 109 212,-6 8 206,-133 155 520,185-240-750,-254 348 2085,299-403-2127,3-4 48,-1 0 0,2 1 0,-1-1 0,-4 12 0,8-18-175,-1 0 0,1 0 0,0 0 1,0 0-1,0 1 0,0-1 0,0 0 0,-1 0 0,1 0 0,0 0 0,0 1 0,0-1 0,0 0 0,0 0 1,0 0-1,0 1 0,0-1 0,0 0 0,0 0 0,0 0 0,0 1 0,0-1 0,0 0 0,0 0 1,0 0-1,0 1 0,0-1 0,0 0 0,0 0 0,0 0 0,0 1 0,0-1 0,0 0 0,1 0 0,-1 0 1,0 0-1,0 1 0,0-1 0,0 0 0,0 0 0,0 0 0,1 0 0,-1 0 0,0 1 0,0-1 1,0 0-1,1 0 0,-1 0 0,0 0 0,0 0 0,0 0 0,0 0 0,1 0 0,-1 0 0,0 0 0,0 0 1,0 0-1,1 0 0,-1 0 0,0 0 0,0 0 0,0 0 0,1 0 0,14-7 267,-12 6-215,59-36 209,-28 17-266,146-105-73,-12-14 2,-96 78 78,230-160 51,-263 195-84,2 0-6,17-14-38,-55 38 1,0-1 1,1 1-1,-1 0 1,0-1-1,1 1 1,6-2-1,-10 4 61,0 0 0,0 0 0,0 0 1,0 0-1,0 0 0,0 0 0,0 0 0,0 0 0,0 0 0,0 0 0,0 0 0,0 0 0,0 0 0,0 0 1,0 0-1,0 0 0,0 0 0,0 0 0,0 0 0,0 0 0,0 0 0,0 0 0,0 0 0,0 1 1,0-1-1,0 0 0,0 0 0,0 0 0,0 0 0,0 0 0,1 0 0,-1 0 0,0 0 0,0 0 0,0 0 1,0 0-1,0 0 0,0 0 0,0 0 0,0 0 0,0 0 0,0 0 0,0 0 0,0 0 0,0 0 1,0 0-1,-5 4-16,-9 4 65,0 1-1,0 1 1,1 0-1,0 1 1,1 0-1,0 1 1,1 0-1,1 1 1,0 0-1,0 1 1,1 0-1,1 1 1,1 0-1,0 0 0,0 0 1,2 1-1,0 0 1,1 0-1,-4 28 1,8-41-15,0 0 1,-1 0-1,1 0 1,1 0-1,-1 0 1,0 0-1,1-1 0,0 1 1,-1 0-1,1 0 1,0 0-1,1 0 1,1 3-1,-2-5-9,0 0-1,0 1 1,0-1-1,0 0 1,1 0-1,-1 0 1,0 0-1,1-1 1,-1 1-1,1 0 1,-1 0-1,0-1 1,1 1-1,0-1 1,-1 1-1,1-1 1,-1 0-1,1 0 0,0 1 1,-1-1-1,1 0 1,-1-1-1,1 1 1,0 0-1,-1 0 1,3-1-1,7-3 48,0 1-1,-1-2 1,1 0-1,-1 0 0,0-1 1,0 0-1,11-9 0,3-2 59,149-104-29,-55 27-325,-80 62-54,-38 32 274,0 0 0,1 0 0,-1 0-1,0 0 1,0 0 0,0 0 0,0 0-1,0 0 1,0 0 0,0 0 0,1 0-1,-1 0 1,0 0 0,0 0 0,0 0-1,0 0 1,0 0 0,0 0 0,0 0-1,1 0 1,-1 0 0,0 0 0,0 0-1,0 0 1,0 0 0,0 0 0,0 1-1,0-1 1,0 0 0,0 0 0,0 0-1,0 0 1,1 0 0,-1 0 0,0 0-1,0 0 1,0 0 0,0 1 0,0-1-1,0 0 1,0 0 0,0 0 0,0 0-1,0 0 1,3 11-97,1 11 31,-5 5 137,-2 0 0,-10 43 0,1-3-77,11-61 43,-1 2 41,1-1 0,0 1 1,1-1-1,0 1 0,0 0 0,0-1 0,1 1 0,3 12 0,-4-20-56,0 1-1,0-1 0,1 1 1,-1-1-1,0 1 0,0-1 1,1 1-1,-1-1 0,0 0 1,0 1-1,1-1 1,-1 1-1,1-1 0,-1 0 1,0 1-1,1-1 0,-1 0 1,1 1-1,-1-1 0,1 0 1,-1 0-1,1 1 0,-1-1 1,1 0-1,-1 0 0,2 0 1,-1 0 7,1 0 0,-1 0 0,0 0 0,0-1 0,1 1 0,-1 0 0,0-1 0,0 1 0,1-1 0,-1 0 0,1 0 0,5-4 38,-1 0 0,0 0 1,6-6-1,-9 8-49,62-59 117,113-82-1,-151 124-135,35-22-727,-61 43 492,-2 5 104,-5 9 26,-71 117-99,25-45 252,43-71-9,-110 173 662,117-187-648,1 0 0,0-1-1,-1 1 1,0 0 0,1-1-1,-1 0 1,0 1 0,0-1 0,-4 2-1,6-3-34,0 0-1,-1 0 1,1 1-1,0-1 1,0 0-1,-1 0 1,1 0-1,0 0 1,-1 0-1,1 0 1,0 0-1,0 0 1,-1 0-1,1 0 1,0 0 0,-1 0-1,1-1 1,0 1-1,0 0 1,-1 0-1,1 0 1,0 0-1,0 0 1,-1 0-1,1-1 1,0 1-1,0 0 1,0 0-1,-1-1 1,1 0 5,-1 1 1,1-1-1,0 0 1,0 0-1,-1 0 1,1 0 0,0 0-1,0 0 1,0 0-1,0 0 1,0 0 0,0 0-1,1-2 1,0-5-35,1-1 1,0 1 0,1 0 0,0-1 0,0 1-1,0 1 1,1-1 0,9-13 0,-5 11-3,0 0 1,0 1-1,1-1 1,1 2-1,12-11 1,8 0 25,0 0 0,1 2 0,46-18 1,-19 11 64,-4 2-70,83-47 0,-129 64-8,19-11 28,0-1 0,-1-1 0,-1-1 0,43-43 0,-37 23 39,-2-2-1,46-83 1,-72 119-68,137-268-447,-134 255 106,-6 18 348,0 0-1,0-1 1,0 1 0,0 0-1,0 0 1,0 0-1,0 0 1,0 0 0,0 0-1,0 0 1,0 0-1,0 0 1,0 0 0,0-1-1,0 1 1,0 0 0,0 0-1,0 0 1,0 0-1,0 0 1,0 0 0,0 0-1,0 0 1,0 0 0,0 0-1,0-1 1,0 1-1,0 0 1,0 0 0,0 0-1,0 0 1,0 0-1,-1 0 1,1 0 0,0 0-1,0 0 1,0 0 0,0 0-1,0 0 1,0 0-1,0 0 1,0-1 0,0 1-1,0 0 1,0 0 0,-1 0-1,1 0 1,0 0-1,0 0 1,-6 4-61,-7 9 29,-3 8 5,1 1 0,2 1 0,0 1 0,-17 41 0,13-26 21,-101 246 63,93-199 136,3 1-1,-19 164 0,36-191-61,4-38-1353,-4 27 0,5-87-5682,-4-40 4766,-22-88 1070,14 103 1482,9 46 109,1-1-1,0-27 0,2 37-256,1 0-1,-1 0 1,2 0 0,-1 1-1,1-1 1,0 0 0,5-10-1,-4 13-242,0 0 0,0 1 0,1-1 0,-1 1 0,1 0 0,0 0 0,0 0 0,1 0-1,-1 1 1,1 0 0,0 0 0,-1 0 0,1 1 0,1-1 0,-1 1 0,0 0 0,9-2 0,8-1-108,-1 1 1,43-2-1,106 3-1623,-126 5 523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25.4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59 64 7136,'-54'-47'3232,"50"36"-2816,4 6-704,9 10 64,9-5-480,3 6 416,28 2-4096,3 9 2432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28.5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1123 4640,'-21'-11'2096,"25"12"-1755,0-1 1,0 0 0,0 0-1,0 0 1,-1 0-1,1 0 1,0-1 0,0 0-1,6-1 1,36-14 1314,-19 7-1151,-1-2-1,-1-1 1,0-1 0,-1-1 0,44-34 0,-17 2-91,-3-1 0,47-60 1,41-68 199,49-57 569,-182 229-1216,-1 0 0,1 0 1,-1 0-1,1 1 0,0-1 0,0 1 0,5-3 1,-7 5 19,-1 0 0,1-1 1,-1 1-1,0 0 0,1 0 1,-1 0-1,0 0 0,1 0 1,-1 0-1,1 0 0,-1 0 1,0 0-1,1 0 0,-1 0 1,1 0-1,-1 0 0,0 0 1,1 1-1,-1-1 0,0 0 1,1 0-1,-1 0 0,1 0 1,-1 1-1,0-1 1,0 0-1,1 0 0,0 1 1,-1 1-4,1-1 0,0 1 0,0 0 0,-1-1 0,1 1 0,-1 0 0,1-1 0,-1 1 0,0 0-1,0-1 1,1 3 0,0 39 20,0 0-1,-3 1 1,-2-1-1,-2-1 0,-1 1 1,-2-1-1,-16 43 0,8-38 89,-2 0-1,-2-2 1,-2 0-1,-1-2 1,-57 75-1,74-109 33,-1 0 0,1 0-1,-1-1 1,-1-1-1,-17 14 1,23-19-88,0 0 1,0-1-1,0 1 0,0-1 1,0 0-1,0 0 0,0 0 1,0 0-1,0 0 0,-1-1 1,1 1-1,0-1 1,0 0-1,-1 0 0,1 0 1,0 0-1,0-1 0,-1 1 1,1-1-1,-5-2 0,3 1-10,1 0 0,-1-1 0,1 1 0,0-1 0,0 0-1,1 0 1,-1-1 0,1 1 0,-1-1 0,1 0 0,0 0-1,0 0 1,-3-7 0,-7-13-96,-9-25 1,18 39 43,0 1 0,1-1 0,1 0 1,0 0-1,0 0 0,0-13 0,2 23 13,0-1 0,0 0 0,0 0 0,0 0 0,0 0 0,0 0 0,0 0 0,1 0 0,-1 0 0,0 1 0,1-1 0,-1 0-1,0 0 1,1 0 0,-1 0 0,1 1 0,-1-1 0,1 0 0,0 1 0,-1-1 0,1 0 0,0 1 0,-1-1 0,1 1 0,0-1 0,0 1 0,0-1 0,-1 1 0,1 0 0,0-1 0,0 1 0,0 0-1,0 0 1,1-1 0,3 1-37,0 0-1,1 0 1,-1 0-1,0 0 0,6 2 1,-1-1 21,64 10 30,59 4 47,-99-13-11,-1-1 0,39-5 0,-42 1 14,1-2 1,-1-1-1,0-1 1,0-2 0,-1-1-1,0-1 1,-1-2-1,38-22 1,-24 8 3,-1-1-1,-2-3 1,0-1 0,-3-1 0,0-3 0,30-39 0,-37 36-14,-2-1 0,-1-1-1,-3-1 1,-1-1 0,23-65 0,-23 41-334,26-130-1,-43 167-4,-4 20 2,-5 15-19,-8 24-29,-96 211 66,-17-2 396,122-233-118,-197 336 896,174-302-601,11-17 98,1 0-1,-19 39 0,32-51 170,5-8-274,11-9-140,-10 5-117,18-10-19,83-38-130,-86 42 19,-1 1 0,1 0 1,31-4-1,-47 10 75,0 0 0,0 1-1,0 0 1,0 0 0,0 0-1,0 0 1,0 1 0,0 0 0,0 0-1,0 0 1,0 0 0,0 0 0,-1 1-1,1-1 1,0 1 0,-1 0 0,1 0-1,-1 1 1,0-1 0,0 1 0,0-1-1,0 1 1,0 0 0,-1 0 0,1 1-1,-1-1 1,0 0 0,0 1 0,0-1-1,2 7 1,6 24-123,-8-23 202,1 0 0,1 0 0,-1 0 1,11 19-1,-12-28-29,-1 0 1,0 1 0,1-1-1,0 0 1,-1 0 0,1 0-1,0-1 1,0 1 0,0 0-1,0-1 1,1 1-1,-1-1 1,0 0 0,0 0-1,1 0 1,-1 0 0,1 0-1,-1 0 1,1-1 0,-1 1-1,1-1 1,0 0-1,-1 0 1,1 0 0,-1 0-1,6-1 1,10-2 147,0-1 0,34-13 0,36-21 37,-43 19-315,182-89-77,-192 86-128,-35 22 305,0 0 0,0 0 0,0 0 0,0 0 0,0 0 0,0 0 1,0 0-1,0 0 0,0 0 0,1 0 0,-1 0 0,0 0 0,0 0 0,0 0 0,0 0 1,0 0-1,0 0 0,0-1 0,0 1 0,0 0 0,0 0 0,0 0 0,1 0 1,-1 0-1,0 0 0,0 0 0,0 0 0,0 0 0,0 0 0,0 0 0,0 0 1,0 0-1,0-1 0,0 1 0,0 0 0,0 0 0,0 0 0,0 0 0,0 0 0,0 0 1,0 0-1,0 0 0,0 0 0,0-1 0,0 1 0,0 0 0,0 0 0,0 0 1,0 0-1,0 0 0,0 0 0,0 0 0,0 0 0,0 0 0,0 0 0,0-1 1,0 1-1,0 0 0,0 0 0,-7 1-131,-16 7 30,-26 13 1,3 0 179,15-9-75,1 2 0,1 1 0,-44 29 0,72-43 25,-1 0-1,1 1 0,-1-1 0,1 1 0,0 0 1,0-1-1,-1 1 0,1 0 0,-1 2 0,2-4-17,0 1-1,0-1 1,0 0-1,0 0 1,0 1-1,-1-1 1,1 0-1,0 0 0,0 1 1,0-1-1,0 0 1,0 1-1,0-1 1,0 0-1,0 1 1,0-1-1,0 0 1,0 0-1,0 1 0,0-1 1,1 0-1,-1 1 1,0-1-1,0 0 1,0 0-1,0 1 1,0-1-1,0 0 1,1 0-1,-1 0 0,0 1 1,0-1-1,1 0 1,-1 0-1,0 0 1,0 1-1,0-1 1,1 0-1,-1 0 1,0 0-1,1 0 0,-1 0 1,0 0-1,0 1 1,1-1-1,-1 0 1,0 0-1,1 0 1,-1 0-1,0 0 1,0 0-1,1 0 0,-1 0 1,0 0-1,1-1 1,-1 1-1,0 0 1,0 0-1,1 0 1,74-13 342,-46 7-371,-1 1-1,44-1 1,-69 6 1,-1 0-1,1 0 1,0 0-1,-1 1 1,1 0-1,0-1 1,-1 1-1,1 0 1,-1 0-1,1 0 1,-1 1-1,1-1 1,-1 0-1,0 1 1,0 0-1,0 0 1,1-1-1,-2 1 1,1 0-1,0 1 1,0-1-1,-1 0 1,1 0-1,-1 1 1,0-1-1,0 1 1,0-1-1,0 1 1,1 4-1,-1-6 37,-1 1 0,0 0 0,1 0 0,0 0 0,-1-1 0,1 1-1,0 0 1,0-1 0,0 1 0,0-1 0,0 1 0,0-1 0,1 1 0,-1-1 0,0 0 0,1 0 0,-1 0 0,1 1 0,0-1-1,-1-1 1,1 1 0,0 0 0,-1 0 0,1-1 0,0 1 0,0-1 0,-1 1 0,3-1 0,4 0 13,-1 0 0,0-1 1,0 0-1,0 0 0,0-1 0,8-3 1,26-4-79,-40 8 37,0 1-1,0 0 0,0 0 1,0 0-1,0 0 0,0 0 1,0 0-1,1 0 0,-1 1 1,0-1-1,0 0 0,0 1 1,0-1-1,0 0 0,0 1 1,0-1-1,-1 1 0,1 0 1,0-1-1,0 1 0,0 0 1,0-1-1,-1 1 0,1 0 1,0 0-1,-1 0 0,1 0 1,-1 0-1,1 0 0,-1 0 1,1 0-1,-1 0 0,1 0 1,-1 1-1,1 4-32,0 0 0,0 0 0,-1 0 0,0 0 1,-1 7-1,1-9 74,-3 26-45,-1-1 1,-1 0-1,-1 0 0,-2-1 0,0 1 1,-26 52-1,12-39 186,-2 0 0,-2-1 1,-47 56-1,54-71-19,15-19 25,-1-1-1,1 0 0,-1 0 1,0 0-1,-1 0 0,-8 6 1,14-12-166,0 0 1,0 0 0,0 0 0,0 0 0,0 0 0,0 0-1,0 0 1,0 0 0,0 0 0,0-1 0,0 1 0,0 0-1,0 0 1,-1 0 0,1 0 0,0 0 0,0 0 0,0 0-1,0 0 1,0 0 0,0 0 0,0-1 0,0 1 0,0 0-1,0 0 1,0 0 0,0 0 0,0 0 0,-1 0 0,1 0-1,0 0 1,0 0 0,0 0 0,0 0 0,0 0 0,0 0-1,0 0 1,0 0 0,0 0 0,-1 0 0,1 0 0,0 0 0,0 0-1,0 0 1,0 0 0,0 0 0,0 0 0,0 0 0,0 0-1,0 0 1,-1 0 0,1 0 0,0 0 0,0 0 0,0 0-1,0 0 1,0 0 0,0 1 0,0-1 0,0 0 0,0 0-1,0 0 1,0 0 0,4-10 241,6-7-155,15-21 0,21-36-86,63-135-1,-15 23 15,-70 144-181,2 1 1,42-50-1,-57 78 77,20-18-1,-28 28 47,0 0 0,0 1 0,0 0-1,0 0 1,0 0 0,0 0 0,1 0-1,-1 1 1,1-1 0,-1 1 0,1 0-1,-1 0 1,7 0 0,-9 1 21,0 0 0,-1 0 0,1 0-1,0 0 1,-1 0 0,1 0 0,0 0 0,-1 0 0,1 1 0,0-1-1,-1 0 1,1 0 0,0 1 0,-1-1 0,1 0 0,-1 1 0,1-1-1,-1 1 1,1-1 0,-1 1 0,1-1 0,-1 1 0,1-1 0,-1 1-1,0 0 1,1-1 0,-1 1 0,0-1 0,1 1 0,-1 0 0,0-1-1,0 1 1,0 0 0,0 0 0,0-1 0,0 1 0,0 0 0,0-1 0,0 1-1,0 1 1,0 2-10,-1 0 0,0 0 0,0 0 0,0 0 0,-3 7 0,-6 9 108,-2 0 0,0-1 0,-24 30 0,30-42-20,4-4-40,-15 17 154,16-19-173,0 0 1,0 0 0,0 0 0,0-1 0,0 1 0,-1 0 0,1 0 0,0-1 0,0 1 0,0-1 0,-1 1 0,1-1 0,0 0 0,-1 1 0,0-1 0,1 0-2,1 0 0,-1 0 0,1 0 0,-1 0 0,1 0 0,-1-1 1,1 1-1,-1 0 0,1 0 0,-1 0 0,1 0 0,0-1 0,-1 1 1,1 0-1,-1-1 0,1 1 0,0 0 0,-1 0 0,1-1 0,0 1 1,-1-1-1,1 1 0,0 0 0,0-1 0,-1 1 0,1-1 0,0 1 1,0-1-1,0 1 0,0 0 0,-1-1 0,1 1 0,0-1 0,0 1 1,0-1-1,0 1 0,0-1 0,0 1 0,0-1 0,0 1 0,1-1 0,-1 1 1,0-1-1,0 1 0,0 0 0,0-1 0,1 0 0,9-20-155,-8 18 142,0 0 1,1 0-1,-1 0 1,1 1-1,0-1 1,0 1-1,0 0 0,0 0 1,5-3-1,34-11 15,-28 11-24,138-44-22,-87 28-55,-37 12 97,-2-2 1,1-1-1,-2-1 0,0-2 1,0 0-1,-1-2 0,40-36 1,-19 15-271,-41 38-10,-3 5 81,-3 11-8,-3 6 134,-2 0 0,-15 32 0,-6 22 226,27-74-135,0 0-1,0 0 0,0 0 1,1 0-1,-1 0 1,1 0-1,0 0 0,0 1 1,0-1-1,0 0 1,0 0-1,0 0 0,0 1 1,1-1-1,-1 0 0,1 0 1,-1 0-1,1 0 1,0 0-1,0 0 0,0 0 1,0 0-1,0 0 0,1-1 1,-1 1-1,0 0 1,4 2-1,-4-3 15,0 0 0,1-1-1,-1 1 1,1 0 0,-1-1 0,1 1 0,-1-1-1,1 1 1,-1-1 0,1 0 0,0 0 0,-1 0-1,1 0 1,-1 0 0,1 0 0,0 0 0,-1 0 0,1-1-1,-1 1 1,3-1 0,32-14 125,2-6-209,51-37 0,-73 46 61,70-57-30,-10 7-460,-68 58 294,-7 10 86,-10 15 30,6-13 29,1-4 38,1 0-1,-1 1 1,1-1 0,0 0-1,1 1 1,-1-1 0,1 1 0,0-1-1,0 1 1,1 5 0,-1-7 2,1-1 1,0 1 0,0-1-1,0 0 1,0 1 0,0-1 0,0 0-1,1 0 1,-1 0 0,1 0-1,-1 0 1,1 0 0,0 0-1,0-1 1,0 1 0,0 0 0,0-1-1,0 0 1,0 1 0,4 0-1,4 2 79,0 0 0,1 0 0,0-1 0,0-1 0,0 0 0,0-1 0,0 0 0,22 0-1,-13-3-33,1 0 0,-1-1-1,40-11 1,-39 6-12,-1 0 0,24-14 0,-17 9 2,41-26-99,-30 16-87,-38 23 148,17-9-304,-17 9 303,0 0 1,1 0 0,-1 0-1,0 0 1,0 0-1,0 0 1,0 0 0,0 0-1,0 0 1,0 0-1,0 0 1,0 0-1,0 0 1,0 0 0,0 0-1,0 0 1,1 0-1,-1 0 1,0 0 0,0 0-1,0 0 1,0 0-1,0 1 1,0-1 0,0 0-1,0 0 1,0 0-1,0 0 1,0 0 0,0 0-1,0 0 1,0 0-1,0 0 1,0 0-1,0 0 1,0 0 0,0 0-1,0 0 1,0 1-1,0-1 1,0 0 0,0 0-1,0 0 1,0 0-1,0 0 1,0 0 0,0 0-1,0 0 1,0 0-1,0 0 1,0 0-1,0 0 1,0 0 0,0 1-1,0-1 1,-5 9-67,-40 62-308,38-58 455,0 0 0,1 0 1,-7 24-1,12-34-59,1-1 0,-1 0 1,1 1-1,-1-1 0,1 1 0,0-1 0,0 1 1,0-1-1,0 1 0,1 3 0,-1-5-3,1-1 0,-1 1 0,1 0 0,-1 0 0,1 0 0,-1-1 0,1 1-1,0 0 1,-1-1 0,1 1 0,0 0 0,0-1 0,-1 1 0,1-1 0,0 1 0,0-1-1,0 0 1,0 1 0,0-1 0,0 0 0,0 1 0,-1-1 0,1 0 0,0 0 0,0 0-1,0 0 1,0 0 0,0 0 0,1 0 0,17-2 48,0-1 0,0 0 1,-1-2-1,1 0 0,17-8 0,-30 12-60,-3-1-4,18-5-23,25-12 1,-40 16 18,0 0 0,-1-1 0,1 0 1,-1 1-1,1-2 0,-1 1 0,-1-1 0,8-8 0,-11 11 1,0 1-1,0 0 0,0 0 0,-1-1 0,1 1 1,0 0-1,-1-1 0,1 1 0,-1 0 1,0-1-1,1-1 0,-1 3 0,0-1 0,0 0 1,0 1-1,0-1 0,-1 1 0,1-1 0,0 0 1,0 1-1,0-1 0,-1 1 0,1-1 0,0 1 1,-1-1-1,1 1 0,-1-1 0,1 1 0,0 0 1,-1-1-1,1 1 0,-1-1 0,1 1 0,-1 0 1,1-1-1,-1 1 0,1 0 0,-1 0 0,1 0 1,-1-1-1,0 1 0,1 0 0,-1 0 0,0 0 1,-5-1-42,0 0 0,0 1 0,0 0 1,0 0-1,0 1 0,0 0 0,-7 1 1,-45 13 28,58-15 16,-130 36 219,129-36-213,1 0 0,0 0 0,-1 0 1,1 1-1,-1-1 0,1 0 0,0 0 0,-1 0 0,1 0 0,-1 0 0,1 0 1,0 0-1,-1 0 0,1 0 0,-1 0 0,1 0 0,0 0 0,-1 0 1,1 0-1,-1-1 0,1 1 0,0 0 0,-1 0 0,1 0 0,0-1 1,-1 1-1,1 0 0,0 0 0,-1-1 0,1 1 0,0-1 0,-1 1 8,1-1 0,0 0 0,0 0 0,0 0 0,0 1 1,0-1-1,0 0 0,0 0 0,0 0 0,0 1 0,0-1 0,0 0 0,1-1 0,11-24 91,-12 25-118,2 0 11,-1-1-1,0 0 0,0 0 1,0 0-1,0 0 0,0-1 1,-1 1-1,1 0 0,-1 0 1,1 0-1,-1-1 0,0 1 1,0 0-1,0 0 0,0-1 1,0 1-1,0 0 0,-1 0 1,0-3-1,0 4 1,1-1 1,-1 0 0,1 0-1,-1 0 1,1 0-1,0 0 1,-1 0-1,1 1 1,0-1-1,0 0 1,1 0-1,-1 0 1,0 0-1,1 0 1,-1 0-1,1-2 1,1 1 8,0 1 1,0-1 0,0 1-1,0 0 1,0 0 0,0-1-1,1 1 1,-1 0-1,1 1 1,4-3 0,4-3-34,1 1 0,0 1 1,1 0-1,-1 0 1,1 1-1,0 1 1,0 0-1,23-1 0,10 2 29,53 4-1,-61-1 48,-12 0-760,0 1 1,50 12 0,-45-6-705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28.8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64 10624,'-41'-40'4832,"41"36"-4192,10 1-1408,3-2 288,26-3-1376,5 5 1056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30.6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1051 4384,'-9'-2'2316,"25"3"578,0-4-2275,0 0-1,-1-2 0,1 1 0,-1-2 0,0 0 1,0-1-1,-1-1 0,0 0 0,20-15 0,7-10 126,57-56-1,23-38-160,-88 93-542,-29 30-61,0 0-1,1-1 1,-1 2-1,1-1 1,0 0-1,0 1 0,10-5 1,-14 8 8,0 0 1,0-1 0,0 1-1,0 0 1,0 0-1,0 0 1,0-1 0,0 1-1,0 0 1,0 0 0,0 0-1,0 1 1,0-1-1,0 0 1,0 0 0,0 1-1,0-1 1,0 0-1,0 1 1,2 0 0,-2 0 0,0 1 1,0-1 0,0 0 0,0 1 0,0-1 0,0 1 0,0-1-1,-1 1 1,1-1 0,-1 1 0,1 0 0,-1-1 0,1 1-1,-1 0 1,0-1 0,0 1 0,0 2 0,1 10-6,-2 0 0,1 0 1,-2 1-1,0-1 0,-1 0 1,0 0-1,-1 0 0,0-1 1,-7 15-1,-10 15 152,-36 56 1,28-51-93,-2 7 51,14-23 287,-37 52-1,37-66-76,15-17-279,1 0 1,0 0 0,0-1-1,-1 1 1,1 0 0,-1-1-1,1 0 1,-1 1 0,1-1-1,0 0 1,-1 1-1,1-1 1,-3 0 0,3-1-6,-1 1 1,0-1-1,1 1 1,-1-1-1,0 0 1,1 1 0,-1-1-1,1 0 1,-1 0-1,1 0 1,-1 0-1,1-1 1,0 1-1,0 0 1,0 0 0,-1-1-1,1 1 1,1-1-1,-1 1 1,0-1-1,0 1 1,0-1-1,0-3 1,-2-2 2,0 0 0,1-1 0,-3-14 0,4 4-45,0 0-1,1 0 1,1 0 0,5-26-1,-4 37-48,0-1 1,0 1-1,0 0 0,1 0 0,0 0 0,1 0 0,-1 0 0,10-11 0,-11 16 50,0 0-1,1 0 1,-1 0-1,1 0 1,-1 1-1,1-1 1,0 1-1,0-1 1,-1 1-1,1 0 1,0 0-1,0 1 1,0-1-1,6 0 1,4 0-15,1 0 0,14 2 0,-17 0 15,288-4 127,-262 0-56,0-1 1,-1-2-1,0-1 1,0-2 0,0-2-1,-1-1 1,-1-1-1,41-23 1,-27 8 8,-2-2 0,-1-2 0,45-41 0,-58 42-22,0-2 1,-2-1 0,44-64-1,-51 61-43,-3 0 0,0-2-1,23-69 1,-25 58-203,-3-1 0,14-85 0,-29 134 160,0 0 1,0-1-1,1 1 0,-1 0 0,0 0 1,-1 0-1,1 0 0,-1-3 1,1 5 39,0 0 0,0 0 0,0 0-1,0 0 1,0 0 0,0-1 0,0 1 0,0 0 0,0 0 0,0 0 0,-1 0 0,1 0 0,0 0 0,0 0 0,0 0 0,0 0 0,0 0 0,0 0 0,0 0 0,-1 0 0,1 0 0,0-1 0,0 1 0,0 0 0,0 0 0,0 0 0,0 0 0,-1 0 0,1 0 0,0 1 0,0-1 0,0 0 0,0 0 0,0 0 0,0 0 0,-1 0 0,1 0-1,0 0 1,0 0 0,0 0 0,0 0 0,0 0 0,0 0 0,0 0 0,0 0 0,-1 1 0,-9 12-268,-34 70 20,34-66 260,-142 267 9,135-248 126,2 2 1,2 0-1,2 0 1,1 1-1,-9 79 1,19-107-75,-1 1 0,1-1 0,1 0 0,0 0 0,1 1 0,0-1 0,0 0 0,1 0 0,1-1 0,5 13 0,-6-18-11,0 0 0,0 0 1,0 0-1,1 0 0,-1-1 1,1 1-1,0-1 0,1 0 1,-1 0-1,1 0 0,0-1 1,-1 0-1,2 0 0,-1 0 1,0 0-1,0-1 0,1 0 1,0 0-1,-1 0 0,11 1 1,-6-2-21,0 0 0,0-1 1,-1-1-1,1 1 1,0-1-1,-1-1 0,1 0 1,-1 0-1,1-1 0,-1 0 1,0 0-1,0-1 1,0-1-1,-1 1 0,1-1 1,-1-1-1,9-7 0,7-10 33,0 0 0,-1-1-1,28-41 1,-41 50-77,-1 0-1,0-1 1,9-20-1,-15 28-35,0 0 1,-1 0-1,1 0 0,-2 0 1,1 0-1,-1-1 0,0 1 0,-1-16 1,0 23 29,0 0 0,0 0 0,0-1 0,-1 1 0,1 0 0,0 0 0,0 0 0,-1 0 0,1-1 0,-1 1 0,1 0 0,-1 0 0,0 0 0,1 0 0,-1 0 0,0 0 0,1 1 0,-1-1 0,0 0 0,0 0 0,0 0 0,0 1 1,0-1-1,0 0 0,0 1 0,0-1 0,0 1 0,0-1 0,-1 1 0,1 0 0,0-1 0,0 1 0,0 0 0,0 0 0,-1 0 0,1 0 0,0 0 0,0 0 0,0 0 0,-1 0 0,1 1 0,-1-1 0,-4 2-23,1-1-1,0 1 1,0 0-1,-1 0 1,1 0-1,1 1 1,-9 6-1,3-2 24,1 1 0,0 1 1,1 0-1,0 0 0,1 1 0,-9 13 0,-32 65-59,47-86 69,-6 12 11,1 1 0,0 0 1,1 0-1,-4 20 0,8-30 21,0 0 0,1 0 0,0-1 0,0 1 0,0 0 0,0 0 0,3 10-1,-2-13 4,-1 1-1,1-1 1,0 1-1,1-1 1,-1 0-1,0 1 0,1-1 1,-1 0-1,1 0 1,0 0-1,0 0 0,0 0 1,0 0-1,0 0 1,3 2-1,-2-3 1,0 1 0,1-1 0,-1 1 0,0-1 0,0 0 0,1 0 0,-1-1 0,0 1-1,1-1 1,6 1 0,37-7 192,-30 4-168,84-20 203,-62 12-437,51-6-1,-84 15 125,-1 1 0,1 0 0,-1 0 1,8 2-1,-12-2 43,0 0 0,0 0 1,1 0-1,-1 1 0,0-1 1,0 0-1,0 1 0,0-1 1,0 1-1,0 0 0,0-1 1,0 1-1,0 0 0,0-1 1,0 1-1,0 0 0,0 0 1,0 0-1,0 0 0,-1 0 1,1 0-1,0 0 0,-1 0 1,1 0-1,0 2 0,-1 1-1,0 0 0,-1 0 0,1 0 0,-1 0 0,1 0 0,-1 0 0,0-1 0,-1 1-1,1 0 1,-1-1 0,-3 7 0,-57 95 18,19-36 42,-39 88-65,-3 5 493,77-148-158,-7 13 237,8-22-178,6-5-357,1 0-1,0 0 1,0 0-1,-1 0 1,1 0 0,0 0-1,0 0 1,0 0-1,-1-1 1,1 1-1,0 0 1,0 0 0,0 0-1,-1 0 1,1 0-1,0-1 1,0 1 0,0 0-1,0 0 1,-1 0-1,1-1 1,0 1-1,0 0 1,0 0 0,0 0-1,0-1 1,0 1-1,0 0 1,0 0-1,-1-1 1,1-1 14,0 1 0,0-1 0,-1 0 0,1 0 0,0 1 0,0-1 0,1 0 0,-1 0 0,0 1 0,1-4 0,6-23 34,1 1 0,1 0 0,1 1 0,2 0 0,15-27 0,10-6-85,65-78 0,56-42-234,-134 153 122,0 1 0,2 1 0,36-27 0,-59 49 104,0 0 0,0 0 0,0 0 0,0 1 0,1-1 0,-1 1 0,1 0 0,-1 0 0,1 0 0,-1 0 0,1 1 0,0-1 0,-1 1 0,5 0 0,-5 1 0,0-1-1,0 1 1,0 0-1,-1 0 1,1 0-1,0 0 1,-1 0-1,1 1 1,-1-1-1,1 1 1,-1 0-1,1 0 1,-1 0-1,0 0 1,0 0-1,0 0 1,3 4-1,-3-2 12,1 1 0,-1-1 0,1 0 0,-1 1 0,0-1 0,-1 1 0,1-1-1,-1 1 1,0 0 0,0 0 0,-1-1 0,1 1 0,-1 0 0,0 0 0,-1 6 0,0-4 145,0 0 0,-1 0 1,0-1-1,0 1 0,-1 0 0,0-1 1,0 1-1,0-1 0,-9 12 0,7-12-175,0 0-1,0 0 1,-1 0-1,0-1 1,0 0-1,0 0 1,-1 0-1,-12 6 1,14-8-339,0-1 0,0 0 0,-1 0 0,1-1 0,0 1 0,-1-1 0,1 0 0,-1-1 0,1 1 1,-1-1-1,1 0 0,-1-1 0,-5 0 0,-38-11-6286,23 8 4123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4:31.0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31 9056,'-9'-19'4096,"57"11"-3552,6 4 608,3 8-736,43-4 416,1 5-512,44-2-225,-5 5-95,14 3 192,-23 1-96,-12-1-2367,-19 2 1247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12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379 597 2240,'0'-1'284,"1"0"0,0 1-1,-1-1 1,1 0 0,-1 0 0,1 0 0,-1 0-1,0 0 1,1 0 0,-1 0 0,0 0-1,0 0 1,1 0 0,-1 0 0,0 0 0,0 0-1,0 0 1,0 0 0,0-1 0,-1 0 0,-4-22 1174,2 20-1249,0 0-1,1 0 0,-1 1 1,-1-1-1,1 0 0,0 1 1,-1 0-1,0 0 0,1 0 1,-1 0-1,-7-3 0,7 4-57,-2-2-32,-1 1 0,1 0 0,0 0 0,-1 1 0,0-1 0,1 2 0,-1-1 0,0 1 0,0 0 0,0 0 0,0 1-1,0 0 1,0 0 0,-11 2 0,9 0-85,0 0 1,0 0-1,0 1 0,0 0 0,0 1 0,1 0 0,0 0 0,-1 1 1,2 0-1,-9 6 0,4-1-45,0 0 1,1 1-1,0 0 1,0 1-1,1 0 1,-8 14-1,15-22 23,1 0 1,0 0-1,0 0 0,0 0 0,0 1 1,1-1-1,0 0 0,0 1 1,0-1-1,0 1 0,1 0 0,0-1 1,0 1-1,0-1 0,0 1 0,1 0 1,0-1-1,0 1 0,0-1 1,0 0-1,1 1 0,0-1 0,-1 0 1,2 0-1,2 5 0,1 0 27,0 0-1,1 0 0,0-1 1,1 0-1,0 0 1,0-1-1,14 9 1,-15-11 6,1-1 1,-1 0 0,1-1 0,0 0-1,0 0 1,0 0 0,0-1 0,0 0-1,1-1 1,10 1 0,-6-1 116,0-1 0,0 0 0,0-1 0,0 0 0,0-1 0,0-1 0,23-7 0,-34 9-139,1 0 0,-1 0 1,0-1-1,0 1 0,1 0 1,-1-1-1,0 0 1,0 1-1,0-1 0,0 0 1,-1 0-1,1 0 0,0 0 1,-1 0-1,1-1 0,-1 1 1,0 0-1,2-4 0,-2 1 5,0 0 0,0 0 0,0 0-1,-1 0 1,0 0 0,0 0 0,0 0-1,-1-7 1,-6-25-8,-1 1 0,-2 1 0,-1-1-1,-2 2 1,-1 0 0,-35-60 0,30 66 93,-1 1-1,-2 0 1,0 2 0,-31-27 0,-11-12 32,58 57-133,-1 0-1,1-1 1,1 0-1,0 0 0,0 0 1,0-1-1,-4-11 1,8 16-14,0 1 0,0-1 0,0 0 0,0 1 0,1-1 0,-1 0 1,1 1-1,0-1 0,0 0 0,1 1 0,-1-1 0,1 0 0,-1 1 0,1-1 0,0 1 0,1-1 0,-1 1 1,0-1-1,1 1 0,0 0 0,0 0 0,4-6 0,-1 4-15,0 1 0,0-1 0,0 1 0,1 0 0,0 1 0,-1-1-1,1 1 1,0 0 0,1 1 0,-1 0 0,0 0 0,1 0 0,-1 0 0,1 1 0,0 0 0,-1 1 0,10-1-1,2 2-43,0 0-1,0 1 1,0 0-1,-1 1 0,25 9 1,-10-2 55,-2 2 1,38 19-1,-50-21-38,-1 1 1,1 0-1,-2 2 1,26 23-1,-28-23-1691,-1-1-2978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20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70 1984,'0'-1'251,"0"-1"0,0 0 0,0 1 0,0-1 0,1 0-1,-1 1 1,1-1 0,-1 1 0,1-1 0,0 0 0,0-1 0,6-12 1676,1-8 442,-3 12 1998,-13 11-3739,5 0-351,6 0-243,-3 0 190,-5 0 21,6 0-410,-1 17 21,-8 75 21,5-58 198,-9 35-1,4-24 17,-12 69 75,-11 84 132,25-147-103,3-28-35,1-1 1,1 1 0,1 29 0,1 11 1188,-15-54-1198,-3 2-105,-96 28-110,25-5 48,85-34 41,0 1 1,0-1-1,-1 1 0,1-1 0,0 0 0,-5-1 0,-6 1 252,11-12-373,-8 7 150,11 5-45,0 0 0,-1 0 0,1-1 1,0 1-1,-1 0 0,1 0 0,-1 0 1,1 0-1,-1 0 0,1 0 0,0 0 0,-1 0 1,1 0-1,-1 0 0,1 0 0,0 0 1,-1 0-1,1 0 0,-1 1 0,-3 0-172,61-9-178,118-1 689,-50 3-584,-6 1 205,103-9 254,-205 13 29,-13 2-75,-12 1-276,2-1-950,0-1-1,1-1 1,-1 1-1,-9-2 1,1-2-775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13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0 101 3488,'2'-19'1027,"-2"13"-277,0 0-1,1 0 1,0 1-1,0-1 1,0 0-1,1 1 1,2-8 0,-4 13-724,1 0 1,-1 0 0,0 0-1,0 0 1,0 0 0,0 0-1,1 0 1,-1 0 0,0 0-1,0 0 1,0 0 0,0 0 0,1 0-1,-1 0 1,0 0 0,0 0-1,0 0 1,0 0 0,1 0-1,-1 0 1,0 0 0,0 0-1,0 0 1,0 1 0,0-1-1,1 0 1,-1 0 0,0 0-1,0 0 1,0 0 0,0 0-1,0 1 1,0-1 0,0 0 0,0 0-1,0 0 1,1 0 0,-1 1-1,0-1 1,0 0 0,0 0-1,3 8 459,37 117 1323,-25-69-1291,13 86 0,8 36-202,43 41 800,-58-173-230,-21-46-833,0 0-1,0 0 0,0 0 1,0 1-1,1-1 1,-1 0-1,0 0 1,0 0-1,0 0 0,0 0 1,0 0-1,0 0 1,1 0-1,-1 1 1,0-1-1,0 0 0,0 0 1,0 0-1,1 0 1,-1 0-1,0 0 1,0 0-1,0 0 1,0 0-1,1 0 0,-1 0 1,0 0-1,0 0 1,0 0-1,0 0 1,1 0-1,-1 0 0,0 0 1,0 0-1,0 0 1,0-1-1,0 1 1,1 0-1,-1 0 0,0 0 1,8-9 486,9-22-417,-5-1 28,9-43-1,-5 15-29,1 10-63,42-84 0,36-39-217,-65 119 109,27-61-311,-35 66-1253,-8 24 645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13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25 123 2720,'-8'-5'917,"7"5"-817,1-1 0,0 1 0,-1 0 0,1 0 0,0-1 0,0 1 0,-1 0-1,1 0 1,-1-1 0,1 1 0,0 0 0,-1 0 0,-10 2 4648,11-2-4650,2-6 1570,9-4-1281,1 0 0,1 0 0,-1 1-1,1 1 1,1 0 0,23-11 0,-16 11-274,0 1 1,1 1-1,-1 0 0,27-2 1,-44 7-101,0 1 0,1-1 0,-1 1-1,0 0 1,1 0 0,-1 1 0,0-1 0,1 1 0,5 2 0,-8-2 16,1 0 0,-1 1 0,1-1 0,-1 1 0,1-1-1,-1 1 1,0 0 0,0 0 0,0 0 0,0 0 0,-1 0 0,1 0 0,0 1 0,-1-1 0,2 3 0,0 1 152,0 0 0,1 0 0,0 0 0,0-1 0,1 1 0,-1-1 0,6 4-1,-6-6-35,-1-1-1,0 0 0,1 1 0,0-1 1,-1-1-1,1 1 0,0-1 0,0 1 1,0-1-1,0 0 0,0 0 0,7 0 0,1-1-8,-1 0-1,1-1 1,-1 0-1,1 0 1,-1-1-1,0-1 1,0 0-1,0 0 1,18-9-1,-17 6-459,-1 1 0,0-2 1,0 1-1,0-2 0,-1 1 0,17-17 0,-15 15-1019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14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17 258 4064,'-14'-8'2750,"14"8"-2629,0 0 1,-1-1-1,1 1 0,0 0 0,0-1 1,0 1-1,0 0 0,-1-1 1,1 1-1,0 0 0,0-1 1,0 1-1,0-1 0,0 1 1,0 0-1,0-1 0,0 0 1,1-1 136,0 1 1,0-1-1,0 0 1,0 1 0,0-1-1,1 1 1,-1-1 0,1 1-1,-1-1 1,1 1-1,2-2 1,5-4 121,4-3 412,-1 0 1,11-12-1,-22 21-719,68-69 2612,-59 61-2497,1 0-1,0 1 0,0 0 1,1 1-1,13-7 1,-23 13-159,0 1 1,0-1 0,0 0-1,0 1 1,0-1 0,1 1-1,-1 0 1,0 0 0,0 0-1,0 0 1,0 0 0,0 0 0,0 1-1,1-1 1,-1 1 0,0-1-1,0 1 1,0 0 0,0-1-1,-1 1 1,1 0 0,0 1-1,0-1 1,0 0 0,1 2-1,5 4 129,-1 1-1,0 0 1,-1 0-1,7 11 1,9 10 331,-19-26-426,1 0 0,-1 0 0,1 0 0,0 0 0,-1-1 0,1 0 0,0 1 0,1-1 0,-1-1 0,0 1 0,0-1 0,1 1 0,-1-1 0,1 0 0,-1-1 0,1 1 0,0-1 0,-1 0 0,1 0 0,-1 0 0,1-1-1,8-2 1,5-2-8,1 0 0,-1-2 0,35-17-1,-52 23-52,28-15-1015,41-29 1,-30 18-3373,1 2-4645,-19 16 4764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16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75 2656,'0'-5'315,"0"0"-1,0 1 1,0-1 0,1 0-1,0 1 1,-1-1 0,2 1-1,-1-1 1,0 1-1,1-1 1,0 1 0,5-8-1,-3 7 2002,-4 4-2123,1 1 0,-1 0 0,1-1 0,-1 1 0,1 0 0,0-1 0,0 2-107,-1 0-1,0-1 1,1 1-1,-1-1 1,0 1-1,0 0 1,1-1-1,-1 1 1,0 0-1,0 0 0,0-1 1,0 1-1,0 0 1,0-1-1,0 1 1,0 0-1,0 1 1,-6 177 3150,0-2-1710,5-126-1926,-16 91 0,16-131-858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16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13 211 6304,'-13'-7'2826,"14"7"-2758,-1 0-1,0 0 0,1 1 1,-1-1-1,1 0 1,-1 0-1,0 0 0,1 1 1,-1-1-1,1 0 0,-1 0 1,0 0-1,1 0 1,-1 0-1,1 0 0,-1 0 1,1 0-1,-1 0 0,0 0 1,1 0-1,-1 0 1,1-1-1,-1 1 0,0 0 1,1 0-1,16-7 1323,184-80 2903,-113 56-4322,141-28-1,-188 51-103,1 2 0,59-1-1,-100 7 35,29 2-1926,-28-1 1728,-1-1 0,1 0-1,-1 1 1,0 0 0,1-1-1,-1 1 1,1 0 0,-1-1-1,0 1 1,0 0 0,1 0-1,-1 0 1,0 0 0,0 0-1,0 0 1,1 2 0,3 8-2039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16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2 3712,'-3'-1'1151,"3"5"41,3 17 1026,0 0-587,-4-9-876,0 1 1,-1-1-1,-5 15 0,2-5-32,-31 119 1194,-6 28-1328,15-13-136,27-155-510,0-1-1,0 0 0,0 0 0,0 0 0,0 1 0,0-1 0,0 0 0,0 0 0,0 1 0,0-1 0,0 0 0,0 0 0,0 0 0,0 1 0,0-1 0,-1 0 0,1 0 0,0 0 0,0 1 0,0-1 0,0 0 0,0 0 0,-1 0 0,1 0 0,0 1 0,0-1 0,0 0 0,-1 0 0,1 0 0,0 0 0,0 0 0,0 0 0,-1 0 0,1 1 0,0-1 0,0 0 0,-1 0 0,1 0 0,0 0 0,0 0 0,0 0 0,-1 0 0,1 0 0,0 0 0,0 0 0,-1-1 0,1 1 0,0 0 0,0 0 0,0 0 0,-1 0 0,1 0 0,0 0 0,-1-1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17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4 4480,'-5'-1'478,"-1"0"1,1 0-1,0 1 0,0 0 1,-1 0-1,1 0 0,0 1 1,-1 0-1,1 0 0,0 0 1,0 1-1,-6 2 1,-9 4 1209,-32 19 1,14-7-661,34-18-936,-7 3 113,1 0 0,0 0 0,0 1 0,1 1 0,-12 9 0,21-16-195,-1 0 0,1 1 0,0-1 0,-1 0 0,1 1 0,0-1 0,-1 0 1,1 1-1,0-1 0,0 0 0,-1 1 0,1-1 0,0 1 0,0-1 0,0 0 0,-1 1 0,1-1 0,0 1 0,0-1 0,0 1 0,0-1 0,0 1 0,0-1 0,0 1 0,0-1 0,0 0 0,0 1 0,0-1 0,0 1 0,1-1 0,-1 1 1,0-1-1,0 0 0,0 1 0,1-1 0,-1 1 0,0-1 0,0 0 0,1 1 0,-1-1 0,0 0 0,1 1 0,-1-1 0,0 0 0,1 1 0,-1-1 0,1 0 0,-1 0 0,0 0 0,1 1 0,-1-1 0,1 0 0,-1 0 0,1 0 0,2 1 46,0 0 0,1 0 0,-1 0 0,0 0 0,0-1 0,5 1 0,36-3 229,46-8 0,17-2-204,-58 10-63,76 7 1,-121-4-173,0-1 0,0 0 0,0 0 0,0 0 0,4-1-1,4-2-3234,-2 2 1165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18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441 36 4480,'-3'-35'8294,"0"55"-7775,2-8-148,-36 256 2754,23-171-2670,3-22 141,-19 73 1,29-144-565,0-1 4,0 1-1,0 0 1,0-1-1,-1 1 1,1-1-1,-1 1 1,0-1-1,1 0 1,-2 0-1,1 0 1,-5 6-1,0-4-4,0-1-1,-1 0 0,0 0 1,0 0-1,0-1 0,0 0 1,-16 3-1,4 0-113,-7 3 63,0 1-1,1 2 1,0 0-1,0 2 1,2 1-1,-29 22 0,52-37 26,0 1 0,1 0-1,-1-1 1,0 1-1,1-1 1,-1 1 0,0 0-1,1-1 1,-1 1-1,1 0 1,0 0-1,-1 0 1,1-1 0,-1 1-1,1 1 1,0-2 3,0 1-1,0-1 1,0 1 0,0-1 0,0 0 0,0 1 0,0-1 0,0 0-1,1 1 1,-1-1 0,0 0 0,0 1 0,0-1 0,1 0-1,-1 1 1,0-1 0,0 0 0,0 0 0,1 1 0,-1-1 0,0 0-1,1 0 1,-1 0 0,1 1 0,2 0 69,1 1 0,-1-1 1,1 0-1,0 0 0,5 0 0,-7 0-47,12 0 101,1 0 0,0 0 0,26-3 0,-2 0-15,229-1 177,-157 3-815,-87-3-2897,-23 3 3077,0-1-1,0 1 1,0 0-1,0-1 1,0 1-1,0-1 1,-1 1 0,1-1-1,0 1 1,6-9-2740,-3 1 730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18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13 146 6048,'-11'-16'1952,"11"16"-1926,0 0 1,0-1 0,-1 1-1,1 0 1,0 0 0,0 0-1,0 0 1,0-1 0,0 1-1,0 0 1,0 0 0,-1 0-1,1-1 1,0 1 0,0 0-1,0 0 1,0 0 0,0-1-1,0 1 1,0 0 0,0 0-1,0 0 1,0-1 0,0 1-1,0 0 1,0 0 0,0 0-1,1-1 1,-1-1 152,1 1 0,-1-1 0,1 0-1,0 1 1,0-1 0,0 1 0,0-1 0,0 1 0,0 0-1,0-1 1,0 1 0,0 0 0,3-2 0,0 1 347,0-1 1,1 1-1,-1 0 0,8-3 1,52-16 278,1 2 1,1 3-1,122-13 0,-170 27-987,0 1 0,37 3 0,-48-1-888,1 1 0,-1-1 0,8 4 0,8 5-1506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20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95 2976,'-2'0'122,"1"0"0,-1 0 0,1 0 0,-1-1 0,1 1 0,-1-1 0,1 1 0,-1-1 0,1 0 0,-2 0 0,3 1-50,-1-1 0,1 1 0,0 0 1,-1 0-1,1 0 0,0-1 1,-1 1-1,1 0 0,0 0 1,-1-1-1,1 1 0,0 0 0,0-1 1,-1 1-1,1 0 0,0-1 1,0 1-1,0 0 0,0-1 0,-1 1 1,1 0-1,0-1 0,0 1 1,0-1-1,0 1 0,0 0 0,0-1 1,0 1-1,0-1 0,0 1 1,0 0-1,0-1 0,0 1 1,0-1-1,2-5 1088,-2 5-1028,0 0 1,0 0-1,0 1 1,1-1-1,-1 0 0,0 1 1,0-1-1,1 0 1,-1 1-1,0-1 1,1 0-1,-1 1 1,0-1-1,2 0 0,7-8 559,2 1 0,-1 0-1,1 1 1,16-8 0,-23 13-675,1-1 0,0 2 0,1-1 1,-1 0-1,0 1 0,0 0 0,1 0 0,-1 1 0,0-1 1,1 1-1,-1 1 0,1-1 0,6 2 0,-10-2-32,-1 0 0,1 1-1,-1-1 1,0 1 0,1-1 0,-1 1-1,0 0 1,1-1 0,-1 1 0,0 0-1,0 0 1,0 0 0,1 0-1,-1 0 1,0 0 0,0 0 0,-1 0-1,1 1 1,0-1 0,0 0 0,-1 0-1,1 1 1,0-1 0,-1 1 0,1-1-1,-1 0 1,0 1 0,1-1-1,-1 1 1,0-1 0,0 1 0,0-1-1,0 4 1,-1 3 54,-1 0-1,0 0 0,0 1 1,-6 13-1,7-19 4,-3 5 166,0 1 1,-1-1-1,0 1 0,-1-1 0,1-1 1,-2 1-1,-7 8 0,-17 20 1378,30-35-1524,0 0 1,1 0 0,-1 0 0,0 0-1,1 0 1,-1 0 0,1 0 0,-1 1-1,1-1 1,0 0 0,0 0 0,-1 1-1,1-1 1,0 0 0,0 0 0,0 1 0,0-1-1,0 0 1,1 0 0,-1 1 0,0-1-1,1 0 1,-1 0 0,0 0 0,1 1-1,-1-1 1,1 0 0,0 0 0,-1 0-1,1 0 1,0 0 0,0 0 0,0 0 0,0 0-1,0-1 1,0 1 0,0 0 0,0 0-1,2 0 1,1 2 63,1 0-1,0 0 1,0-1-1,0 0 1,0 0-1,0-1 1,10 3-1,3-2 21,32-1 0,-33-2-663,1 2 0,17 2 0,-27-2-1386,-1 1 0,0 0 0,1 0 0,9 6 0,0-1-1226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21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2912,'0'0'923,"-8"0"346,11 20 1584,-3-13-2433,0-6-287,0 0 0,0 0 1,-1 0-1,1 1 0,0-1 0,0 0 0,0 0 1,0 0-1,1 0 0,-1 1 0,0-1 0,0 0 1,1 0-1,-1 0 0,1 0 0,-1 0 0,1 0 1,-1 0-1,1 0 0,0 0 0,-1 0 0,1 0 1,0 0-1,0 0 0,0-1 0,-1 1 0,1 0 1,0-1-1,0 1 0,2 0 0,6 2-8,0-1 0,0 0-1,1-1 1,-1 0 0,0-1-1,18-1 1,-9 1 21,336-22 1456,-117 3-1263,-167 15-133,78-3 415,-108 4-2200,-52 16-3887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23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407 646 2720,'3'-17'1784,"-2"16"-1574,-1 0 0,0 0-1,0 0 1,1 0 0,-1 0 0,0 0 0,0 0 0,0 0-1,0 0 1,0 0 0,0 0 0,0 0 0,-1-1 0,0 0-97,0 1 0,0 0 0,0 0 0,0 0 0,0-1 0,0 1 0,0 0 0,0 1 0,0-1 0,-1 0 0,1 0 0,0 0 0,-3 0 0,-3-2 47,-1 1 1,1 0-1,-1 1 1,0-1-1,0 1 1,1 1-1,-1 0 1,0 0-1,0 0 1,-14 4-1,7-3-61,1 2-1,-1 0 1,0 1 0,1 1-1,0 0 1,0 0 0,0 2 0,-12 7-1,15-7-95,1 0 0,0 1 1,0 0-1,1 1 0,0 0 0,0 0 0,1 1 0,1 0 0,0 0 1,-7 13-1,5-6-3,1-1 1,1 2 0,0-1 0,-5 25 0,10-35 56,1 1 0,0 0 0,0 0 0,0 0 0,1 0 0,1 0 1,-1 0-1,1 0 0,0 0 0,1 0 0,0 0 0,5 11 0,-6-15 13,1 1-1,1-1 0,-1-1 0,1 1 1,-1 0-1,1 0 0,0-1 0,1 0 1,-1 0-1,0 0 0,1 0 0,0 0 1,-1-1-1,8 4 0,-5-3-6,0-1 0,0 0 0,0-1 0,0 1 0,0-1 0,0 0 0,1-1 0,-1 1 0,13-2 0,-9 0 12,0-1 0,0 0 0,1-1 0,-2 0 0,1 0 0,0-1 0,-1 0 1,1-1-1,-1 0 0,0-1 0,-1 1 0,1-2 0,8-7 0,0-5-3,-1-1 0,0 0 0,-2-1 0,0 0 0,-1-1 0,12-31 0,-1-6-41,22-82 0,-31 79-103,14-123 0,-25 123-128,-4-67 1,-2 46-117,2 73 237,0 1 0,0-1 0,-1 0-1,-1 1 1,-3-12 0,0 13-4,1 10-39,-1 16-35,-4 44 511,0 77 1,9 68 410,1-83-378,0-55-202,1-11 176,-9 71-1,7-103 18,1-17-1005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24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86 4480,'-4'-16'1445,"3"15"-1410,1 1-1,0-1 0,0 1 1,0-1-1,0 1 0,1-1 1,-1 0-1,0 1 0,0-1 1,0 1-1,0-1 1,1 1-1,-1-1 0,0 1 1,0-1-1,1 1 0,-1-1 1,0 1-1,1-1 1,-1 1-1,0-1 0,1 1 1,-1 0-1,1-1 0,0 0 147,2-2 134,-1 0 0,1 0 0,0 0 1,0 0-1,0 0 0,0 1 0,0 0 0,1 0 0,4-3 0,32-11 1265,-39 16-1547,37-10 1184,-36 10-1169,0 0 1,0-1-1,0 1 1,0 0-1,0 0 1,0 0-1,0 1 1,0-1-1,0 0 1,0 1-1,0-1 1,0 1-1,0 0 1,0 0-1,0 0 1,3 2-1,-4-2-24,-1 0-1,1 0 1,-1 0 0,0 0-1,1 0 1,-1 0 0,0 0-1,1 0 1,-1 1-1,0-1 1,0 0 0,0 0-1,0 0 1,0 0-1,-1 1 1,1-1 0,0 0-1,0 0 1,-1 0-1,1 0 1,-1 0 0,1 0-1,-1 0 1,1 0-1,-2 1 1,-20 36 376,15-27-278,-13 22 408,1 2-1,2 0 0,-15 44 0,31-74-439,-1 1 0,1-1 0,0 1 0,0 0 0,0 0 0,1-1 0,0 1 0,0 0 0,1 0 0,-1-1 0,1 1 0,2 6 0,-2-9-42,0 0 0,1 0 0,-1 0 0,1 0 0,0 0 0,0 0 0,0 0 0,0-1 0,0 1-1,0-1 1,1 1 0,-1-1 0,1 0 0,0 0 0,-1 0 0,1 0 0,0-1 0,0 1 0,0-1 0,1 0 0,4 2-1,10 1 171,1 0-1,-1-2 1,1 0-1,20 0 1,76-8-3121,-108 5 2324,12-1-3778,-2-2 1301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25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22 268 4480,'-6'-12'731,"4"9"-427,1 0 0,-1 0 0,0 0 0,0 0 0,-4-5-1,6 20 3857,7 28-3253,61 324 2496,-66-343-3332,47 301 1404,-45-297-1264,-2-14 207,0-1 0,0 1 0,7 16 0,-9-27-403,0 0 0,0 0 1,0 1-1,0-1 0,0 0 1,0 0-1,0 0 0,0 1 1,0-1-1,0 0 0,0 0 1,1 0-1,-1 1 0,0-1 1,0 0-1,0 0 0,0 0 1,0 0-1,1 0 0,-1 1 1,0-1-1,0 0 0,0 0 1,0 0-1,1 0 0,-1 0 1,0 0-1,0 0 0,0 0 1,1 0-1,-1 0 0,0 0 1,0 0-1,0 0 0,1 0 1,-1 0-1,0 0 0,0 0 1,0 0-1,1 0 0,-1 0 1,0 0-1,0 0 0,0 0 0,1 0 1,-1 0-1,0 0 0,0 0 1,0 0-1,0-1 0,1 1 1,-1 0-1,0 0 0,0 0 1,0 0-1,0 0 0,0-1 1,1 1-1,-1 0 0,0 0 1,0 0-1,0 0 0,0-1 1,0 1-1,0 0 0,8-17 439,-7 13-490,46-107 535,-23 52-383,53-96 0,-25 75-136,32-57-142,-18 13 5,74-194 0,-115 246-3779,-40 113-10421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25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57 4992,'-24'0'1589,"23"0"-1572,1 0-1,0 0 1,0 0-1,-1 0 1,1 0-1,0 0 1,-1 0 0,1 0-1,0 0 1,0 0-1,-1 0 1,1 0-1,0 0 1,-1 1 0,1-1-1,0 0 1,0 0-1,0 0 1,-1 0-1,1 1 1,0-1-1,0 0 1,-1 0 0,1 0-1,0 1 1,0-1-1,0 0 1,0 0-1,-1 1 1,1-1 0,0 0-1,0 0 1,0 1-1,0-1 1,0 0-1,0 0 1,0 1-1,-4 7 0,0-2 379,1 0-1,0 0 1,1 0 0,-1 1-1,1-1 1,0 1 0,1-1 0,-2 13-1,3-14-228,1-1-1,-1 0 0,1 1 0,0-1 0,0 0 1,1 0-1,-1 0 0,1 0 0,0 0 1,0 0-1,0 0 0,1-1 0,-1 1 0,1-1 1,0 0-1,0 1 0,0-1 0,0-1 0,5 4 1,-5-3-66,0-1 0,0 0 1,0 0-1,1-1 0,-1 1 0,1-1 1,-1 1-1,1-1 0,0 0 0,-1 0 1,1-1-1,0 1 0,0-1 0,0 0 1,-1 0-1,1 0 0,0-1 1,0 1-1,0-1 0,-1 0 0,1 0 1,4-1-1,-2-1 8,0 0 1,-1 0 0,1-1-1,-1 1 1,0-1 0,0 0-1,0-1 1,0 1-1,-1-1 1,0 0 0,0 0-1,0 0 1,-1-1-1,1 1 1,-1-1 0,4-11-1,-6 12-98,1 0-1,-1 0 0,0 0 1,0 0-1,-1 0 0,0-1 1,0 1-1,0 0 0,0 0 1,-1-1-1,0 1 0,0 0 1,0 0-1,-1 0 0,1 0 1,-1 0-1,-1 0 0,1 1 1,0-1-1,-7-7 0,7 9-62,0 1 0,0-1 0,-1 1 0,1 0 0,-1 0 0,0 0 0,1 0 0,-1 0 0,0 0 0,0 1 0,0-1 0,-1 1 0,1 0 0,0 0 0,0 0 0,-1 0 0,1 1 0,0 0 0,-1-1 0,1 1 0,-1 0 0,1 0-1,0 1 1,-1-1 0,1 1 0,-1 0 0,-3 1 0,-7 3-1806,0 0-1,1 1 0,-1 1 0,-22 14 1,13-5-893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26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13 251 3648,'-1'0'106,"1"-1"1,-1 1-1,0 0 0,1 0 1,-1 0-1,0-1 0,1 1 1,-1 0-1,1-1 0,-1 1 1,0 0-1,1-1 0,-1 1 1,1-1-1,-1 1 0,1-1 1,0 1-1,-1-1 1,1 1-1,-1-1 0,1 0 1,0 1-1,-1-2 0,1 1 80,0 1 0,0-1-1,0 0 1,1 1 0,-1-1 0,0 0-1,0 1 1,0-1 0,1 1-1,-1-1 1,0 0 0,1 1 0,-1-1-1,1 1 1,-1-1 0,1 1-1,-1-1 1,2 0 0,1-2 278,0 1 0,0 0-1,0 0 1,1 0 0,-1 0 0,1 0 0,6-1 0,21-3 238,0 2 1,0 1-1,0 2 1,34 2-1,21-1-183,259-25 775,-130 8-950,117-1-13,-83 6-140,-55 1-25,384-27 63,-526 34-212,138-17 222,-187 21-262,46-9 148,-44 7-252,-1 1 1,1 0 0,-1-1 0,0 0-1,0 0 1,0 0 0,0-1 0,4-2-1,-8 4 63,1 1 0,-1 0 0,0 0 0,1-1 0,-1 1 0,1 0 0,-1-1 0,0 1 0,0 0 0,1-1 0,-1 1 0,0 0 0,0-1 0,1 1 0,-1-1 0,0 1 0,0 0 0,0-1 0,0 1 0,1-1 0,-1 1 0,0-1 0,-9-6-2485,-4 2 571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28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361 634 3392,'0'-1'128,"0"0"0,0 0 0,0 0 0,-1-1-1,1 1 1,0 0 0,0 0 0,-1 0 0,1 0 0,-1 0 0,1 0 0,-1 0 0,0 0 0,1 0-1,-1 0 1,0 0 0,0 0 0,0 0 0,1 0 0,-1 1 0,0-1 0,0 0 0,0 1 0,0-1 0,0 0-1,0 1 1,-1 0 0,1-1 0,0 1 0,-2-1 0,-3 0 270,0 0 1,-1 0-1,1 1 1,-10 0-1,11 0-377,-8 0 197,-1 1 0,0 0 0,1 1 0,0 1 0,0 0 0,0 1 0,0 1-1,0 0 1,1 0 0,-24 15 0,27-14-89,0 0-1,0 1 1,1 0-1,-1 1 1,2 0 0,-1 0-1,1 1 1,0 0 0,1 0-1,0 0 1,1 1-1,0 0 1,-6 16 0,6-10-16,1 0 1,-4 22-1,7-32-65,1 0 0,-1 1 0,1-1 0,0 0 1,1 1-1,0-1 0,0 0 0,0 0 0,2 7 0,-2-12-20,-1 1 1,1 0-1,-1-1 0,1 1 1,0-1-1,0 1 1,-1-1-1,1 1 0,0-1 1,0 0-1,1 1 1,-1-1-1,0 0 0,0 0 1,1 0-1,-1 0 1,0 0-1,1 0 0,-1 0 1,1 0-1,-1-1 1,1 1-1,-1-1 0,1 1 1,0-1-1,-1 1 1,1-1-1,0 0 0,-1 0 1,1 0-1,0 0 1,-1 0-1,1 0 0,0 0 1,-1-1-1,1 1 1,0 0-1,-1-1 0,1 0 1,-1 1-1,4-3 1,3-1 81,0-1 1,0 0-1,0-1 1,-1 0-1,13-12 1,8-9 36,-1-2-1,-2-1 1,-1-1-1,-1-1 1,34-63 0,-35 44-78,-2-1 0,21-84 1,17-159-6,-51 249 163,-3 28 115,-2-1 0,1-21 0,-4 38-391,-1 10-47,-4 22-42,-4 40 270,4 1 0,2 0-1,3 0 1,4 0-1,16 104 1,20-13-2692,-30-138-1595,0-4 1217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28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8 4576,'6'-8'4731,"-3"25"-2124,-1 28-1113,-1 0-1,-8 69 0,-11 54-381,-4 61-421,21-188-338,1-30-226,0-1 0,-1 1 0,0 0 0,-1 0 0,0-1 0,-5 18 0,5-27-135,1 0 0,-1 0 0,1-1 0,-1 1 0,1 0 0,-1-1 0,1 1 0,-1-1 0,0 1 0,-2 0 0,-3 0-58,-24 6-117,18-4 221,-21 7 0,8-2-91,1 0-1,-46 6 1,61-14 136,1 0 642,12 1-24,12 1-461,0-1 0,0 0 0,0-1 0,0-1 0,29-4 0,75-25 634,-83 21-788,97-21 16,-90 21-177,-39 8-412,-1 0 0,1 0 0,0 0 0,-1 0 0,1 0 1,4-3-1,-2-7-4152,-6 10 4407,0 1 1,0-1-1,0 0 0,0 1 0,0-1 0,0 0 0,0 1 0,0-1 0,0 1 0,-1-1 0,1 0 0,0 1 0,0-1 1,-1 1-1,1-1 0,-2-1-464,-3-7-1613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29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3 169 7712,'-3'-23'2506,"3"23"-2478,0 0-1,0 0 0,0-1 0,0 1 1,0 0-1,0 0 0,0-1 0,0 1 1,0 0-1,0 0 0,0-1 0,0 1 1,0 0-1,0 0 0,0-1 0,1 1 1,-1 0-1,0 0 0,0-1 1,0 1-1,0 0 0,0 0 0,0-1 1,1 1-1,-1 0 0,0 0 0,0 0 1,0 0-1,1-1 0,-1 1 0,0 0 1,0 0-1,0 0 0,1 0 0,-1 0 1,8-6 404,-1 2 0,1-1 0,0 1 0,0 0 0,1 1 0,-1 0 0,10-3 0,-17 6-391,255-63 4455,-171 47-5802,94-7 0,-170 22 172,0 1 0,1 0 0,-1 1 1,16 3-1,3 4-1394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29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5 6144,'0'-1'118,"0"1"-1,-1 0 1,1-1 0,-1 1-1,1 0 1,-1-1 0,1 1 0,-1 0-1,1 0 1,-1-1 0,1 1 0,-1 0-1,1 0 1,-1 0 0,1 0-1,-1 0 1,0 0 0,1 0 0,-1 0-1,0 0 1,-1 11 2674,3-4-2110,-5 66 2124,-14 82-1,1-11-1221,17-142-1585,-1 16 344,1-18-328,0 1 0,0-1 0,0 0 0,0 1 0,0-1-1,0 1 1,1-1 0,-1 0 0,0 1 0,0-1 0,0 0 0,0 1 0,0-1-1,0 0 1,1 1 0,-1-1 0,0 0 0,0 1 0,1-1 0,-1 0 0,0 1-1,0-1 1,1 0 0,-1 0 0,0 0 0,1 1 0,-1-1 0,0 0 0,1 0-1,-1 0 1,0 0 0,1 1 0,-1-1 0,0 0 0,1 0 0,-1 0 0,0 0 0,2 0-1,4-2 59,1 0 0,0-1 0,-1 0-1,1 0 1,-1 0 0,0-1 0,0 0 0,8-6-1,-5 3-150,0 1 1,17-9-1,-21 13 11,0 0 0,1 0 0,0 0-1,-1 1 1,1-1 0,0 1 0,0 1 0,6-1 0,-9 1 57,-1 0-1,0 0 1,0 1-1,0-1 1,0 1 0,0-1-1,0 1 1,0 0-1,0 0 1,0 0-1,0 0 1,0 0 0,0 0-1,0 0 1,0 1-1,-1-1 1,1 0-1,-1 1 1,1 0 0,-1-1-1,0 1 1,1 0-1,-1 0 1,0 0-1,1 2 1,-1 0 80,1 0-1,0 1 1,-1 0-1,0-1 1,0 1-1,-1 0 1,1-1-1,-1 1 1,0 0-1,0-1 1,-1 1-1,1 0 1,-1 0-1,0-1 1,-1 1-1,1-1 1,-1 1-1,-2 4 1,2-5 1,0 0-1,0-1 1,0 1 0,-1-1 0,1 0-1,-1 1 1,0-1 0,0 0 0,0 0-1,0-1 1,-1 1 0,1-1 0,-1 0-1,0 0 1,1 0 0,-1 0 0,0 0-1,0-1 1,-8 2 0,2-2-7,1-1-1,-1 0 1,0 0-1,0-1 1,0 0-1,1-1 1,-1 0-1,0 0 1,-9-5-1,7 3-127,0-1 0,0-1 0,1 0 0,0 0 0,0-1 0,-16-13 0,23 16-503,-1 0 0,0-1 0,1 0 0,0 1 0,0-1 0,1-1 0,-1 1 0,1-1 0,-3-6 0,4-4-1496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30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3072,'0'-1'465,"0"0"0,2-12 5118,0 10-5118,-1 3-182,-1-1 1,1 1-1,0-1 0,0 1 0,0-1 0,0 1 0,0 0 1,0-1-1,-1 1 0,1 0 0,2-1 0,14-4 535,-15 3-765,0 1 0,1 0 0,-1 0 0,0 1 0,0-1 0,1 0 0,-1 1-1,0-1 1,1 1 0,-1 0 0,0 0 0,1 0 0,-1 0 0,1 0 0,-1 0 0,0 1-1,1-1 1,-1 1 0,0 0 0,1-1 0,-1 1 0,0 0 0,0 0 0,0 1 0,0-1 0,0 0-1,0 1 1,0-1 0,0 1 0,-1 0 0,1-1 0,0 1 0,-1 0 0,0 0 0,1 0 0,-1 0-1,0 0 1,0 0 0,0 1 0,0-1 0,-1 0 0,1 1 0,0-1 0,-1 0 0,0 1-1,0-1 1,1 0 0,-2 4 0,1-2-41,0 0 0,-1 0-1,0 1 1,1-1 0,-2 0-1,1 0 1,0 0 0,-1 0 0,0 0-1,0-1 1,0 1 0,0 0-1,-5 5 1,-3 2 342,-1 0 0,-17 14 0,10-10 612,11-8 204,9-7-405,16-10-112,-5 2-596,6-1-29,0 1 0,0 1 0,0 1 0,1 0-1,0 2 1,25-4 0,-27 7-1589,35 0-1,-13 5-278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22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2720,'0'-1'172,"0"-1"0,0 1 0,1 0 0,-1 0 0,0-1 0,1 1 0,-1 0-1,1 0 1,0 0 0,-1 0 0,13-9 5110,-13 10-5236,0 0 0,1 1 0,-1-1-1,0 0 1,1 0 0,-1 1 0,0-1 0,1 0 0,-1 1-1,0-1 1,0 0 0,1 1 0,-1-1 0,0 0 0,0 1-1,0-1 1,1 0 0,-1 1 0,0-1 0,0 1 0,0-1-1,0 0 1,0 1 0,0-1 0,0 1 0,0-1 0,0 0-1,0 1 1,0 15 400,0-13-306,-5 128 2371,0 35-1790,4-128-530,0-30-146,1 1 1,0-1-1,0 1 0,1-1 1,0 1-1,0-1 1,3 11-1,2-13-2077,1-2 502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46.0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 89 2400,'2'-4'282,"-2"2"-79,1 0 1,-1 0-1,1 0 1,0 1-1,0-1 0,0 0 1,0 0-1,1 0 1,-1 1-1,0-1 0,1 1 1,-1-1-1,1 1 1,2-3-1,-3 4-73,0-1-1,-1 1 1,1 0 0,-1-1-1,1 1 1,-1-1 0,1 1-1,-1-1 1,1 1-1,-1-1 1,0 0 0,1 1-1,-1-1 1,0 0 0,1 1-1,-1-2 1,0 0 866,-4 7-580,-5 8-251,1 1 1,1 1-1,0-1 0,1 1 1,1 0-1,0 0 0,-5 28 1,7-24-81,-1 0 28,0-1 0,2 1 0,0 0 0,2 31 0,0-46-59,0 0 1,1 0-1,-1 0 0,1 0 1,1 0-1,-1 0 0,0 0 1,1 0-1,0 0 0,0 0 1,0-1-1,0 1 0,0-1 1,1 1-1,0-1 0,0 0 1,0 0-1,0 0 0,0-1 1,0 1-1,1-1 0,-1 0 1,1 0-1,0 0 0,-1 0 1,8 2-1,-8-3 5,0 0 0,0-1 0,-1 1 0,1-1 0,0 0 0,0 0 0,0 0 0,0 0-1,-1 0 1,1-1 0,0 1 0,0-1 0,-1 0 0,5-1 0,-2-1-3,0 1-1,0-1 1,-1 0-1,1 0 1,-1-1 0,0 1-1,4-5 1,2-3-18,-1-1 0,0 1 0,-1-2 1,11-20-1,-3 1-164,-1-1-1,12-42 1,-27 75 117,0 0 0,0 0 0,0 0 0,0 0 0,0 0 0,0 0 0,0 0 0,0 0 1,0 0-1,0 1 0,0-1 0,0 0 0,0 0 0,0 0 0,0 0 0,0 0 0,0 0 0,1 0 0,-1 0 0,0 0 0,0 0 0,0 0 0,0 0 0,0 0 0,0 0 0,0 0 0,0 0 0,0 0 0,0 0 0,0 0 0,0 0 0,0 0 0,0 0 0,0 0 0,0 0 0,0 0 0,0 0 0,0 0 0,0 0 0,1 0 0,-1 0 1,0 0-1,0 0 0,1 10-155,0 14 109,-1-4 138,0 0 1,1 0 0,2 0-1,0 0 1,7 27-1,-9-45-34,0 0-1,-1 0 1,1 0-1,0 0 1,0 0-1,0 0 1,1 0-1,-1-1 0,0 1 1,1 0-1,-1-1 1,1 1-1,-1-1 1,1 1-1,0-1 1,0 0-1,0 0 1,3 2-1,-3-2 3,1-1-1,-1 1 0,1-1 1,0 1-1,0-1 1,-1 0-1,1 0 1,0 0-1,-1 0 1,1-1-1,0 1 0,-1-1 1,1 0-1,0 0 1,3-1-1,6-4 53,0 0-1,-1 0 1,1-1-1,-1-1 1,-1 0-1,0-1 1,0 1-1,0-2 1,8-11 0,11-15-68,30-53-1,-6 10-116,-36 53-78,-12 18 33,0 1 1,0 0-1,7-8 1,-11 14 107,-1 1 0,0-1 0,1 1-1,-1 0 1,0-1 0,1 1 0,-1-1 0,0 1 0,1 0 0,-1-1 0,1 1 0,-1 0-1,1-1 1,-1 1 0,1 0 0,-1 0 0,1 0 0,-1-1 0,1 1 0,-1 0 0,1 0-1,-1 0 1,1 0 0,-1 0 0,1 0 0,-1 0 0,1 0 0,-1 0 0,1 0 0,-1 0 0,1 1-1,-1-1 1,1 0 0,-1 0 0,1 0 0,-1 1 0,1-1 0,-1 0 0,1 0 0,-1 1-1,1-1 1,-1 1 0,0-1 0,1 0 0,-1 1 0,2 2-8,-1-1-1,0 1 1,0-1-1,0 1 1,0 0 0,0-1-1,-1 1 1,1 3 0,2 18 46,-2 1 0,0-1 0,-2 1 0,0-1 1,-2 1-1,-1-1 0,-1 0 0,-1 0 0,-12 31 1,15-48 94,0 1 0,-1-1 0,0 0 0,-7 10 0,9-15-50,1 0-1,-1 0 0,1-1 1,-1 1-1,0 0 0,0 0 1,0-1-1,0 1 1,0-1-1,0 0 0,-1 0 1,1 0-1,-5 2 0,4-2 21,0 0-19,0 0 0,0 0 0,0 0 1,1-1-1,-1 0 0,0 1 0,0-1 0,0 0 1,0-1-1,0 1 0,0 0 0,0-1 0,0 1 0,0-1 1,1 0-1,-1 0 0,0 0 0,-2-2 0,-6-3-90,1-1 0,0 0 0,-11-10-1,-8-5-909,34 28-54,13 8 875,-8-9 165,1-1 1,0 0-1,0-1 1,1 0-1,-1-1 0,19 2 1,-11-4 66,1 0 0,-1-1 0,24-4 0,-33 4-86,1-1 1,-1 0 0,0-1 0,0 0 0,0 0 0,0-1 0,0-1 0,-1 1 0,0-1 0,14-10 0,-12 4 30,-1 1 0,0-1 0,0-1 0,9-14 0,27-52-163,-25 40-115,-21 37 208,0 0 0,1 0 0,-1 1 0,1-1 0,-1 0 0,1 0-1,-1 1 1,1-1 0,-1 0 0,1 1 0,-1-1 0,1 1 0,0-1 0,-1 1 0,1-1-1,0 1 1,1-1 0,-2 1 7,1 0-1,-1 0 1,0 0-1,1 1 1,-1-1-1,0 0 0,1 0 1,-1 1-1,0-1 1,0 0-1,1 0 1,-1 1-1,0-1 1,0 0-1,0 1 1,1-1-1,-1 0 0,0 1 1,0-1-1,0 0 1,0 1-1,0-1 1,0 1-1,0-1 1,0 0-1,0 1 1,2 37 77,-2-33-76,0 13-20,0 0 103,0 0 1,1 0 0,4 22 0,-4-37-57,0 0 0,0-1 0,0 1-1,0-1 1,1 0 0,-1 1 0,0-1 0,1 0-1,0 0 1,-1 0 0,1 0 0,4 3 0,-5-4 10,0 0 0,1 0 0,-1 0 0,0 0 0,0-1 0,1 1 0,-1 0 0,0-1 0,1 1 0,-1-1 0,1 0 1,-1 1-1,1-1 0,-1 0 0,0 0 0,1 0 0,-1 0 0,1 0 0,-1 0 0,1 0 0,-1 0 0,3-1 0,4-4 31,0 1 0,0-1 0,0-1-1,-1 0 1,0 0 0,11-12 0,35-44-24,-52 60-44,26-32-76,1 0-1,1 2 0,2 2 1,54-43-1,-82 71 53,0 0 0,0 0-1,1 0 1,-1 0 0,0 0 0,1 1 0,0-1 0,-1 1 0,8-1 0,-9 2 5,-1 0 0,1 0 0,0 0 0,-1 0 0,1 1 1,-1-1-1,1 0 0,-1 1 0,0-1 0,1 1 0,-1 0 1,1 0-1,-1-1 0,0 1 0,0 0 0,1 0 0,-1 0 0,0 0 1,0 0-1,0 0 0,0 1 0,0-1 0,0 0 0,-1 0 1,1 1-1,0-1 0,0 2 0,1 3 38,1 0 0,-2 0 1,1 0-1,-1 0 0,0 1 0,0-1 0,0 0 1,-1 0-1,0 1 0,-1 8 0,-3 10 173,-7 30 0,7-38-182,1-3-20,1-2 138,-1 0 0,0 0 0,-7 16-1,10-28-118,0 0-1,0 0 0,0-1 1,1 1-1,-1 0 1,0 0-1,0 0 0,0 0 1,1 0-1,-1 0 0,0 0 1,0 0-1,0 0 0,1 0 1,-1 0-1,0 0 0,0 0 1,1 0-1,-1 0 0,0 0 1,0 0-1,0 0 1,1 0-1,-1 0 0,0 0 1,0 0-1,1 0 0,-1 0 1,0 1-1,0-1 0,0 0 1,0 0-1,1 0 0,-1 0 1,0 0-1,0 1 0,0-1 1,0 0-1,0 0 1,1 0-1,-1 1 0,0-1 1,0 0-1,0 0 0,0 0 1,0 1-1,0-1 0,0 0 1,0 0-1,0 1 0,0-1 1,0 0-1,0 0 1,0 0-1,0 1 0,0-1 1,0 0-1,0 0 0,0 1 1,0-1-1,0 0 0,0 0 1,0 0-1,-1 1 0,6-5 7,-2 0 0,1 0-1,0 0 1,-1-1 0,0 1-1,0-1 1,0 0 0,3-7-1,5-8-38,4-5-106,-5 7 105,1 1-1,0 0 1,1 1-1,20-21 1,-31 36 13,-1 1 0,1-1 1,-1 1-1,1-1 0,-1 1 0,1-1 1,0 1-1,-1-1 0,1 1 0,0 0 0,-1-1 1,1 1-1,0 0 0,0 0 0,-1-1 0,1 1 1,0 0-1,0 0 0,-1 0 0,3 0 0,-3 0 0,1 1 0,-1-1 0,1 0 0,-1 1 0,1-1 0,-1 0 0,1 1 0,-1-1-1,1 1 1,-1-1 0,1 1 0,-1-1 0,0 1 0,1-1 0,-1 1 0,0-1 0,1 1-1,-1 0 1,0 0 0,2 5-30,-1 1 0,1-1 0,-2 1-1,1 6 1,0-5 88,0 18-3,-2 29-1,0-31 31,3 38 0,-2-61-60,0 0-1,0 0 1,0-1 0,1 1 0,-1 0-1,0 0 1,0-1 0,0 1 0,1 0-1,-1 0 1,0-1 0,1 1 0,-1 0-1,1-1 1,-1 1 0,1 0 0,-1-1 0,1 1-1,-1-1 1,1 1 0,0-1 0,-1 1-1,1-1 1,1 1 0,-1-1-4,0 1 0,1-1 0,-1 0 0,0 0 0,1 0 0,-1 0 0,0 0 0,1 0 0,-1 0 0,0-1 0,1 1 0,-1 0 0,2-1 0,4-2-1,0-1 0,-1 1 0,12-9 0,-17 12-7,41-32-10,-2-2-1,52-55 0,-72 69 12,-13 14-44,0 0-1,-1-1 0,1 0 1,-1 0-1,-1-1 0,9-13 1,-14 21 38,0 0 0,0 0 1,0 0-1,0 0 0,0-1 1,0 1-1,0 0 1,0 0-1,0 0 0,0 0 1,0 0-1,0 0 0,0 0 1,0 0-1,0 0 0,0 0 1,0-1-1,0 1 0,0 0 1,0 0-1,0 0 0,0 0 1,0 0-1,0 0 0,0 0 1,0 0-1,0 0 1,0-1-1,0 1 0,0 0 1,0 0-1,0 0 0,0 0 1,0 0-1,0 0 0,0 0 1,0 0-1,-1 0 0,1 0 1,0 0-1,0 0 0,0 0 1,0-1-1,0 1 0,0 0 1,0 0-1,0 0 1,0 0-1,0 0 0,-1 0 1,1 0-1,0 0 0,0 0 1,-8 2-104,-13 11-40,0 5 137,0 2 0,1 0 0,1 0 1,1 2-1,1 0 0,1 2 0,1-1 0,-14 32 0,27-50 29,0-1 0,1 0-1,0 1 1,-1 5 0,1-10-14,1 1 1,0-1-1,0 1 0,0 0 1,0-1-1,0 1 1,0-1-1,0 1 0,0 0 1,0-1-1,0 1 0,0-1 1,0 1-1,0 0 1,0-1-1,1 1 0,-1-1 1,0 1-1,0-1 1,1 1-1,-1-1 0,0 1 1,1-1-1,-1 1 0,1-1 1,-1 1-1,1-1 1,-1 0-1,0 1 0,1-1 1,0 0-1,-1 1 1,1-1-1,-1 0 0,1 1 1,-1-1-1,1 0 0,-1 0 1,1 0-1,0 0 1,-1 0-1,2 0 0,1 0 25,-1 0-1,1-1 0,0 1 1,-1-1-1,1 0 0,0 0 0,-1 0 1,1 0-1,-1 0 0,0-1 1,5-2-1,24-23 46,-18 15 18,-12 11-72,5-4-79,-1 1 1,1-1-1,9-4 1,-15 8 49,1 1 0,0-1 0,-1 1-1,1 0 1,0-1 0,0 1 0,-1 0 0,1-1 0,0 1 0,0 0 0,0 0-1,0 0 1,-1-1 0,1 1 0,0 0 0,0 0 0,0 0 0,0 0 0,0 1-1,-1-1 1,1 0 0,0 0 0,0 0 0,0 1 0,0-1 0,-1 0-1,1 1 1,0-1 0,0 1 0,-1-1 0,1 1 0,0-1 0,-1 1 0,1 0-1,-1-1 1,1 1 0,0 1 0,1 1-36,-1 0-1,0 1 1,0-1-1,-1 0 0,1 1 1,-1-1-1,0 1 1,1-1-1,-2 1 1,1-1-1,-1 7 1,-1 2 62,-1 0 1,-5 14-1,-7 10 80,-2 1 0,-24 38 1,11-22 82,20-32 127,-1-1-1,-2 0 0,0 0 1,-1-1-1,-31 32 1,43-50-249,0 0-1,0 1 1,0-1 0,0 0 0,0 0 0,0 0 0,0-1 0,0 1 0,0 0-1,-4 0 1,5-1-52,1 0-1,-1 0 1,1 0-1,0 0 1,-1 0-1,1 0 1,-1 0-1,1 0 1,-1 0-1,1 0 1,-1 0-1,1 0 1,-1-1-1,1 1 1,0 0-1,-1 0 0,1 0 1,-1-1-1,1 1 1,0 0-1,-1 0 1,1-1-1,0 1 1,-1 0-1,1-1 1,0 1-1,-1 0 1,1-1-1,0 1 1,0-1-1,0 1 1,-1 0-1,1-1 1,0 1-1,0-1 1,0 1-1,0-1 0,0 1 1,0-1-1,0 1 1,0 0-1,0-1 1,0 1-1,0-1 1,0 1-1,0-1 1,0 1-1,0-1 1,0 1-1,0-1 1,1 1-1,-1 0 1,0-1-1,0 1 1,1-1-1,5-13-195,1 0 1,0 0-1,1 1 1,0 0-1,12-13 1,42-42-6474,-42 51 4821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46.3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75 7296,'-36'-22'3328,"32"-3"-2912,4 17 512,9 5-608,4-5-480,5 5 64,11-2-224,12 5 192,3 5-2752,-1 6 1600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55.0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565 33 2304,'-13'4'4298,"-6"-9"-2223,-56-9 436,47 7-1825,-37-3-1,55 10-611,1-1-1,-1 2 1,1-1-1,-1 1 1,1 0-1,-1 1 1,1 0-1,-9 4 1,13-4-41,1-1 1,0 1-1,0 0 1,0 1-1,0-1 1,1 1 0,-1-1-1,1 1 1,-1 0-1,1 0 1,0 1-1,0-1 1,0 1-1,1 0 1,-1-1-1,1 1 1,0 0-1,0 0 1,0 1-1,-2 7 1,3-2 70,-1 0 0,1-1 1,0 1-1,1 0 0,0 0 1,1 0-1,0 0 0,4 15 1,4 27 236,5 102 0,-14 55 207,-1-96 77,-12 269 981,10-333-1436,-15 168 262,-18 16 102,19-134-246,13-72-164,-67 339 509,63-328-527,-11 34 439,18-59-233,2-12-314,-1 0-1,0 0 1,0 0-1,0 0 0,0 0 1,0 0-1,0 0 1,0 0-1,0 0 1,0 0-1,0 0 0,-1 0 1,1 0-1,0 0 1,-1 0-1,1 0 1,-1 0-1,1 0 0,-1-1 1,1 1-1,-2 1 1,-2 3-7,1 1 1,-1 0 0,1 0 0,0 0 0,0 0-1,1 1 1,0-1 0,0 1 0,0-1 0,1 1-1,0 0 1,0 9 0,3 33-35,-2-48 61,0-1 0,1 1 1,-1 0-1,1 0 0,-1 0 0,0-1 0,1 1 0,-1 0 0,1-1 0,0 1 0,-1 0 0,1-1 0,-1 1 0,1-1 0,0 1 0,0-1 1,-1 1-1,1-1 0,0 1 0,0-1 0,-1 0 0,1 1 0,0-1 0,0 0 0,1 0 0,22 5 270,16-2-75,41-1-1,-48-3-185,0 2 0,47 7 0,-54-5-42,-19-3-552,0 1 1,-1 0-1,1 0 1,8 3-1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56.7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322 10 2912,'2'-9'4036,"2"24"-62,-3-12-3947,0 2 413,-1 1 0,1-1 0,-1 1 0,0-1 0,-1 1 0,-1 10 0,-2 16 427,-5 93 603,0-23-930,4-6-125,-9 101 695,13-193-1016,1 0-1,-1 0 1,0 0-1,0 0 0,-3 7 1,4-10-66,-1 0 0,1-1 0,-1 1-1,0 0 1,1 0 0,-1 0 0,0 0 0,0 0 0,1-1 0,-1 1 0,0 0-1,0-1 1,0 1 0,0-1 0,0 1 0,0-1 0,0 1 0,0-1 0,0 0-1,0 1 1,0-1 0,-1 0 0,1 0 0,0 0 0,-1 0 0,-4 0-62,1-1 0,0 1 0,0-1 0,-1-1 0,-7-2 0,-15-4-24,10 5-11,0 0 0,0 2-1,-1 0 1,-24 2 0,20 0 27,18-2 9,0 1-1,0 1 1,0-1-1,1 1 1,-1 0-1,0 0 1,-8 3-1,13-4 35,0 0 0,0 0 0,0 0-1,-1 0 1,1 0 0,0 0-1,0 0 1,0 0 0,0 1 0,0-1-1,0 0 1,0 0 0,0 0-1,0 0 1,0 0 0,0 0 0,0 0-1,0 0 1,0 0 0,0 1-1,0-1 1,1 0 0,-1 0 0,0 0-1,0 0 1,0 0 0,0 0-1,0 0 1,0 0 0,0 0 0,0 0-1,0 1 1,0-1 0,0 0-1,0 0 1,0 0 0,0 0 0,1 0-1,-1 0 1,0 0 0,0 0-1,0 0 1,0 0 0,0 0 0,0 0-1,0 0 1,0 0 0,0 0-1,1 0 1,-1 0 0,0 0 0,0 0-1,0 0 1,0 0 0,0 0-1,0 0 1,0 0 0,0 0-1,0 0 1,1 0 0,13 3 364,19 2 320,30-1-144,86 4 460,-118-8-1776,0-2-1,52-8 1,-83 10 558,1 0 0,0 0 0,-1 0 0,1 0 1,0-1-1,-1 1 0,1 0 0,0 0 0,-1-1 0,1 1 1,-1 0-1,1-1 0,-1 1 0,1-1 0,-1 1 1,1-1-218,0 0 217,-1 1 0,1-1 0,-1 1 1,0-1-1,1 0 0,-1 1 0,0-1 0,0 1 0,1-1 1,-1 0-1,0 1 0,0-1 0,0-1 0,0-5-1841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57.1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93 5216,'-13'-7'2368,"22"-1"128,0 8-1568,8-5 1056,9 2-1152,13-5 512,5 4-768,14-4 191,-11 5-447,-3-10-192,1 7-64,-10-7-576,0 9 289,-9-4-1793,0 5 1088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57.7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 9 3392,'0'0'69,"0"0"0,0 0 1,-1-1-1,1 1 0,0 0 0,0 0 1,0-1-1,0 1 0,0 0 0,0 0 1,0-1-1,0 1 0,0 0 0,0 0 1,0-1-1,0 1 0,0 0 0,0 0 1,1-1-1,-1 1 0,0 0 0,0 0 1,0-1-1,0 1 0,0 0 0,0 0 1,1 0-1,-1-1 0,0 1 0,0 0 0,0 0 1,1 0-1,-1 0 0,0-1 0,0 1 1,0 0-1,1 0 0,-1 0 0,0 0 1,0 0-1,1 0 0,-1 0 0,0 0 1,0 0-1,1 0 0,-1 0 0,0 0 1,0 0-1,1 0 0,-1 0 0,0 0 1,0 0-1,1 0 0,-1 0 0,0 0 1,0 0-1,1 0 0,-1 0 0,0 0 1,0 1-1,1-1 0,12 13 3286,-10-8-2980,0 1 1,0 0 0,-1-1 0,0 1 0,0 0-1,0 0 1,-1 0 0,0 0 0,0 1-1,-1-1 1,0 0 0,0 0 0,-1 9 0,-2 10 220,-1 0 1,-9 25 0,5-18-139,-1-1-156,6-24-135,1 0 1,0 1-1,0-1 1,1 1-1,-1 9 0,2-17-157,0 0 0,0 0 0,0 1 0,0-1-1,0 0 1,0 0 0,0 0 0,1 1-1,-1-1 1,0 0 0,0 0 0,0 0 0,0 1-1,1-1 1,-1 0 0,0 0 0,0 0-1,0 0 1,1 0 0,-1 1 0,0-1-1,0 0 1,0 0 0,1 0 0,-1 0 0,0 0-1,0 0 1,1 0 0,-1 0 0,0 0-1,0 0 1,1 0 0,-1 0 0,0 0 0,0 0-1,0 0 1,1 0 0,-1 0 0,0 0-1,0 0 1,1-1 0,22-17 166,-10 10-328,1 0 1,0 1-1,0 0 0,1 1 0,0 1 1,0 0-1,0 1 0,1 0 0,0 2 1,24-2-1,-37 4 142,1 0 1,-1 0 0,1 0-1,-1 1 1,1-1-1,-1 1 1,1 0-1,-1 0 1,0 0 0,0 1-1,1-1 1,-1 1-1,0 0 1,0 0 0,3 2-1,-5-2 46,1-1 0,-1 1 0,0 0 1,0-1-1,0 1 0,0 0 0,-1-1 0,1 1 0,0 0 0,-1 0 0,1 0 0,-1 0 0,0 0 0,1 0 0,-1 0 1,0 0-1,0 0 0,0-1 0,-1 1 0,1 0 0,0 0 0,-1 0 0,1 0 0,-1 0 0,0 0 0,0-1 1,1 1-1,-3 3 0,-1 2 60,-1 1 0,1-1 0,-1 0 0,-1 0 0,1-1 1,-1 0-1,0 0 0,-1 0 0,1-1 0,-1 1 0,0-2 1,-1 1-1,1-1 0,-1 0 0,0 0 0,0-1 0,0 0 0,-15 2 1,15-3-460,0-1 1,0 0-1,0-1 1,0 0-1,0 0 1,0-1-1,0 0 1,0-1-1,0 1 1,0-1-1,0-1 1,0 0-1,-8-4 1,-15-13-4025,13 3-1818,16 8 3064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5:58.2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1 133 6304,'6'-2'1357,"1"1"-1,0 0 1,0 0 0,10 1 0,287-30 3931,5-16-4980,-122 17-875,-157 24-24,21-3-2964,74-2 0,-101 12-29,-2 4 1200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00.0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200 31 3968,'0'-1'228,"0"0"0,-1 0 0,1 0 1,0 1-1,0-1 0,0 0 0,-1 0 0,1 0 0,0 0 0,0 0 1,1 0-1,-1 0 0,0 0 0,0 0 0,0 0 0,1 0 1,-1 0-1,0 0 0,1 0 0,-1 1 0,1-1 0,-1 0 0,1 0 1,-1 0-1,1 1 0,-1-1 0,1 0 0,0 1 0,0-1 1,-1 0-1,1 1 0,0-1 0,0 1 0,0-1 0,0 1 0,-1 0 1,1-1-1,0 1 0,0 0 0,1-1 0,-1 2-134,-1-1 0,1 0-1,-1 1 1,1-1 0,-1 1-1,0-1 1,1 1 0,-1-1-1,0 1 1,1-1 0,-1 1-1,0-1 1,1 1 0,-1-1-1,0 1 1,0-1 0,0 1-1,0-1 1,0 1 0,0 0-1,1-1 1,-1 1-1,0-1 1,-1 2 0,2 0 311,5 78 1509,-4 112-1,-3-99-1495,1 91 249,0-184-719,0 1 0,0 0 0,-1-1 0,1 1 1,0-1-1,-1 1 0,1-1 0,0 1 1,-1-1-1,1 1 0,-1-1 0,1 1 0,-1-1 1,1 1-1,-1-1 0,1 0 0,-1 1 0,1-1 1,-1 0-1,1 1 0,-1-1 0,0 0 0,1 0 1,-1 0-1,1 1 0,-1-1 0,0 0 0,0 0 1,-28 3-263,18-2 92,-2 0 261,-6 1-25,-1 1 1,0 0-1,-21 8 0,33-9 84,1 0 0,-1-1 0,0 1 0,1-2-1,-12 1 1,13 0-53,7 2 343,0-2-326,0-1 0,0 1 0,1-1 0,-1 1 0,0-1 0,0 1 0,0-1 0,1 0 0,-1 0 0,2 0 0,9 0 207,154-6 1718,-39-8-3182,-116 13-342,7-1-3178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00.4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0 126 8128,'18'-23'3680,"26"4"-3168,-21 7 2176,3 7-1568,8-6 319,6 3-863,9-7-224,-5 7-224,3-3-448,-4 3 192,-2 3-2367,-7 5 1375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00.8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0 8128,'3'8'3680,"2"17"-3168,-5-14 2240,5 3-1600,-10 6 799,5 4-1151,-8 4-224,3 3-384,-5 4-352,7-4 96,-10-3-2176,8-6 1217,-8-10-4289,9-4 2976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23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49 3328,'-10'-14'1855,"1"4"2274,9 8-3200,-5-13 896,5 15-1814,0 0 0,0 0 0,0-1 0,0 1 0,0 0 0,0 0 1,0 0-1,0-1 0,0 1 0,0 0 0,0 0 0,0 0 0,0 0 1,0-1-1,-1 1 0,1 0 0,0 0 0,0 0 0,0 0 1,0 0-1,0-1 0,0 1 0,-1 0 0,1 0 0,0 0 0,0 0 1,0 0-1,0 0 0,0 0 0,-1 0 0,1 0 0,0 0 1,0 0-1,0-1 0,-1 1 0,1 0 0,0 0 0,0 0 0,0 0 1,0 0-1,-1 0 0,1 1 0,0-1 0,0 0 0,0 0 1,0 0-1,-1 0 0,1 0 0,0 0 0,0 0 0,0 0 0,0 0 1,-1 0-1,1 0 0,0 1 0,0-1 0,0 0 0,0 0 0,0 0 1,0 0-1,-1 1 0,3 0-15,0 1 0,0-1 0,0 0 0,0 0 1,0 1-1,0-1 0,0 0 0,0-1 0,0 1 0,3 1 0,23 5 51,52 8-1,-49-11 0,35 6 279,0-3 1,1-2-1,115-9 0,-153 1-92,0-1-1,-1-1 1,1-2-1,40-15 1,-50 13-127,-19 9-105,1-1 1,0 1 0,-1 0-1,1-1 1,0 1 0,-1-1-1,1 1 1,0-1 0,-1 1-1,1-1 1,-1 0-1,1 1 1,-1-1 0,1 0-1,-1 1 1,0-1 0,1 0-1,-1 1 1,0-2 0,-7 3-2370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01.3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629 5 3328,'0'0'50,"0"-1"0,-1 1 0,1-1-1,0 1 1,-1 0 0,1 0 0,-1-1 0,1 1 0,0 0 0,-1 0 0,1-1 0,-1 1-1,1 0 1,-1 0 0,1 0 0,-1 0 0,1-1 0,-1 1 0,1 0 0,-1 0 0,1 0-1,-1 0 1,1 0 0,-1 0 0,1 1 0,-1-1 0,1 0 0,-1 0 0,1 0 0,0 0-1,-1 1 1,1-1 0,-1 0 0,1 0 0,-1 1 0,1-1 0,0 0 0,-1 0 0,1 1-1,0-1 1,-1 1 0,1-1 0,0 0 0,-1 1 0,-13 10 2238,3-4-1263,0 0 0,1 1 0,-11 11 0,-5 4 288,7-7-674,0 0 1,2 2-1,0 0 0,1 1 0,1 0 1,-19 32-1,-110 223 1777,46-20-1243,64-147-682,6 2-1,-19 135 1,18 114 283,29-287-650,3 0 0,4-1 0,16 78-1,4-38-339,47 118 0,-10-71-2902,-11-57-1758,-14-37 2119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02.0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124 1 4896,'2'0'445,"0"1"-1,0 0 1,0 0 0,0 0 0,0 0 0,0 0-1,0 1 1,0-1 0,0 0 0,0 1 0,-1 0-1,3 1 1,3 4 306,15 14 264,0 0-1,-2 1 1,30 42 0,41 80 846,-65-97-1483,-2 1 1,-3 0 0,-1 2-1,-3 0 1,-2 1 0,-2 1-1,-3 0 1,-2 1 0,-2 0-1,-2 0 1,-3 0 0,-10 102-1,-6-57 271,-4-1 0,-39 118 0,-40 38 11,54-146-531,-31 90-115,-33 78-3516,103-262 2377,-1 1 0,-1-1-1,0-1 1,-16 22 0,22-32 807,0 0 1,-1-1 0,1 1-1,-1 0 1,1-1-1,-1 0 1,0 1 0,1-1-1,-1 0 1,-2 1-1,3-1 102,0-1 0,0 0-1,0 0 1,1 0 0,-1 0-1,0-1 1,0 1 0,0 0-1,0 0 1,1 0 0,-1-1-1,0 1 1,0 0-1,1-1 1,-1 1 0,0-1-1,1 1 1,-1-1 0,0 1-1,1-1 1,-1 1 0,0-1-1,1 1 1,-1-1 0,1 0-1,-1 0 1,-14-25-3784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02.7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23 5152,'-14'-13'8635,"28"11"-6577,-7 0-1692,0 0-1,0 1 1,0 0-1,0 0 1,1 0 0,9 2-1,-15-1-354,-1 0 0,1 0 0,-1 0 0,1 1 0,-1-1-1,1 1 1,-1-1 0,0 1 0,1-1 0,-1 1-1,0 0 1,1 0 0,-1-1 0,0 1 0,0 0 0,1 0-1,-1 1 1,0-1 0,0 0 0,0 0 0,-1 0 0,1 1-1,0-1 1,0 0 0,-1 1 0,1-1 0,0 1 0,-1-1-1,0 1 1,1-1 0,-1 1 0,0-1 0,0 1-1,0-1 1,0 3 0,-1 3 52,1-1-1,-2 0 1,1 0 0,-1 0 0,0 0-1,0 0 1,-1 0 0,0 0-1,0-1 1,-5 8 0,-6 12 548,-21 49 1491,34-73-2063,1 0 1,-1 0 0,1 0-1,0 0 1,-1 0-1,1 1 1,0-1 0,0 0-1,0 0 1,0 0 0,0 0-1,0 0 1,0 1-1,0-1 1,0 0 0,0 0-1,1 0 1,-1 0 0,0 0-1,1 0 1,-1 0-1,1 0 1,-1 0 0,1 0-1,0 0 1,-1 0 0,1 0-1,0 0 1,0 0-1,-1-1 1,1 1 0,0 0-1,0 0 1,0-1 0,0 1-1,0-1 1,0 1-1,0-1 1,0 1 0,0-1-1,0 0 1,0 1 0,1-1-1,1 0 1,5 2 1,1-1 1,-1-1-1,1 1 0,12-2 1,-19 1-43,26-3-465,41-9 1,-48 7-1671,1 1 1,0 1 0,37 0 0,-32 7-3433,-4 6 1798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03.6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25 136 5152,'-1'0'387,"-1"0"1,1-1-1,0 1 1,-1 0-1,1-1 1,-1 1 0,1-1-1,0 0 1,0 0-1,-1 1 1,1-1-1,0 0 1,0 0-1,0 0 1,0 0-1,0 0 1,0 0-1,-1-3 212,2 3-388,-1 1 0,1-1 1,0 1-1,0-1 0,0 1 0,0-1 0,0 1 0,0-1 1,2-4 2110,-2 4-2110,1 0-3,0 0 0,0 0 0,0 0 0,0 0 0,0 0 0,1 0 0,-1 0 0,0 1 1,0-1-1,3-1 0,32-11 2164,68-16 0,-43 13-1434,-3 3-944,1 2-1,65-4 1,-123 15-53,35-1-943,-35 1 861,0 0 0,-1 0 0,1 0 0,-1 0 0,1 0 0,-1 0 0,1 1 0,-1-1 0,1 0-1,0 0 1,-1 0 0,1 1 0,-1-1 0,0 0 0,1 0 0,-1 1 0,1-1 0,-1 1 0,1-1 0,-1 1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04.0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98 5 6880,'0'0'80,"0"0"1,0-1 0,0 1-1,0 0 1,1-1 0,-1 1-1,0 0 1,0 0 0,0-1-1,1 1 1,-1 0-1,0 0 1,1 0 0,-1-1-1,0 1 1,0 0 0,1 0-1,-1 0 1,0 0 0,1-1-1,-1 1 1,0 0 0,1 0-1,-1 0 1,0 0-1,1 0 1,-1 0 0,1 0-1,-1 0 1,0 0 0,1 0-1,-1 0 1,0 0 0,1 1-1,0-1 83,0 1 0,-1 0 0,1-1 0,0 1-1,-1 0 1,1 0 0,0 0 0,-1 0 0,1-1-1,-1 1 1,1 0 0,-1 1 0,11 38 3166,-9-34-2552,1 10 102,-1-1 1,0 1-1,-1 24 1,-7 47 837,4-59-1384,-8 71-115,-4 1 1,-46 163 0,30-176-2950,15-51 1264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05.3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15 4160,'-8'-15'5085,"8"15"-5013,7 0 2886,7 1-2599,-1 1 499,0 0 0,0 1 0,21 7 0,12 3-103,129 21 855,-62-6-1258,-106-26-354,-1 0 0,0 0 0,0 1 0,0-1 0,-1 2 0,1-1 0,-1 0 0,0 1 0,0 0 0,0 0 0,0 1 0,5 6 0,-7-7 12,0 0-1,-1 0 1,1 0-1,-1 1 1,0-1-1,0 1 0,-1-1 1,0 1-1,0 0 1,0-1-1,0 1 1,0 0-1,-1 0 1,0-1-1,0 1 1,-1 0-1,0 5 0,-33 159 663,-20 230-266,39-201-5,10-118-253,-10 290 986,-3 44-769,-16-120 7,0 8-168,20-123 286,14-89-383,0-80-80,1-8-25,-1-1 0,0 1 0,0 0 1,0-1-1,0 1 0,0 0 0,0 0 1,0-1-1,0 1 0,-1-1 0,1 1 1,0 0-1,-1-1 0,0 1 0,1-1 1,-1 1-1,0-1 0,-1 3 0,1-4 48,0 0 5,3 0 107,-1 0-178,-8 0 69,-9-3-114,1 1-1,-19-1 1,-4 0-133,-1-2-129,20 1-513,-1 2-1,0 0 0,-36 3 0,44-1-892,0 0 0,0 0 0,-21-4-1,14 0-216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07.2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32 2560,'-2'-8'13258,"13"2"-10346,17-6-2613,-15 10-94,1 0 0,0 1 1,-1 0-1,27 4 0,0-2-5,117-1-258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07.8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64 64 3488,'-5'-4'649,"-1"-2"616,6 5-1206,0 1 0,-1 0 0,1 0 0,0 0 0,0 0 0,0-1 1,0 1-1,0 0 0,0 0 0,0 0 0,0 0 0,0-1 0,0 1 0,0 0 0,0 0 0,0 0 1,0 0-1,0-1 0,0 1 0,0 0 0,0 0 0,1 0 0,-1 0 0,1-2 473,-1 2-473,0 0 0,0 0 1,0 0-1,1 0 0,1-15 3983,0 13-3765,0 0 0,0 0 0,1 0 0,-1 0 0,1 1-1,-1-1 1,1 1 0,0-1 0,3 0 0,26-8 1146,-25 8-1274,1 1 0,-1 0 0,1 1 0,-1 0 0,1 0 1,-1 0-1,1 1 0,14 3 0,-17-3-99,0 1 1,0 0 0,1 0-1,-1 1 1,0-1 0,-1 1-1,1 0 1,0 0 0,-1 0-1,0 1 1,0 0-1,6 6 1,-9-8-26,1-1 0,-1 1 0,0 0 1,-1-1-1,1 1 0,0 0 0,0 0 0,-1 0 0,1 0 0,-1-1 0,1 1 1,-1 0-1,0 0 0,0 0 0,0 0 0,0 0 0,0 0 0,0 0 0,-1 0 0,1 0 1,0 0-1,-1 0 0,0-1 0,1 1 0,-1 0 0,-1 2 0,-3 4 70,-1 0 0,1 0 0,-1-1 0,-9 9 0,1-1 21,1 0-32,-28 22-1,25-23-74,15-13-6,0 0-1,0 0 0,0 0 1,0 0-1,0 0 1,0 0-1,0 0 0,0 0 1,1 0-1,-1 1 0,0-1 1,1 0-1,-1 0 0,1 1 1,-1 2-1,1-3 3,0 0 1,0 0-1,0 0 0,1-1 1,-1 1-1,0 0 0,1 0 1,-1 0-1,1 0 0,-1 0 1,1 0-1,-1-1 0,1 1 1,0 0-1,-1 0 0,1-1 0,0 1 1,-1 0-1,1-1 0,0 1 1,0-1-1,1 1 0,11 7-91,-3-2 32,-1 0 1,14 12-1,-21-16 104,1 0 1,-1 1-1,0-1 0,0 1 0,0 0 0,0 0 1,0 0-1,-1 0 0,1 0 0,-1 0 0,0 0 1,2 7-1,-3-8-5,0 0 1,0 0-1,0 0 1,-1 0-1,1 1 1,0-1-1,-1 0 1,1 0-1,-1 0 1,0 0-1,0 0 1,0 0-1,0 0 1,0 0-1,0 0 1,0-1-1,-1 1 1,1 0-1,0-1 1,-3 2-1,-1 3 14,-2-1-1,1 0 1,-12 7-1,5-5-256,0 0-1,0-1 1,-1-1-1,1 0 1,-19 4-1,19-6-1679,-1-1 0,1 0 0,-16-1-1,28-1 1447,-5-1-967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08.2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523 3 5152,'1'0'93,"-1"-1"0,0 1 0,1 0 0,-1 0-1,1-1 1,-1 1 0,0 0 0,1 0 0,-1 0 0,1 0 0,-1 0 0,0 0 0,1 0 0,-1 0 0,1 0 0,-1 0-1,0 0 1,1 0 0,-1 0 0,1 0 0,-1 0 0,0 0 0,1 0 0,-1 0 0,1 0 0,-1 1 0,0-1 0,1 0-1,-1 0 1,1 1 0,-1 0 165,1 1-1,-1-1 0,0 0 1,0 0-1,0 1 1,0-1-1,0 0 0,0 1 1,-1-1-1,1 2 1,-2 8 369,0-1 0,0 0 1,-1 0-1,0 0 0,0 0 1,-1-1-1,-10 19 0,-16 12 1338,-64 66 1,16-20-900,-137 206 204,213-289-1260,-3 4-21,-68 107-1524,72-113 1335,1-1 1,-1 1-1,1 0 1,-1-1 0,1 1-1,0-1 1,-1 1-1,1 0 1,0 0 0,-1-1-1,1 1 1,0 0-1,0 0 1,0-1 0,-1 1-1,1 0 1,0 0-1,0-1 1,0 1 0,1 1-1,27-16-8993,-4 7 6697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08.6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62 4576,'0'0'213,"-1"-1"0,0 0 0,1 1 0,-1-1 0,1 0 0,-1 1 0,1-1 0,-1 0 0,1 0 0,-1 1 0,1-1 0,0 0 0,0 0 0,-1 0 0,1 0 0,0 0 0,0 1 0,0-1 1,0 0-1,0 0 0,0 0 0,0 0 0,0 0 0,1-1 0,-1 0 3,1 1 0,0-1 0,0 1 0,0-1 1,0 1-1,0-1 0,0 1 0,0 0 0,1-1 0,-1 1 1,3-2-1,0 0-5,0 0 1,1 1-1,-1 0 1,1-1-1,-1 1 1,1 1-1,0-1 1,7-1 0,-10 3-166,-1 0 1,1-1-1,0 1 1,-1 0-1,1 0 1,0 0-1,-1 1 1,1-1-1,0 0 1,-1 1-1,1-1 1,-1 1-1,1-1 1,0 1-1,-1 0 1,0 0 0,1-1-1,-1 1 1,1 0-1,-1 0 1,0 0-1,0 1 1,0-1-1,1 0 1,-1 0-1,0 1 1,-1-1-1,1 1 1,0-1-1,0 1 1,-1-1-1,1 1 1,0-1 0,-1 1-1,0-1 1,1 1-1,-1 0 1,0 2-1,1 4 74,-1-1 0,0 1 0,0-1-1,-1 1 1,0-1 0,-1 1 0,-3 11 0,-3 1 311,0-1 0,-2 0 0,0-1 0,-13 18-1,-17 30 1186,39-64-1546,0 0-1,0 0 0,1 0 1,-1 0-1,0 0 1,1 0-1,-1 0 0,1 0 1,-1 0-1,1 0 0,0 0 1,0 0-1,0 0 0,0 0 1,0 0-1,1 0 1,-1 1-1,1 1 0,0-3-31,0 1-1,0-1 0,0 1 0,0-1 1,0 1-1,0-1 0,1 0 1,-1 0-1,0 1 0,1-1 1,-1 0-1,1 0 0,0-1 0,-1 1 1,1 0-1,-1 0 0,1-1 1,0 1-1,0-1 0,2 1 1,2 0-159,1 0 1,-1-1-1,1 0 1,0 0-1,-1-1 1,1 0-1,-1 0 1,1 0-1,6-3 1,-5 1-1480,1 1 0,0 1 0,14-2 0,-12 4-2758,1 1 1404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23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2 3072,'-1'0'81,"1"0"1,-1 1-1,1-1 1,0 0-1,-1 0 0,1 0 1,-1 0-1,1 0 1,0 0-1,-1 0 1,1 0-1,0 0 1,-1 0-1,1 0 0,-1 0 1,1 0-1,0 0 1,-1 0-1,1-1 1,-1 1-1,1 0 0,-2-1 685,4 2-113,-3 0-225,0 1-1,0-1 0,0 1 0,0-1 0,-1 1 0,1-1 0,0 0 0,-1 0 0,1 1 0,-1-1 0,-1 1 0,-1 2 534,2 0-710,2-4-198,0 1 0,-1-1 1,1 1-1,0-1 0,0 1 1,-1 0-1,1-1 0,0 1 1,0-1-1,-1 1 0,1-1 1,-1 0-1,1 1 0,0-1 0,-1 1 1,1-1-1,-1 0 0,1 1 1,-1-1-1,1 0 0,-1 1 1,1-1-1,-1 0 0,0 0 1,1 0-1,-1 0 0,1 1 1,-1-1-1,0 0 0,3 2 19,1-1 1,-1 1-1,1-1 0,-1 0 0,1 1 1,-1-1-1,1 0 0,0 0 0,0-1 1,5 2-1,17 0 73,240 9 745,-116 1-493,-3-1 117,-146-11-521,28 1 146,-15 1-2106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12.2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93 1824,'24'-23'13573,"27"14"-12613,110-9 208,-27 2-592,-75 10-258,248-15 649,-255 21-716,-51 0-123,-35 15-14906,21-4 11967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12.7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19 2560,'-4'2'417,"-1"0"0,1 0 1,-1 0-1,-16 10 6479,32-17-4739,0 0-1,18-4 1,26-2 156,56 3-1897,-99 8-143,213 7 378,-48 1-6241,-159-9 2545,0-3-3456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14.9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378 0 4160,'-3'1'9697,"-3"11"-8664,1 0-697,1 0-1,0 0 1,1 0-1,0 0 1,-2 24 0,4-29-227,-17 212 1256,17-128-1069,2-56-44,-1 0-1,-10 61 1,10-95-199,0 0 1,0 0-1,-1 1 1,1-1-1,0 0 1,0 0-1,-1 0 1,1 0-1,-1 0 1,1 0 0,-1 0-1,0 0 1,1 0-1,-1 0 1,0-1-1,1 1 1,-1 0-1,0 0 1,0-1-1,0 1 1,0 0-1,0-1 1,-1 2-1,-1-2-56,0 1-1,0-1 0,0 0 1,0 0-1,0 0 0,0 0 0,-5-2 1,4 1-63,-4 1 33,0 0 0,0 0 0,0 0 1,0 1-1,0 0 0,-14 5 0,-3-1-94,-30 1 89,-35 13-138,63-15 352,27-4-5,1 0-38,69 4 1469,-45-2-1414,1-1 0,42-3 0,27-8 143,-44 6-411,94-20-1,-128 21 179,-11 2-463,-1 0 0,1-1-1,-1 1 1,1-1 0,-1 0 0,5-2 0,-9 3 120,0 0 1,0 1 0,0-1 0,-1 0 0,1 1 0,0-1 0,0 0 0,-1 0 0,1 0 0,-1 0 0,1 1 0,-1-1 0,1 0 0,-1 0 0,1 0 0,-1 0 0,0 0-1,0 0 1,1 0 0,-1 0 0,0 0 0,0 0 0,0-1 0,0 1 0,0 0 0,0 0 0,-1 0 0,1 0 0,0 0 0,0 0 0,-1 0 0,1 0 0,-1 0 0,1 0-1,-1 1 1,1-1 0,-2-2 0,-14-24-7051,3 4 4900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15.3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55 4896,'-3'-1'572,"2"1"-457,1 0-1,0 0 0,-1 0 1,1 0-1,-1 0 0,1 0 1,-1-1-1,1 1 1,0 0-1,-1 0 0,1 0 1,-1-1-1,1 1 0,0 0 1,-1-1-1,1 1 1,0 0-1,-1-1 0,1 1 1,0 0-1,0-1 0,-1 1 1,1 0-1,0-1 0,0 1 1,0-1-1,0 1 1,-1-1-1,1 1 0,0 0 1,0-1-1,0 0 0,13-3 2564,-2 2-1736,1 1 0,17 1 0,-16 0-203,24-2 0,12-6-27,99-11-129,18 12-1031,-147 6-901,30 3-1,-3 6-3353,-15 2 2074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15.7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 5 5632,'0'-5'2112,"5"13"-1664,-5 8-96,0-7 1920,0 2-1312,0 8 1728,-5-4-1536,-5 4 255,2 6-831,0 2 0,-1 1-320,0 3-320,0-4 32,1 1-64,3-6 32,1-2-3039,0-9 1695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16.0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83 4480,'-7'-11'3248,"7"11"-3196,0-1 0,0 1-1,0 0 1,0 0 0,0 0 0,0 0 0,1 0-1,25-3 3847,-4 2-3256,182-10 3083,-21 2-2037,319-30-306,-295 31-1662,-118 8-5447,-68 0 3030,-7 1-348,-4 3-1259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16.6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 58 2720,'0'-3'164,"0"1"0,1-1 0,-1 1 0,1-1 0,0 1 1,-1-1-1,1 1 0,0 0 0,1-1 0,-1 1 0,0 0 0,1 0 0,-1 0 0,1 0 0,-1 0 0,1 0 1,0 1-1,0-1 0,0 1 0,0-1 0,0 1 0,0-1 0,0 1 0,1 0 0,2-1 0,-4 1 56,1 0-1,-1 1 0,0-1 0,1 1 1,-1-1-1,0 1 0,1 0 1,-1-1-1,1 1 0,-1 0 0,1 0 1,-1 0-1,1 0 0,-1 0 0,1 0 1,-1 1-1,3-1 0,-3 1-112,0 0 0,0 0 0,0 0 0,0 0 0,0 0 0,0 0 0,0 0 0,0 1 0,0-1 0,0 0 0,0 0 0,-1 1 0,1-1-1,-1 1 1,1-1 0,-1 0 0,1 3 0,1 7 298,0 1-1,-1-1 1,0 0-1,0 0 1,-2 0-1,-2 21 1,-17 67 1504,-1-23-819,-5 24-446,-1 54 216,14-75-878,11-71-177,2-5-27,0-1-1,-1 1 0,1 0 0,-1 0 0,1-1 0,-1 1 0,0-1 1,0 1-1,-1-1 0,1 1 0,-2 2 0,-8-21-6715,11 14 6636,0 1 1,0-1 0,0 1-1,0-1 1,0-1 0,7-18-4387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17.0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1 194 5568,'0'-6'350,"0"5"-260,0-1-1,0 1 1,0-1-1,0 0 1,0 1 0,0-1-1,1 0 1,-1 1 0,1-1-1,-1 0 1,1 1-1,-1-1 1,1 1 0,0-1-1,0 1 1,0 0 0,0-1-1,0 1 1,0 0 0,0 0-1,0-1 1,0 1-1,2-1 1,25-20 810,0 1-1,1 1 1,2 2-1,-1 1 1,47-18-1,-68 31-829,0 1-1,0 0 1,0 0 0,1 1-1,18-1 1,-25 2-50,1 1 1,0 0-1,-1 1 1,1-1-1,0 1 0,-1 0 1,1 0-1,0 0 1,-1 0-1,0 0 0,1 1 1,-1 0-1,0-1 1,0 1-1,1 0 0,-1 1 1,-1-1-1,5 4 1,-2 0 39,0 1 1,0-1 0,-1 1-1,0 0 1,0 0 0,-1 1 0,1-1-1,-1 1 1,-1-1 0,0 1 0,0 0-1,-1 0 1,1 0 0,-2 0 0,1 0-1,-1 0 1,0 0 0,-1 1-1,0-1 1,0 0 0,-5 14 0,3-13-12,1-1 1,-2 1 0,1-1 0,-1 0-1,-1 0 1,0 0 0,0-1-1,0 0 1,-1 0 0,0 0 0,0 0-1,0-1 1,-1 0 0,0 0 0,-1-1-1,1 0 1,-1 0 0,0-1-1,-14 6 1,3-4 45,0-1 1,-1-1-1,1-1 0,-1-1 1,0 0-1,0-2 0,-28-2 1,37 0-322,26 2 180,0 1 214,1 1 0,-1 1 0,0 0 1,0 1-1,-1 1 0,1 0 0,18 10 0,-23-10-41,-1 1-1,0-1 1,0 2-1,0-1 1,-1 1 0,0 1-1,0-1 1,-1 1-1,0 1 1,-1-1-1,9 15 1,-2 4 43,-1 0-1,8 31 1,-7-20-50,11 50 49,0 0-2781,-23-84 1545,-1-3 888,0 0 1,0-1-1,0 1 0,0 0 1,0-1-1,1 1 0,-1-1 0,0 1 1,0 0-1,0-1 0,1 1 0,-1-1 1,0 1-1,1-1 0,-1 1 1,0 0-1,1-1 0,-1 0 0,1 1 1,-1-1-1,1 1 0,-1-1 1,1 0-1,-1 1 0,1-1 0,-1 0 1,1 1-1,0-1 0,-1 0 0,1 0 1,-1 0-1,2 1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19.1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512 477 2912,'-1'-6'268,"-1"1"1,1-1 0,-1 0-1,0 1 1,0-1-1,0 1 1,-1-1-1,0 1 1,0 0 0,0 0-1,0 0 1,-1 1-1,0-1 1,0 1-1,-1 0 1,1 0-1,-1 0 1,1 1 0,-1-1-1,0 1 1,-1 1-1,1-1 1,0 1-1,-1-1 1,0 2 0,1-1-1,-8-1 1,1 1-53,-1 0 0,0 1 0,1 0 0,-1 1 0,0 0 0,0 1 1,1 1-1,-1 0 0,1 1 0,-1 0 0,1 1 0,0 0 0,0 1 0,1 0 1,-22 14-1,16-8-67,0 1 0,1 0 0,1 1 0,1 1 0,-1 1 0,2 0 1,0 0-1,1 2 0,-15 26 0,24-39-142,0 1 0,1 0 0,0 0 0,0 0 0,0 0 0,0 0 0,1 0 0,0 0 0,0 0 0,0 1 0,1-1 0,0 0 0,0 1 0,0-1 0,0 0 0,1 1 0,0-1 0,0 0 0,1 0 0,-1 0 1,4 6-1,-4-7 50,1 0 1,0 0-1,0 0 1,1-1 0,-1 1-1,1-1 1,0 0 0,0 0-1,0 0 1,0 0-1,7 5 1,-7-7-20,0 1 1,0-1-1,1 0 1,-1 0-1,0 0 1,0 0-1,1 0 1,-1-1-1,1 1 0,-1-1 1,0 0-1,1 0 1,-1-1-1,1 1 1,6-2-1,3-1 41,0-1-1,0 0 0,-1-1 1,0 0-1,1-1 0,13-10 1,-18 10-55,0 1 0,0-1 0,-1-1 0,0 0 0,-1 0 0,1 0 0,-1-1 0,-1 1 0,9-17 0,0-5-85,-2-2 1,-1 1-1,-2-1 0,7-34 0,14-131 158,-30 192-87,18-198-410,-17 181 120,-1 17 59,0 12 418,6 205 1744,-3-154-1749,4 315 646,-10-326-860,1-41-526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19.6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47 4224,'0'-5'307,"0"4"-50,0 0 1,0 0-1,0 0 1,0 0-1,0 0 1,0 0-1,0 0 0,0 0 1,0 0-1,0 0 1,1 0-1,-1 0 0,1 0 1,-1 0-1,0 0 1,1 0-1,-1 1 1,1-1-1,0 0 0,-1 0 1,1 0-1,0 1 1,1-2-1,1-1-63,0 1 0,1 0 0,-1 0 0,0 1 0,1-1 0,0 1 0,-1-1 0,1 1 0,0 0 0,0 1 0,-1-1 0,1 0 0,0 1 0,0 0 0,6 1 0,-9-1-172,1 0 0,-1 0 1,0 0-1,1 0 0,-1 0 0,0 1 1,1-1-1,-1 1 0,0-1 0,0 1 1,1-1-1,-1 1 0,0 0 0,0-1 1,0 1-1,0 0 0,0 0 1,0 0-1,0 0 0,0 0 0,0 0 1,-1 0-1,1 0 0,0 0 0,-1 0 1,1 1-1,0-1 0,-1 0 0,0 0 1,1 1-1,-1-1 0,0 0 0,1 1 1,-1-1-1,0 0 0,0 1 0,0-1 1,0 0-1,0 1 0,-1-1 0,1 0 1,0 1-1,-1 1 0,-1 2 64,0 1-1,0-1 1,0 0-1,0 1 1,-1-1 0,0 0-1,0 0 1,-7 8-1,-25 23 673,14-16 42,-19 25-1,39-44-753,0 1-1,0-1 0,-1 1 0,1 0 0,0-1 1,1 1-1,-1 0 0,0 0 0,0 0 0,1-1 1,-1 1-1,1 0 0,0 0 0,-1 0 0,1 0 1,0 0-1,0 0 0,0 0 0,1 0 0,-1 0 0,0 0 1,1 0-1,0 2 0,0-3-9,0 1 1,0 0-1,0-1 0,0 1 1,1-1-1,-1 1 0,1-1 1,-1 0-1,1 1 0,-1-1 1,1 0-1,-1 0 0,1 0 1,0 0-1,0-1 0,0 1 0,-1 0 1,1-1-1,0 1 0,0-1 1,0 0-1,3 1 0,10-1 8,0 1 0,25-4 0,-10-1-2811,-11 2-1237,-6-1 1524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30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485 81 3328,'2'-9'590,"-1"5"32,0 1 1,0 0-1,0 0 1,0 0-1,1-1 0,-1 1 1,1 1-1,4-7 1,-6 7-385,0 0-1,1 0 1,-1 0 0,0-1 0,0 1 0,-1 0 0,1 0 0,0-1-1,-1 1 1,1 0 0,-1 0 0,0 0 0,1 0 0,-3-3 0,2 3-137,-1 2-101,1 7-129,0-2 103,-1 41 178,1-25-158,-4 24-1,-86 478 2668,52-330-1760,38-171-706,1-12 101,0-10-281,0 1-1,0-1 0,0 0 1,0 1-1,-1-1 0,1 1 1,0-1-1,0 1 1,-1-1-1,1 0 0,0 1 1,-1-1-1,1 0 1,0 1-1,-1-1 0,1 0 1,0 1-1,-1-1 0,1 0 1,-1 0-1,1 0 1,-1 1-1,1-1 0,-1 0 1,1 0-1,-1 0 1,1 0-1,-1 0 0,-19 3 13,11-2 25,-51 4-93,39-4-11,-29 5 1,9 3 10,-59 14 61,99-22-4,-19 4 95,19-5-106,0 0 0,0 0 0,0 1 0,0-1 0,0 0 1,0 0-1,0 0 0,0-1 0,0 1 0,0 0 0,0 0 0,1 0 0,-1-1 0,0 1 0,0 0 0,0-1 1,0 1-1,0-1 0,0 0-4,1 1 0,0 0 0,0-1 0,0 1 0,-1-1 0,1 1 0,0 0 0,0-1 0,0 1 0,0 0 0,0-1 0,0 1 0,0-1 0,0 1 0,0 0 0,0-1-1,0 1 1,0-1 0,0 1 0,0 0 0,0-1 0,0 1 0,1-1 0,-1 1 0,0 0 0,0-1 0,0 1 0,1 0 0,-1-1 0,0 1 0,0 0 0,1 0 0,-1-1 0,0 1 0,1 0 0,-1 0 0,0-1 0,1 1 0,-1 0 0,0 0 0,1 0 0,-1 0 0,1-1 0,17-7 84,8-2 45,1 2 0,46-7 0,56 0-66,-58 8-22,-67 6-49,37-4 83,1 1 1,-1 2-1,55 4 0,-69-1-1830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21.8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27 2144,'-4'-26'6378,"6"31"-4727,-2-5-1580,1 1 0,-1-1 1,0 1-1,0-1 0,0 1 0,1-1 0,-1 1 0,0-1 0,0 1 0,0-1 0,0 1 0,0-1 0,0 1 0,0-1 0,0 1 0,0-1 0,0 1 0,0-1 0,0 2 0,-2 7 501,0 0-185,0 0 1,1-1-1,0 1 0,0 0 1,2 12-1,34 266 2146,-26-216-2277,12 72 331,2 17 512,-16-128-827,-6-26-169,1 0-1,-1 0 1,1 10-1,-2-12-48,0-1-1,1 0 0,-1-1 1,1 1-1,-1 0 0,1 0 1,0 0-1,0 0 0,1 0 1,-1-1-1,4 6 624,2-13-31,-2 0-552,-1-1 1,0 1 0,0-1-1,-1 0 1,1 0 0,-1 0-1,-1 0 1,3-8 0,-2 7-14,42-146 141,-10 27-151,-9 58-247,3 0 0,4 2 0,79-120 0,-89 146-15,-16 29-178,-1-1 0,2 1 0,-1 0-1,10-10 1,-19 47-9141,0-19 8048,-4 11 1,-4 13-1231,1 11-145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22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140 1 2496,'-6'5'2180,"0"1"0,1 0 0,-9 13 0,2 0-1156,11-15-891,0-1 0,1 0 0,-1 0 0,1 0 0,-1 1 0,1-1 0,0 0 0,0 0 0,0 1 0,1-1 0,-1 0 0,1 0 0,0 1 0,1 3 0,0-2-5,1 0 0,-1 0 0,1-1 0,0 1 0,0-1 0,0 0 0,1 1 0,5 4 0,-4-5-50,-1 0-1,1 0 1,0-1-1,0 1 0,0-1 1,0 0-1,0-1 1,1 0-1,-1 1 1,1-2-1,-1 1 0,1-1 1,0 0-1,0 0 1,0 0-1,11-1 0,-13 0-47,-1-1-1,1 0 0,-1 0 1,1 0-1,-1 0 0,1-1 1,-1 1-1,0-1 0,0 0 1,1 0-1,-1 0 0,-1 0 1,1-1-1,0 1 0,0-1 1,-1 0-1,0 0 0,1 0 1,-1 0-1,0 0 0,-1 0 1,1 0-1,0-1 0,-1 1 1,0 0-1,0-1 0,0 0 1,0 1-1,0-1 0,-1 0 1,0 1-1,0-1 0,0 0 1,0 1-1,0-1 0,-1 0 1,1 1-1,-1-1 0,0 1 1,0-1-1,-1 1 0,1-1 1,-1 1-1,1 0 0,-1-1 1,0 1-1,0 0 0,-1 0 1,-4-4-1,1 1-98,-1 1 1,0 0-1,0 1 0,0-1 0,-1 2 0,1-1 1,-1 1-1,0 0 0,0 0 0,0 1 0,-1 0 1,1 1-1,0-1 0,-14 1 0,11 1-230,1 0-1,-1 1 0,0 0 1,-17 5-1,20-3-458,-1-1 1,2 1-1,-1 1 0,0-1 0,1 2 0,-8 4 1,-3 5-4523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23.0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24 3392,'6'-3'9133,"7"2"-5100,23 1-3077,-21 0 47,394-5 2031,500-9-1903,-853 14-1151,489 8-99,-502-7 13,-31-2-395,0 1 1,0 1 0,0 0-1,-1 0 1,23 7-1,-63-4-10805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25.3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197 705 2144,'5'-12'910,"-4"11"-600,-1-1-1,1 1 1,-1-1-1,1 1 1,0 0-1,-1-1 1,1 1-1,0 0 1,2-3-1,-3 4-191,0 0 0,1 0 0,-1-1 0,0 1 0,1 0 0,-1-1 0,0 1 0,0-1 0,1 1 0,-1 0 0,0-1 0,0 1 0,0-1 0,0 1 0,0-1 0,1 1 0,-1-1 0,0 1 0,0 0 0,0-1 0,0 1 0,0-1 0,0 1 0,-1-1 0,1 1 0,0-1 0,0 1 0,0 0 0,0-1 0,0 1 0,-1-1 0,1 1 0,0 0 0,0-1 0,-1 1 0,1-1 0,0 1 0,-1 0 0,1 0 0,0-1 0,-1 1 0,1-1 0,-1 1-2,0-1 1,0 1-1,0-1 0,0 1 0,0-1 0,0 1 0,0-1 0,0 1 0,0 0 0,0 0 0,0 0 0,0-1 0,0 1 1,0 0-1,0 0 0,0 0 0,0 0 0,-2 1 0,-2 1 110,0 0 1,0 1-1,0-1 0,1 1 0,-1 0 1,-7 7-1,-25 26 618,35-35-803,-13 16 250,0 0-1,-22 36 0,30-43-232,2 0 0,-1 0 0,1 1-1,1 0 1,0 0 0,1 0 0,-4 17-1,7-22-24,0 0 0,0 1 0,1-1 0,-1 0 0,1 0 0,1 0 0,-1 0 0,1 0 0,0 0 0,0 0-1,6 10 1,-6-12-9,0-1 0,0 1 0,0-1 0,1 1 0,0-1-1,-1 0 1,1 0 0,0 0 0,1 0 0,-1 0 0,0-1 0,1 0-1,0 1 1,-1-1 0,1-1 0,0 1 0,0 0 0,6 0-1,-8-1 12,1-1 0,0 0 0,0 0-1,0 0 1,0 0 0,0 0 0,0-1-1,0 1 1,-1-1 0,1 0 0,0 0-1,0 0 1,-1 0 0,1 0 0,0-1-1,-1 1 1,0-1 0,1 1 0,-1-1-1,0 0 1,0 0 0,0 0 0,0-1-1,2-1 1,1-4-68,0 1 1,-1-1-1,0 0 0,0-1 1,-1 1-1,5-15 0,63-259-1183,-32 131 598,21-179-1,-54 275 571,-2-58 0,-5 101 80,-3 18 116,-4 24 83,-22 181 1459,16-89-815,-27 328 131,39-418-1004,-8 92-2999,10-122 2430,-1 0 0,1 0 0,0 1 0,-1-1 0,1 0 0,-1 0 0,0 0 0,0 0 1,-1 3-1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26.2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285 7 3904,'1'-6'1744,"-1"6"-1647,0 0 1,0 0-1,1 0 0,2 2 1364,-3-1-1364,0-1 1,1 0-1,-1 0 0,0 1 1,0-1-1,0 0 0,0 0 1,0 1-1,0-1 1,0 0-1,0 1 0,4 11 2511,-6 0-1869,1 0 0,-1 0 0,-1 0-1,0 0 1,-1-1 0,-9 20 0,-8 29 414,-35 242 1181,51-269-2220,-13 82 510,17-79 107,-18-37-779,10-2-41,5 2 53,1 0 0,-1 0 1,1 0-1,-1 0 0,0 1 0,1-1 0,-1 1 0,0 0 0,-4 1 0,-5 1 8,2 0-21,1 0-1,-18 1 1,26-3 47,0 0 1,0 0-1,0 0 0,-1 1 1,1-1-1,0 1 0,0 0 1,0-1-1,0 1 0,0 0 1,0 0-1,0 0 0,1 0 1,-1 1-1,-3 2 0,18 1 269,-4-2-134,0-2 0,1 1 0,-1-1 0,0 0 0,0-1 0,1 0 0,9-2 0,-6 1 65,0 1 0,25 2 1,-25-1-363,-1 0 0,1-1 1,13-1-1,8 0-3805,-32 1 3409,0 0 1,0 0 0,0-1-1,0 1 1,0 0-1,0-1 1,0 1 0,2-2-1,2-1-1530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26.5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60 6240,'-3'-8'788,"2"8"-748,1 0 0,0 0 1,0-1-1,0 1 0,-1 0 1,1 0-1,0 0 0,0 0 0,0-1 1,-1 1-1,1 0 0,0 0 1,0-1-1,0 1 0,0 0 1,0 0-1,0-1 0,0 1 1,0 0-1,-1 0 0,1-1 0,0 1 1,0 0-1,0-1 0,0 1 1,0 0-1,0 0 0,1-1 1,-1 1-1,0 0 0,0 0 1,0-1-1,0 1 0,0 0 0,0 0 1,0-1-1,0 1 0,1 0 1,-1 0-1,0 0 0,0-1 1,0 1-1,1 0 0,-1 0 1,0 0-1,0-1 0,0 1 0,1 0 1,-1 0-1,0 0 0,0 0 1,1 0-1,-1 0 0,0 0 1,0 0-1,1-1 0,-1 1 1,0 0-1,0 0 0,1 0 0,-1 0 1,0 0-1,1 0 0,-1 1 1,51-10 4021,61-7-317,232 4-4182,-306 10-1836,6 1-2300,-18 4-1599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27.2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170 10 4736,'7'-10'4044,"-1"20"93,-5-7-3880,0 1-1,-1-1 1,1 0-1,-1 1 1,0-1 0,0 0-1,0 1 1,0-1 0,-1 5-1,-9 33 1289,5-22-926,-11 43 883,-15 70-198,25-101-933,2-1 1,-1 44-1,5-74-345,0 1 0,0 0 0,0-1 0,0 1 0,0 0 0,0 0-1,0-1 1,1 1 0,-1 0 0,0-1 0,0 1 0,1 0 0,-1-1-1,0 1 1,1 0 0,-1-1 0,0 1 0,1 0 0,0-1-13,-1 1 0,1-1 0,-1 0 0,0 0 0,1 0 0,-1 0 0,1 0 0,-1 0 0,1 1 0,-1-1 0,1 0 0,-1 0 0,1 0 0,-1-1 1,0 1-1,1 0 0,-1 0 0,1 0 0,-1 0 0,1 0 0,0-1 0,3-1 3,0-1 0,1 1 0,-1-1 0,5-5 1,-1 2-125,5-4-7,0 0-77,21-12-1,-30 20 150,1 0 0,0 0-1,-1 0 1,1 1 0,0-1-1,0 1 1,0 0 0,0 0-1,6 1 1,-9-1 30,0 1 1,0 1-1,0-1 0,0 0 1,-1 0-1,1 1 0,0-1 1,0 1-1,0-1 0,-1 1 0,1 0 1,0 0-1,-1 0 0,1 0 1,0 0-1,-1 0 0,1 0 1,-1 0-1,0 1 0,2 1 1,-1-1 8,-1 1 1,1 0 0,-1-1-1,0 1 1,0 0 0,0 0-1,0 0 1,-1 0 0,1-1-1,-1 1 1,0 6 0,0 0 96,-1 1-1,0-1 1,-1 0 0,1 0 0,-2 0 0,0 0 0,-6 14 0,7-19-41,0 0-1,0 0 0,0-1 0,-1 1 0,1-1 1,-1 0-1,0 0 0,0 0 0,0 0 0,-1-1 1,1 1-1,0-1 0,-1 0 0,-5 3 0,3-3-11,1 0 0,0 0 0,-1-1 0,1 0 0,-1 0 0,0 0 0,1-1 0,-1 0 0,-11-1 0,9 0-91,-1-1 0,0 0 0,1 0 0,-1-1 0,1 0 0,0 0 0,0-1 0,0 0 0,0-1 0,1 1 0,-1-1 0,1-1 0,-12-11 0,12 8-584,-1-1 0,1 0 0,1 0 0,-6-12 0,8 16-167,1-1 0,1 0-1,-1 1 1,1-1 0,1 0 0,-1 0 0,1 0 0,0-9-1,3-13-5511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6:28.0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45 4896,'-10'-7'9834,"11"7"-9739,19-14 1802,-12 10-1414,-3 1-376,1 0-1,0 0 1,0 1 0,0 0 0,0 0 0,1 0-1,-1 1 1,1 0 0,-1 0 0,0 1 0,11 0-1,-13 0-122,0 1-1,1-1 0,-1 1 1,0 0-1,0 0 1,0 0-1,0 0 0,0 1 1,0 0-1,0 0 0,0 0 1,0 0-1,-1 1 0,1-1 1,-1 1-1,0 0 0,0 0 1,4 4-1,-6-5 14,0 0 0,0 0 0,0 1 0,0-1 0,0 0 0,0 0 0,-1 1 0,1-1 0,-1 0 0,1 1 0,-1-1 0,0 0 0,0 1 1,0-1-1,0 1 0,-1-1 0,1 0 0,-1 1 0,1-1 0,-1 0 0,0 0 0,0 1 0,0-1 0,0 0 0,0 0 0,-3 4 0,-3 4 120,-1 0 0,-1 0 0,-16 15-1,18-18-23,-24 20 415,21-19-13,0 1-1,1 0 1,0 0 0,-13 18-1,22-26-462,0-1 0,0 1 0,0-1 0,0 1 0,0 0-1,0-1 1,0 1 0,0-1 0,1 1 0,-1-1 0,0 1 0,0-1-1,0 0 1,1 1 0,-1-1 0,0 1 0,1-1 0,-1 1 0,0-1-1,1 0 1,-1 1 0,1-1 0,-1 0 0,1 1 0,-1-1 0,1 1 35,2 0-38,1 0 0,-1 0-1,0 0 1,0 0-1,0-1 1,1 1 0,-1-1-1,0 0 1,1 0 0,-1 0-1,0 0 1,5-1-1,7 0-16,92-3-1847,-61 1-196,-33 2 400,1 1 0,-1 1 0,1 0 0,22 6 0,-4 3-4363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7:47.9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290 850 1248,'-16'-19'6654,"-5"-10"-3714,19 27-2792,1 0 0,-1 0 0,0 0 0,0 0 1,0 1-1,0-1 0,-1 1 0,1-1 0,0 1 0,-1 0 0,-3-2 0,1 1 25,1 1 1,-1-1 0,0 1-1,0 0 1,0 0 0,-7 0-1,9 2-97,-1-1-1,0 1 0,0 0 1,1 0-1,-1 0 1,0 0-1,1 1 0,-1-1 1,1 1-1,0 0 1,0 0-1,-5 4 0,-5 5 352,-19 19-1,23-21-312,1 0 5,-1 1 0,1 0 0,1 0 0,0 1 1,0 0-1,1 0 0,0 1 0,1 0 0,-4 13 0,7-18-68,1 0-1,-1 1 0,1-1 0,1 0 1,-1 0-1,1 1 0,1 11 1,0-14-31,0 0 1,0 0-1,1 0 1,0-1-1,-1 1 1,1 0-1,1-1 1,-1 1-1,1-1 1,0 0-1,6 8 1,-4-7-6,1 0-1,-1 0 1,1-1 0,0 1 0,1-1 0,-1 0-1,1-1 1,-1 0 0,1 0 0,0 0-1,0-1 1,1 0 0,-1 0 0,0-1 0,1 0-1,-1 0 1,1-1 0,-1 0 0,1 0 0,12-3-1,-4 1-56,0-2-1,0 0 0,-1-1 0,1-1 0,-1 0 1,0-1-1,-1-1 0,20-13 0,36-24-464,-73 49 505,0 1 0,0 0 0,1 0 0,-1 1 0,1-1 0,1 0 0,-1 1-1,1-1 1,-1 9 0,2-11 20,0-1 1,0 1-1,1 0 1,-1-1-1,1 1 0,-1 0 1,1-1-1,0 1 0,0-1 1,0 0-1,1 1 0,-1-1 1,1 0-1,-1 1 0,3 2 1,0-2 25,-1 0 0,1 0 0,0 0 0,-1 0 0,1-1 1,1 0-1,-1 1 0,5 1 0,2 0 18,1-1 0,-1 0 0,1-1 0,-1 0 0,1-1 0,15 1 0,-21-2 22,1-1 0,-1 1 0,0-1 0,10-2-1,-14 3-58,0-1-1,0 0 1,-1 1 0,1-1-1,0 0 1,0 0-1,-1 0 1,1 0-1,-1 0 1,1 0-1,-1-1 1,1 1-1,-1 0 1,0-1 0,0 1-1,1-1 1,-1 0-1,1-3 1,-1 4-34,-1 0-1,0 0 1,0-1 0,0 1 0,0 0-1,0-1 1,0 1 0,0 0 0,0-1 0,0 1-1,-1 0 1,1-1 0,0 1 0,-1 0-1,0 0 1,1-1 0,-1 1 0,1 0-1,-2-2 1,-17-19-93,18 21 117,-5-5-55,0 1 1,0 0 0,0 1-1,0-1 1,-1 1-1,-10-5 1,-2 2 6,-24-8 0,32 12 43,-1 0-1,1 0 1,-1 1-1,-12 0 0,19 2-17,-1 0 0,1 0 1,0 1-1,0 0 0,0 0 0,-1 0 0,1 0 0,0 1 0,0 0 0,0 0 0,-6 4 0,2 1 212,16-2 9,-2-2-176,3 0 43,-1 0 0,1 0 0,0-1 0,-1 0 0,1-1 0,0 1 0,1-1 0,-1-1 0,12 0 0,2-1 28,1-2 1,25-5-1,-22 2-52,0-1 0,0-1 0,40-20 0,-49 20-10,-1-1 0,1-1 0,-2-1 1,1 0-1,26-27 0,-4-8 57,-28 33-67,-6 5-34,1 1 0,-1-1-1,5-13 1,1 0 87,-6 12-82,4-3-14,-13 59-313,1 15 411,0-12 122,3-37-160,2 23 0,0-11 1,-1-22-41,1 0 1,-1 0-1,1 1 0,0-1 1,0 0-1,0 0 0,0 0 1,1 0-1,1 4 0,4 5 78,-7-10-82,0-1 1,1 0-1,-1 0 1,0 0-1,1 0 1,-1 0-1,1 0 0,0 0 1,-1 0-1,1 0 1,0 0-1,-1-1 1,1 1-1,0 0 0,0 0 1,0-1-1,0 1 1,0 0-1,0-1 1,0 1-1,0-1 0,0 1 1,0-1-1,0 0 1,0 1-1,0-1 1,0 0-1,1 0 0,-1 0 1,0 0-1,0 0 1,0 0-1,0 0 0,0 0 1,0 0-1,1 0 1,-1-1-1,0 1 1,0-1-1,0 1 0,0 0 1,2-2-1,1-1 16,0 1 0,0-1 0,0-1 0,-1 1 0,1 0 0,-1-1 0,1 0-1,4-7 1,6-12-27,-1-1-1,-1 0 0,16-47 1,-7 24-548,-21 47 544,0 0 0,0 0 0,0 0 0,0-1-1,0 1 1,0 0 0,0 0 0,0 0 0,0 0-1,1 0 1,-1 0 0,0-1 0,0 1 0,0 0-1,0 0 1,0 0 0,0 0 0,0 0 0,0 0-1,0 0 1,1 0 0,-1 0 0,0 0 0,0-1-1,0 1 1,0 0 0,0 0 0,0 0 0,1 0-1,-1 0 1,0 0 0,0 0 0,0 0 0,0 0-1,0 0 1,1 0 0,-1 0 0,0 0 0,0 0-1,0 0 1,0 0 0,0 0 0,0 0 0,1 1-1,1 5-114,-3 10 78,0-1 0,-7 28 0,5-31 97,0 1-1,1 0 1,1 0-1,0 0 1,1 16-1,1-23-20,-1 1 0,1-1 0,1 1 0,-1-1 0,1 1 0,3 6 0,-4-11-7,0 0 0,0 0 0,1 0 0,-1 0 0,1 0 0,0-1 0,-1 1 0,1 0 0,0-1 1,0 1-1,0-1 0,0 0 0,0 1 0,1-1 0,-1 0 0,0 0 0,0-1 0,1 1 0,3 0 0,0 0-4,0 0 1,0-1-1,-1 1 0,1-1 0,0-1 0,0 1 0,0-1 0,0 0 0,0-1 0,0 0 1,-1 1-1,1-2 0,-1 1 0,8-5 0,8-5 71,-2-1 0,25-21 0,-12 10-245,-23 16 103,-8 7 13,1-1-1,1 0 1,-1 1 0,0-1-1,0 1 1,5-3 0,-7 4 31,1 0 1,-1 0 0,0 0-1,1 0 1,-1 0 0,0 0-1,1 0 1,-1 0 0,0 0-1,0 0 1,1 0 0,-1 0 0,0 0-1,1 0 1,-1 0 0,0 0-1,1 1 1,-1-1 0,0 0-1,0 0 1,1 0 0,-1 0-1,1 1 1,3 11-16,-3-2 66,-1-1 0,-1 1-1,1 0 1,-2 0-1,1-1 1,-1 1 0,-1-1-1,-4 12 1,4-12-46,-13 38 302,-30 57-1,8-21 8,-7 43 390,45-126-697,0 0 0,0 0 0,0 0 0,0 0 0,0 0 0,0 0 0,0 0 0,0-1 0,-1 1 0,1 0 0,0 0 0,0 0 0,0 0 0,0 0 0,0 0 0,0 0 0,0 0 0,0 0 0,0 0 0,0 0 0,0 0 0,0 0 0,0 0 0,0 0 0,0 0 1,0-1-1,0 1 0,0 0 0,0 0 0,0 0 0,0 0 0,0 0 0,-1 0 0,1 0 0,0 0 0,0 0 0,0 0 0,0 0 0,0 0 0,0 0 0,0 0 0,0 0 0,0 0 0,0 0 0,0 0 0,0 0 0,0 0 0,-1 0 0,1 0 0,0 0 0,0 0 0,0 0 0,0 1 1,0-1-1,0 0 0,0 0 0,0 0 0,0 0 0,0 0 0,-2-11 78,3-2-84,1 0-1,0 0 0,0 1 0,9-26 1,-1 9-89,16-28 1,12-22 63,147-277-795,-183 350 801,1 1 1,0 0-1,0 0 0,1 0 1,0 0-1,0 1 0,0 0 1,0-1-1,0 1 0,1 1 1,7-5-1,-11 7 28,-1 1 1,1-1-1,0 1 1,0-1-1,0 1 0,0 0 1,0-1-1,0 1 1,0 0-1,0 0 0,-1 0 1,1 0-1,0 0 1,0 0-1,0 0 1,0 0-1,0 0 0,0 0 1,0 0-1,0 0 1,0 1-1,0-1 0,1 1 1,-1 0 6,0 0 1,0 0-1,0 0 1,0 0-1,0 0 0,0 1 1,0-1-1,-1 0 1,1 0-1,0 1 1,-1-1-1,1 0 1,-1 1-1,1 1 0,1 6 58,-1 0 0,0 0 0,-1 18 0,0-23-63,0 12 76,0 1 1,-2-1 0,0-1 0,0 1 0,-2 0-1,-5 16 1,4-17 15,-10 24 123,14-37-194,-1 1 1,1 0-1,-1-1 1,0 1-1,0-1 1,0 1 0,0-1-1,0 0 1,0 0-1,-5 3 1,7-5-41,-1 1 0,0-1-1,1 0 1,-1 0 0,0 1 0,1-1 0,-1 0 0,0 0 0,1 0-1,-1 0 1,0 0 0,1 0 0,-1 0 0,0 0 0,1 0 0,-1 0-1,0 0 1,1 0 0,-1 0 0,0-1 0,1 1 0,-1 0 0,0 0-1,0-1 1,1 1 5,0 0-1,0 0 0,-1 0 1,1 0-1,0 0 1,0 0-1,0 0 0,0 0 1,0 0-1,-1 0 1,1 0-1,0-1 0,0 1 1,0 0-1,0 0 1,0 0-1,0 0 0,-1 0 1,1 0-1,0 0 1,0 0-1,0-1 0,0 1 1,0 0-1,0 0 1,0 0-1,0 0 0,0 0 1,0 0-1,-1-1 1,1 1-1,0 0 0,0 0 1,0 0-1,0 0 1,0 0-1,0-1 0,0 1 1,0 0-1,0 0 1,0 0-1,0 0 0,0-1 1,0 1-1,1 0 1,-1 0-1,0 0 0,0 0 1,0 0-1,0 0 1,0-1-1,0 1 0,0 0 1,0 0-1,0 0 1,0 0-1,1 0 0,-1 0 1,0 0-1,0-1 1,0 1-1,0 0 0,0 0 1,0 0-1,1 0 1,8 22-447,-5-19 463,-1-1 0,1 1 1,-1-1-1,1 0 0,0 0 0,0 0 0,0 0 0,0-1 0,0 0 0,0 1 0,0-2 0,0 1 1,1 0-1,-1-1 0,0 0 0,6 0 304,-9 0-452,0 0 138,0 0 1,1 0-1,-1 0 0,-1-1 1,1 1-1,0 0 1,0-1-1,0 1 1,0 0-1,0-1 1,0 1-1,0-1 0,0 0 1,0 1-1,-1-1 1,1 0-1,0 1 1,-1-1-1,1 0 0,0 0 1,-1 0-1,1 1 1,-1-1-1,1-2 1,6-5-108,2-3 82,0-1 1,-1 1-1,0-1 1,-1 0-1,7-19 1,0 3 55,12-18-94,2 0 0,59-72 0,44-52-736,-105 131 593,-2-2 1,-2 0-1,19-49 0,-20 32 47,-3 0 0,14-75 0,-29 116 66,2-30 0,-5 42 20,0 0 0,0 0 0,-1 1 0,1-1 0,-1 0 0,0 0 0,0 0 0,-1 1 0,0-1 0,-2-6 0,3 11 54,1-1 0,-1 0 0,1 0 1,-1 0-1,1 1 0,-1-1 0,0 0 0,1 0 1,-1 1-1,0-1 0,0 1 0,1-1 1,-1 1-1,0-1 0,0 1 0,0-1 0,0 1 1,0 0-1,0-1 0,0 1 0,0 0 0,1 0 1,-1 0-1,0 0 0,0 0 0,-2 0 0,1 0 3,-1 1-1,1 0 0,0-1 0,0 1 0,0 0 0,0 0 0,0 1 0,0-1 0,0 0 0,0 1 0,0-1 0,-2 3 0,-6 6 36,1 1 1,-1 1 0,2 0-1,0 0 1,0 1-1,-8 18 1,-32 91 415,44-111-401,-53 168 777,46-136-559,3 0 0,-6 57 0,12-60-160,1 0 0,7 60 0,-3-78-24,2 1 0,0-1 1,1 0-1,1 0 1,17 37-1,-21-52-30,1 0 1,0 0-1,1 0 0,-1-1 1,1 0-1,1 0 0,-1 0 1,1 0-1,0-1 0,0 0 1,1 0-1,-1-1 0,1 0 1,0 0-1,0 0 0,1-1 1,-1 0-1,1 0 0,-1-1 1,1 0-1,0-1 0,0 1 1,11-1-1,-16-1-47,1 0-1,0-1 1,0 1-1,-1-1 1,1 0-1,-1 0 1,1 0-1,0-1 1,-1 1 0,0-1-1,1 0 1,-1 0-1,0 0 1,5-4-1,0-2-96,0 0-1,-1-1 1,10-13-1,-7 8-5,-1 0 0,-1-1-1,0-1 1,-1 1 0,0-1-1,-1 0 1,4-24 0,-4 19 12,3-16 71,-8 34 4,-1 0 1,1 1 0,-1-1-1,0 0 1,0 0-1,-1 0 1,1 1-1,0-1 1,-1 0-1,-1-2 1,2 4 20,0 1 0,0-1 0,0 1 0,0-1 0,0 1 0,-1-1 0,1 1 0,0-1 0,0 1 0,-1 0-1,1-1 1,0 1 0,-1 0 0,1-1 0,0 1 0,-1 0 0,1-1 0,-1 1 0,1 0 0,-1-1 0,1 1 0,0 0 0,-1 0 0,1 0 0,-1 0 0,1-1 0,-1 1 0,0 0 0,0 0 10,0 1 0,0-1 0,1 0 1,-1 1-1,0-1 0,0 0 0,0 1 1,0-1-1,1 1 0,-1 0 1,0-1-1,0 1 0,1-1 0,-1 2 1,-4 4 87,0-1 1,1 1-1,-3 7 1,5-11-65,-9 21 242,1-1 0,1 1 0,1 1 0,-9 39 0,16-55-221,0-1-1,0 1 1,0-1 0,1 1 0,0-1 0,3 15 0,-3-20-50,0 0 0,0 0 0,1 0-1,-1 0 1,1 0 0,0 0 0,0-1 0,-1 1 0,1 0 0,0 0 0,0-1 0,1 1 0,-1 0 0,0-1 0,1 1-1,-1-1 1,0 0 0,1 1 0,0-1 0,-1 0 0,1 0 0,0 0 0,-1 0 0,1 0 0,0 0 0,0-1 0,0 1-1,0-1 1,4 1 0,-2-1-12,1 0 1,0 0-1,0 0 0,0-1 0,-1 0 0,1 0 0,0 0 1,-1-1-1,1 0 0,-1 0 0,8-4 0,3-3-37,26-22-1,-11 8-13,97-67-273,-120 85 298,1 1 0,0-1 0,0 1-1,0 1 1,12-5 0,-20 8 38,1 0 0,-1 0 0,0 0 0,0 0 0,1 0 0,-1 0 0,0 0 0,1 0 1,-1 0-1,0 0 0,0 0 0,1 0 0,-1 0 0,0 0 0,0 0 0,1 0 0,-1 0 0,0 0 0,0 0 0,1 0 0,-1 0 0,0 1 0,0-1 0,1 0 0,-1 0 1,0 0-1,0 0 0,0 1 0,1-1 0,-1 0 0,0 0 0,0 0 0,0 1 0,0-1 0,1 0 0,-1 0 0,0 1 0,0-1 0,0 0 0,0 0 0,0 1 0,0-1 1,0 0-1,0 0 0,0 1 0,0-1 0,0 0 0,0 1 0,0-1 0,0 0 0,0 0 0,0 1 0,0-1 0,0 0 0,0 0 0,0 1 0,-1-1 0,-5 15 44,6-15-43,-50 86 260,5-9-138,43-73-94,0 0 1,0 1-1,0-1 0,1 1 1,-1 0-1,1 0 0,0-1 0,0 10 1,1-12-16,0 0 0,0 0 0,0-1 0,1 1 0,-1 0 1,0-1-1,1 1 0,-1 0 0,1-1 0,0 1 0,0-1 0,-1 1 0,1-1 1,0 1-1,0-1 0,0 0 0,1 1 0,-1-1 0,0 0 0,0 0 1,1 0-1,-1 0 0,0 0 0,1 0 0,-1 0 0,4 1 0,0-1 13,0 1-1,0-1 1,0 0-1,1 0 0,-1-1 1,0 1-1,0-1 1,1 0-1,-1 0 1,0-1-1,0 0 1,7-1-1,-3-1-4,1 0 0,0-1-1,-1 0 1,1 0 0,8-7 0,-6 3 10,-1-1 0,0 0 0,-1 0 1,0-1-1,0-1 0,-1 0 0,0 0 0,-1-1 0,-1 1 0,9-18 0,5-15-115,22-73-1,-40 109 53,12-41-419,12-65 0,-18 69 256,19-123-60,-24 129 314,-2 0 0,-5-55 0,4 94-46,-1-1 0,0 1 0,0-1 0,0 1 0,0 0 0,0-1 0,0 1 0,0 0 0,0-1 0,-1 1 0,1 0 0,0-1 0,0 1 0,0-1 0,0 1 1,0 0-1,-1-1 0,1 1 0,0 0 0,0 0 0,0-1 0,-1 1 0,1-1 0,-6 11 262,-23 81 445,19-54-551,-2 6-58,2 0 1,-7 75 0,15-88-666,1 1 0,2-1 0,1 1 0,10 52 0,2-25-3794,3-2 1260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7:50.5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112 227 3488,'-2'-16'1106,"1"0"4121,0 25-3523,2 55 127,0 13 160,-12 104 0,9-165-1730,0 0-1,-1-1 0,-1 1 1,0-1-1,-13 28 1,17-42-234,0 0 0,-1-1 0,1 1 0,0 0 0,-1 0 0,1-1 0,-1 1 0,1-1 0,-1 1 0,1 0 0,-1-1 0,1 1 0,-1-1 0,0 1-1,1-1 1,-1 0 0,0 1 0,1-1 0,-1 0 0,0 1 0,0-1 0,1 0 0,-1 0 0,0 1 0,0-1 0,0 0 0,1 0 0,-1 0 0,0 0 0,0 0 0,1 0 0,-1-1 0,0 1 0,0 0 0,0 0 0,1 0 0,-1-1 0,0 1 0,1 0 0,-1-1 0,0 1 0,0-1 0,1 1 0,-2-1 0,0-2-14,0 1-1,0 0 1,-1-1-1,2 1 1,-1-1-1,0 0 1,0 1 0,1-1-1,0 0 1,-1 0-1,0-5 1,-2-9-36,0 0 0,1 0 0,1-1 1,1 1-1,1-1 0,2-23 0,2-4-76,19-84 1,-16 108 59,0 1-1,1 0 1,1 0 0,1 1 0,0 1 0,2-1-1,18-22 1,-20 29 10,0 1-1,1 0 1,0 1-1,0 0 1,1 0 0,1 2-1,-1-1 1,1 2-1,1-1 1,-1 2-1,17-6 1,-23 10 40,-1 1-1,0-1 1,1 1-1,-1 1 1,0-1-1,14 2 1,-19-1 19,1 0 0,0 0 0,0 0 1,0 1-1,0-1 0,-1 1 0,1-1 0,0 1 1,0 0-1,-1-1 0,1 1 0,0 0 0,-1 0 0,1 0 1,-1 1-1,1-1 0,-1 0 0,0 0 0,1 1 1,-1-1-1,0 1 0,0-1 0,0 1 0,0-1 1,0 1-1,0 0 0,-1 0 0,2 2 0,-1 4 41,0-1-1,-1 1 0,0 0 0,0 0 1,-1 0-1,1 0 0,-2 0 0,1-1 1,-1 1-1,0 0 0,-1-1 1,-4 9-1,-1 2 53,-2-1 1,0 0 0,-22 27-1,8-17 195,-1-1 0,-32 26 0,17-16-210,39-36-104,1 1 0,-1-1 0,1 1 0,-1-1 0,1 1 0,-1-1 0,1 1 0,-1-1 0,1 1 0,-1 0 0,1-1 0,0 1 0,0 0 0,-1 0 0,1 1 1,0-2-7,0 0 0,0 0 1,0 1-1,0-1 1,0 0-1,0 0 0,1 1 1,-1-1-1,0 0 1,0 0-1,0 0 1,0 1-1,1-1 0,-1 0 1,0 0-1,0 0 1,1 0-1,-1 1 0,0-1 1,0 0-1,0 0 1,1 0-1,-1 0 1,0 0-1,1 0 0,-1 0 1,0 0-1,0 0 1,1 0-1,28-1-101,4-4 95,-2 0-1,1-3 1,-1 0-1,38-17 1,337-168 690,-376 174-703,-41 25 232,4-2-190,0-1-1,0 1 1,-10 8-1,-6 8 30,2 1-1,0 0 1,-19 27-1,27-32 91,2 1 1,0 0-1,1 0 0,1 1 1,-13 33-1,21-47-115,1-1 0,-1 0-1,0 0 1,1 0-1,0 1 1,-1-1 0,1 0-1,1 0 1,-1 1 0,0-1-1,1 0 1,-1 0 0,3 6-1,-2-7-8,0-1 0,-1 1-1,1-1 1,0 1-1,1 0 1,-1-1 0,0 0-1,0 1 1,0-1 0,1 0-1,-1 1 1,1-1 0,-1 0-1,1 0 1,-1 0-1,1 0 1,0-1 0,0 1-1,-1 0 1,1-1 0,0 1-1,0-1 1,0 0 0,3 1-1,2-1 19,-1 0 0,1 0 0,0-1 1,-1 0-1,1 0 0,-1-1 0,1 0 0,-1 0 0,0 0 0,0-1 0,0 0 0,0 0 0,0 0 0,-1-1 1,9-6-1,-7 3-22,0 0 1,0 0 0,0 0-1,-1-1 1,0 0 0,-1 0-1,0-1 1,0 1 0,6-16-1,-6 8-104,-1 1 1,0-1-1,-1 0 0,-1 0 0,0 0 0,-1 0 0,-1 0 0,-3-28 1,2 37 39,0 1 1,0-1 0,-1 1-1,0-1 1,0 1 0,-1-1-1,0 1 1,0 0 0,0 0 0,-1 0-1,-7-8 1,10 12 39,-1 1 0,1-1 0,-1 0 0,0 1 0,0-1 0,0 1 0,0 0 0,0 0 1,0 0-1,0 0 0,0 0 0,0 0 0,0 0 0,-1 1 0,1-1 0,0 1 0,-1-1 0,1 1 0,0 0 0,-1 0 0,1 0 0,0 0 0,-1 1 0,1-1 1,0 1-1,-1-1 0,1 1 0,0 0 0,0 0 0,0 0 0,0 0 0,0 0 0,0 0 0,0 0 0,-3 3 0,3-2 16,1-1-1,-1 1 0,1-1 1,-1 1-1,1 0 0,0-1 0,0 1 1,0 0-1,0 0 0,0 0 1,0 0-1,0 0 0,1 0 1,-1 0-1,1 0 0,-1 1 1,1-1-1,0 0 0,0 0 0,0 0 1,0 0-1,0 0 0,0 1 1,2 2-1,-1 0 38,0-1 0,0 1 0,1-1 0,0 0 0,-1 0 0,2 0 0,-1 0 0,0 0 0,1 0 0,5 6 0,-1-4-8,0-1 0,0 1 0,1-1 0,0-1 0,-1 1-1,2-1 1,-1-1 0,0 0 0,1 0 0,-1 0 0,1-1 0,0 0 0,0-1 0,0 0 0,14 0 0,-11-1-24,1-1 0,-1 0 0,0-1-1,1 0 1,-1-1 0,0 0 0,0-1-1,0 0 1,-1-1 0,20-11 0,-12 4 60,-1-2 1,-1 0 0,28-28 0,38-57 253,-80 94-363,8-5-96,-10 10 137,-1 0 0,0 0 0,0 0 0,0 0 0,1 0 0,-1 0 0,0 0 0,0 0 0,0 0 0,0 0 0,1 0 0,-1 1 0,0-1 0,0 0 0,0 0 0,0 0 0,0 0 1,1 0-1,-1 1 0,0-1 0,0 0 0,0 0 0,0 0 0,0 0 0,0 1 0,0-1 0,0 0 0,0 0 0,0 0 0,1 1 0,-1-1 0,0 0 0,0 0 0,0 0 0,0 1 0,0-1 0,-1 0 0,1 0 0,0 0 0,0 1 0,0-1 0,-2 26-27,0 1-1,-8 29 1,0-1 14,6-29 143,1-1 1,1 1-1,1 0 0,6 50 0,-5-74-104,1 0 0,0 1 0,-1-1 0,1 0 0,0 1 0,0-1 0,1 0 0,-1 0 0,0 0 0,4 3 0,-5-4-20,1-1 0,-1 1 0,1-1 0,-1 1 0,1-1 0,0 1 0,-1-1 0,1 1 0,0-1 0,-1 0 0,1 1-1,0-1 1,-1 0 0,1 0 0,0 0 0,0 1 0,-1-1 0,1 0 0,0 0 0,0 0 0,-1 0 0,1 0 0,0 0 0,0 0 0,0-1 0,-1 1 0,1 0 0,0 0 0,-1-1 0,1 1 0,0 0 0,-1-1 0,1 1 0,0 0 0,-1-1 0,2 0 0,3-6-23,0 1-1,0-1 1,-1 0 0,0 0 0,0 0-1,0 0 1,-1-1 0,2-8 0,4-5-174,86-175-1287,-78 161 1285,-13 29 56,-3 7 36,-1 13-3,0-6 95,0 17 192,1 0 0,1 1 0,2-1-1,8 35 1,-10-51-114,1-1-1,0 1 1,1-1-1,-1 1 1,2-1 0,-1 0-1,1 0 1,0-1-1,1 0 1,0 0-1,0 0 1,1 0-1,-1-1 1,1 0-1,13 7 1,-17-11-56,0 0 1,0 0-1,0-1 0,1 0 1,-1 0-1,0 0 0,1 0 1,-1 0-1,1-1 0,0 1 1,-1-1-1,1 0 0,-1 0 0,7-1 1,-5 0 3,0 0 1,0-1 0,0 0-1,-1 0 1,1 0 0,-1 0-1,1-1 1,-1 0 0,5-4-1,3-3-141,0-1 0,-2-1 1,1 0-1,-1-1 0,11-18 0,-10 11-273,16-36 1,-20 40 246,1 0 0,0 0 0,19-26 0,-22 32 3,0 4 21,-5 6 123,0 0 1,1 1-1,-1-1 0,0 0 1,0 0-1,1 0 0,-1 0 1,0 1-1,0-1 0,0 0 1,0 0-1,1 0 0,-1 1 1,0-1-1,0 0 0,0 0 0,0 1 1,0-1-1,0 0 0,1 0 1,-1 1-1,0-1 0,0 0 1,0 1-1,0-1 0,0 0 1,0 0-1,0 1 0,5 34 146,-5-29-100,1 0 0,-1 0-1,1-1 1,1 1-1,-1 0 1,1-1 0,0 0-1,0 1 1,0-1 0,6 9-1,-6-11-13,0 0 0,0 0 0,0 0 0,1-1 0,-1 1 0,1-1 0,-1 0 0,1 0-1,0 0 1,0 0 0,0 0 0,0 0 0,0-1 0,0 1 0,0-1 0,0 0 0,1 0 0,-1 0 0,1-1-1,-1 1 1,0-1 0,5 0 0,3-1-5,0-1 0,-1 0 0,1-1 1,-1-1-1,1 1 0,-1-2 0,0 1 0,-1-1 0,1-1 0,16-12 0,-4 1-86,-1-2 0,-1-1 0,19-22 0,-32 33-44,0 0 0,6-10 1,-11 17 65,-1 0 1,0 0-1,0 0 1,0 0 0,0-1-1,0 1 1,0 0-1,-1-1 1,1 1 0,-1-1-1,0 1 1,0-1-1,0 1 1,0-4 0,0 6 26,-1-1 0,1 1 1,0 0-1,-1-1 1,1 1-1,0 0 0,-1-1 1,1 1-1,-1 0 0,1-1 1,-1 1-1,1 0 1,-1 0-1,1-1 0,-1 1 1,1 0-1,-1 0 1,1 0-1,-1 0 0,0 0 1,1 0-1,-1 0 1,1 0-1,-1 0 0,1 0 1,-1 0-1,1 0 0,-1 0 1,1 0-1,-1 1 1,1-1-1,-1 0 0,0 1 1,0-1-21,-5 2 39,-1 0 1,1 1 0,0-1-1,1 1 1,-1 0-1,1 1 1,-1 0-1,1 0 1,-7 7-1,1-1 98,1 1 0,-17 23-1,19-22 4,1-1-1,0 1 1,1 1-1,0-1 0,1 1 1,-6 20-1,11-31-86,-1 0-1,0 0 1,1-1-1,0 1 0,-1 0 1,1 0-1,0 0 1,0 0-1,0-1 1,0 1-1,1 0 0,-1 0 1,0 0-1,1-1 1,-1 1-1,1 0 1,0 0-1,-1-1 1,1 1-1,0 0 0,0-1 1,0 1-1,0-1 1,0 1-1,3 1 1,-1-1 6,0-1 1,0 0 0,0 0 0,0 0 0,0 0-1,0 0 1,1-1 0,-1 1 0,0-1-1,1 0 1,-1 0 0,0 0 0,0-1 0,1 1-1,3-2 1,24-5-27,-1-1 0,0-2-1,45-21 1,33-11-71,-91 36 115,1 1 1,0 2-1,0-1 1,26 0-1,-13 3 211,-1 2 0,1 0 0,-1 2 0,32 8 0,59 11-1498,-81-19-3355,0-1-4598,-16-2 4006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31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4 3648,'-1'-1'246,"-1"1"-1,0-1 1,1 1 0,-1-1 0,0 1-1,0 0 1,1 0 0,-1-1 0,0 1-1,0 1 1,1-1 0,-1 0 0,0 0-1,0 1 1,1-1 0,-1 1 0,0-1-1,1 1 1,-1 0 0,0 0 0,1-1-1,-1 1 1,1 0 0,-3 3 0,3-4-182,1 1-1,-1-1 1,0 1 0,0-1 0,1 1 0,-1-1-1,1 1 1,-1-1 0,0 1 0,1 0 0,-1 0-1,1-1 1,-1 1 0,1 0 0,0 0 0,-1-1-1,1 1 1,0 0 0,0 0 0,-1 0 0,1 0 0,0 0-1,0-1 1,0 1 0,0 0 0,0 0 0,0 0-1,0 0 1,1 0 0,-1 0 0,0-1 0,0 1-1,1 0 1,-1 0 0,0 0 0,1-1 0,-1 1 0,1 0-1,-1 0 1,1-1 0,-1 1 0,1 0 0,-1-1-1,1 1 1,0-1 0,-1 1 0,1-1 0,0 1-1,0-1 1,-1 1 0,1-1 0,0 0 0,0 1-1,0-1 1,0 0 0,1 0 0,21 4 365,-1-2-1,1-1 1,-1-1 0,33-3 0,84-14 593,-75 7-869,82-1 0,-128 11-196,1 1 0,0 0 1,0 2-1,-1 0 0,0 1 1,1 1-1,24 10 0,-18 0-1482,-4 1 411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7:55.8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119 25 1248,'0'0'736,"-17"14"5685,-6 0-4501,10-14-368,13 0-1477,0 11 293,-4-3-656,4-7 301,0 0 0,0 0 0,0 0 0,0 0 0,-1 0 0,1 0 1,0 0-1,-1-1 0,1 1 0,0 0 0,-1 0 0,0 1 0,0-1-1,0 0 0,1-1 0,-1 1 0,1 0 0,-1 0 0,1 0 0,0 0 0,-1 0-1,1 0 1,0 0 0,0 0 0,0 2 0,-1 6 77,0 1-1,-4 17 1,3-17 48,0-1 0,0 19 0,0 7-15,-6 43 1,5-63-42,1 8-25,-1 25 0,-1-30 118,0-12 968,4-6-1125,0-2-21,-1 0 1,1 0-1,0 1 1,-1-1-1,0 0 1,1 1-1,-1-1 1,-1-1-1,-2-11-49,1-10 53,3-18 193,7-42 1,-4 63-220,1 0-1,1 1 1,0-1 0,10-19 0,-12 33 27,1-1 1,0 1 0,1 0 0,-1 0 0,2 0 0,-1 1 0,1 0 0,-1 0 0,2 0 0,-1 1 0,9-6 0,-10 8-1,0-1-1,1 1 1,0 0 0,0 0 0,0 1 0,0 0 0,0 0 0,0 0 0,1 1 0,-1 0-1,1 0 1,-1 1 0,0 0 0,1 0 0,6 1 0,-11-1 8,1 1-1,0-1 1,-1 1 0,1 0 0,-1 0 0,0 0-1,1 0 1,-1 0 0,0 0 0,0 0 0,1 1-1,-1 0 1,0-1 0,2 4 0,-3-4 11,0 0 0,0 1 1,0-1-1,-1 0 0,1 1 0,0-1 1,-1 1-1,1-1 0,-1 1 1,0-1-1,0 1 0,1-1 0,-1 1 1,0-1-1,0 1 0,0 0 1,0-1-1,-1 1 0,1-1 0,0 1 1,-1-1-1,1 1 0,-2 2 1,0 0-3,0 0 1,0-1 0,0 1 0,-1 0 0,1-1 0,-5 4 0,6-5 1,0-1 0,0 0 0,-1 0 0,1 1 0,-1-1 0,1 0 0,-1 0 0,1 0 0,-1-1 0,0 1 0,1 0 1,-1-1-1,0 1 0,0-1 0,-3 1 0,5-1 220,-1 0-155,1 0-100,0 0 0,0 0-1,0 0 1,0 0 0,0 0-1,0 0 1,1 0 0,-1-1-1,0 1 1,0 0 0,0 0 0,0 0-1,0 0 1,0 0 0,0 0-1,0 0 1,0 0 0,0-1-1,0 1 1,0 0 0,0 0-1,0 0 1,0 0 0,0 0 0,0 0-1,0-1 1,0 1 0,0 0-1,0 0 1,0 0 0,0 0-1,0 0 1,0 0 0,0 0 0,0-1-1,0 1 1,0 0 0,0 0-1,-1 0 1,1 0 0,0 0-1,0 0 1,0 0 0,0 0 0,0 0-1,0 0 1,0 0 0,0-1-1,-1 1 1,1 0 0,0 0-1,0 0 1,0 0 0,0 0-1,0 0 1,0 0 0,0 0 0,-1 0-1,1 0 1,0 0 0,0 0-1,0 0 1,0 0 0,0 0-1,0 0 1,-1 0 0,9-6-2919,0-2-603,-6 7 3058,-1 0 0,1 0 1,-1 1-1,1-1 0,0 0 0,2 0 0,13 2-2715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7:58.5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2 151 2720,'0'1'51,"0"-1"-1,0 1 1,-1 0 0,1-1-1,0 1 1,0-1 0,0 1 0,-1 0-1,1-1 1,0 1 0,0 0-1,0-1 1,0 1 0,0 0-1,0-1 1,0 1 0,1 0 0,-1-1-1,0 1 1,0 0 0,0-1-1,1 1 1,-1-1 0,1 2 0,0 0 95,0-1 0,1 1 1,-1-1-1,1 1 1,-1-1-1,1 0 0,-1 1 1,4 0-1,-1 1 229,0-1 0,1 0 0,-1 0 0,1 0-1,-1-1 1,1 1 0,6 0 0,-6-2-245,1 0 0,-1-1 0,1 1 0,-1-1 0,0 0 0,1 0 0,-1-1 0,0 1 0,0-1 0,0-1 1,0 1-1,0-1 0,0 1 0,4-5 0,-3 3-65,-1 0 1,0-1-1,1 0 1,-1 0-1,-1-1 1,1 1 0,-1-1-1,0 0 1,0 0-1,4-10 1,-7 12-53,1-1 0,-1 0 0,0 0 1,-1 1-1,1-1 0,-1 0 0,0 0 0,0 0 1,0 1-1,-1-1 0,0-5 0,0 8-18,1 0 0,0 0 1,-1 0-1,1 0 0,-1 0 0,0 0 0,0 0 0,0 1 0,0-1 0,0 0 0,0 1 0,0-1 0,0 0 0,-1 1 1,1-1-1,0 1 0,-1 0 0,0 0 0,1-1 0,-1 1 0,0 0 0,1 0 0,-1 0 0,0 1 0,0-1 0,0 0 0,0 1 1,-2-1-1,0 1 38,0 0 0,0 0 1,1 0-1,-1 0 0,0 1 1,0 0-1,0 0 0,0 0 1,1 0-1,-1 0 0,1 1 1,-1 0-1,-4 2 1,3 0 79,0-1 1,1 1-1,-1 1 1,1-1-1,0 1 1,0-1-1,-6 10 1,2 0 150,0 0 0,2 1 0,-1 0 0,2 0 0,-6 25 1,8-30-168,1 0 0,1 1 0,0-1 0,0 1 0,1 15 0,1-19-31,0 0 0,0 0 0,1 0 0,0-1 0,0 1 0,1 0 0,0-1 0,0 1 0,5 6 0,-3-5 16,0 0-1,1 0 0,0-1 1,1 0-1,-1 0 0,1-1 1,1 1-1,-1-2 0,10 7 1,-12-9-39,-1-1 0,1 0 1,-1 0-1,1-1 0,0 1 1,0-1-1,0 0 0,0 0 1,0-1-1,0 1 0,0-1 1,-1 0-1,1 0 0,0-1 1,0 0-1,0 0 0,0 0 0,0 0 1,8-4-1,-6 1-12,0 1-1,-1-2 0,1 1 1,-1-1-1,0 0 1,0 0-1,0 0 1,-1-1-1,0 0 0,0 0 1,7-12-1,3-8 19,19-48-1,-26 56-67,27-52 116,-12 27-269,-21 40 92,0-1 0,0 0 0,1 1 0,-1 0 0,1-1 0,3-2 0,-3 7-133,-1 2 183,0 1-1,0-1 1,-1 1 0,1-1 0,-1 1 0,0-1-1,1 1 1,-2 0 0,2 6 0,3 41 38,-5-42 3,2 27 36,-2 0 0,-1 1-1,-9 57 1,8-85 72,-1 0-1,1 0 1,-2 0 0,-5 11 0,8-18-78,0 1 0,0-1 0,-1 1 0,1-1 0,-1 0 1,0 0-1,0 0 0,0 0 0,0 0 0,0 0 0,0-1 1,0 1-1,0-1 0,-1 1 0,1-1 0,-1 0 0,1 0 1,-5 1-1,5-2-45,1 0 1,-1 0 0,0 0-1,1 0 1,-1 0-1,1-1 1,-1 1-1,0-1 1,1 1 0,0-1-1,-1 0 1,1 0-1,-3-1 1,-16-14-120,15 9-178,8 3 53,14 3-70,-9 1 257,197-14 112,-96 8-6,-82 4-83,-16 0 9,0 2 0,0-1-1,14 2 1,-22 0 23,1-1 1,0 1-1,-1 0 0,1 0 1,-1 0-1,1 1 0,-1-1 1,0 1-1,1 0 0,-1 0 1,0 0-1,0 0 0,4 5 1,-3-2 15,1 0 0,-1 0 0,-1 1 0,1-1 0,-1 1 0,0 0 0,0 0 0,-1 0 0,0 0 1,0 0-1,0 1 0,-1-1 0,0 1 0,0-1 0,0 1 0,-1 7 0,-1 11 139,-2 0-1,-9 46 0,5-38-23,4-11 22,-2 1 1,0-2-1,-2 1 1,0-1 0,-13 27-1,19-47-112,0 1 0,1-1 1,-1 1-1,0-1 0,0 1 0,0-1 0,-1 1 1,1-1-1,0 0 0,0 0 0,-1 1 0,1-1 1,-1 0-1,1 0 0,-1 0 0,1-1 0,-1 1 0,-2 1 1,3-2-13,1 0 0,-1 0 1,0 0-1,1 0 1,-1-1-1,0 1 0,1 0 1,-1 0-1,1 0 1,-1-1-1,0 1 0,1 0 1,-1 0-1,1-1 1,-1 1-1,1 0 1,-1-1-1,1 1 0,-2-2 1,1 1 0,0-1 0,0 0 0,-1 0 1,1 0-1,0 0 0,1 0 0,-1 0 1,-1-3-1,-2-12 11,0 0 1,1-1 0,1 1-1,1-1 1,1 0 0,0 1-1,3-20 1,2 3-95,1 1-1,20-61 0,-24 89 44,23-70-248,48-99 0,-62 153 219,29-53-147,-33 63 119,1 0 0,0 0 0,0 1 0,13-11 0,-20 19 41,1 0 1,0 1 0,0-1-1,0 1 1,0-1-1,0 1 1,0 0 0,0 0-1,0 0 1,1 0-1,-1 0 1,0 1 0,1-1-1,3 0 1,-5 1 18,0 1-1,0-1 1,1 0 0,-1 1 0,0-1 0,0 0-1,0 1 1,0-1 0,0 1 0,0 0 0,0-1-1,0 1 1,0 0 0,0 0 0,0-1 0,0 1-1,0 0 1,0 0 0,-1 0 0,1 0 0,0 0 0,-1 0-1,1 0 1,-1 1 0,1-1 0,-1 0 0,0 0-1,1 0 1,-1 0 0,0 2 0,3 8 98,-2 1 1,1-1-1,-2 0 1,0 23-1,-10 46 261,-12 20 31,5-26-45,17-74-325,-1 1 0,1-1 0,0 0 0,0 1 0,0-1 0,0 1 0,0-1 0,0 1-1,0-1 1,0 1 0,0-1 0,0 1 0,0-1 0,0 1 0,0-1 0,0 0 0,1 1-1,-1-1 1,0 1 0,0-1 0,0 1 0,1-1 0,-1 0 0,0 1 0,0-1 0,1 0-1,-1 1 1,0-1 0,1 0 0,-1 1 0,0-1 0,1 0 0,-1 0 0,1 1 0,-1-1-1,1 0 1,-1 0 0,0 0 0,1 0 0,-1 1 0,1-1 0,-1 0 0,1 0 0,-1 0-1,1 0 1,-1 0 0,1 0 0,0 0 0,2-1 19,-1 1-1,1-1 1,0 1 0,0-1-1,-1 0 1,5-2 0,37-21 2,-1-3 0,-2-1 0,41-35 0,-70 54-56,0-1 0,-1 0 1,0-1-1,17-23 0,-25 28-305,-10 10 136,-11 12 19,18-16 171,-18 16 53,1 2-1,-16 20 1,27-30-25,0 1 1,0-1-1,1 2 1,0-1 0,1 1-1,0-1 1,-4 14 0,8-21-14,-1 0 0,1 0 0,0-1 0,0 1 1,-1 0-1,1 0 0,0 0 0,0-1 0,1 1 0,-1 0 0,0 0 1,1 0-1,-1-1 0,1 1 0,-1 0 0,1 0 0,0-1 1,0 1-1,0-1 0,0 1 0,0-1 0,0 1 0,0-1 0,0 1 1,0-1-1,1 0 0,-1 0 0,1 0 0,-1 0 0,1 0 1,-1 0-1,1 0 0,0 0 0,-1 0 0,1-1 0,0 1 0,0-1 1,-1 1-1,3-1 0,1 1 27,-1 0 0,1-1-1,-1 1 1,1-1 0,-1 0 0,1-1-1,-1 1 1,0-1 0,1 0 0,-1 0 0,0 0-1,1 0 1,-1-1 0,7-3 0,-6 1-12,0 0 1,-1 0 0,1-1 0,-1 1-1,0-1 1,0 0 0,-1 0 0,1 0-1,-1-1 1,-1 1 0,1-1 0,-1 0-1,1 0 1,-2 0 0,1 0 0,-1 0-1,2-11 1,-2 1-48,-1 0 0,0 0 0,-1 0 0,0 0 0,-7-27-1,7 36-59,-1 1 0,0-1 0,-6-11 0,8 16 55,-1 1 0,1 0 0,-1 0 0,0-1 0,0 1 0,0 0 0,0 0 0,0 0-1,0 0 1,0 0 0,0 0 0,0 0 0,0 0 0,0 0 0,0 1 0,-1-1 0,1 0-1,0 1 1,-1-1 0,1 1 0,0-1 0,-1 1 0,-1 0 0,2 0 14,0 0 1,0 0-1,0 0 1,0 1 0,1-1-1,-1 0 1,0 0-1,0 1 1,0-1 0,0 1-1,1-1 1,-1 1-1,0-1 1,0 1-1,1 0 1,-1-1 0,1 1-1,-1 0 1,0-1-1,1 1 1,-1 0 0,1 0-1,-1 0 1,1-1-1,0 1 1,-1 0-1,1 0 1,0 0 0,0 0-1,-1 1 1,0 4 13,1 1 1,-1-1-1,1 9 0,0-11 24,0 2-4,0 0-1,0 1 0,1-1 1,-1 0-1,1 0 1,1 0-1,-1 0 1,1 0-1,0-1 1,1 1-1,-1 0 0,1-1 1,0 0-1,0 1 1,1-1-1,0-1 1,-1 1-1,2 0 1,-1-1-1,0 0 0,1 0 1,0 0-1,8 5 1,-7-6 15,1 1-1,-1-1 1,0 0 0,1 0 0,0-1-1,0 0 1,0 0 0,0-1 0,0 0 0,0 0-1,0 0 1,0-1 0,0 0 0,0-1-1,0 1 1,0-1 0,0-1 0,0 1-1,0-1 1,0 0 0,0-1 0,-1 0 0,1 0-1,-1 0 1,0-1 0,11-8 0,-4-1 24,0 0 1,-1-1 0,20-28-1,11-14 70,-20 28-132,-12 14-61,1 0-1,1 0 0,20-16 1,-33 30 63,1-1 0,0 1 0,-1-1-1,1 0 1,-1 1 0,1 0 0,0-1 0,0 1 0,-1-1 0,1 1 0,0 0 0,0 0 0,-1-1 0,1 1 0,0 0 0,0 0-1,0 0 1,-1 0 0,1 0 0,0 0 0,0 0 0,0 0 0,-1 0 0,1 0 0,1 1 0,-1 0-2,0 0 1,0-1-1,-1 1 1,1 0-1,0 0 1,-1 0-1,1 0 1,-1 0-1,1 0 1,-1 0-1,0 0 1,1 0-1,-1 0 1,0 0-1,0 0 1,1 2-1,-1 6 15,0 1-1,0-1 1,-2 13-1,2-19 14,-10 58 105,-2-1 1,-24 70 0,32-117 6,3-9-47,-1-1 1,1 0-1,0 1 0,1-1 1,-2 8-1,3-11-74,-1-1 1,1 1-1,-1 0 1,1 0-1,-1 0 1,1 0-1,-1-1 1,0 1-1,1 0 1,-1 0-1,1-1 1,-1 1-1,0 0 1,1-1-1,-1 1 0,0 0 1,1-1-1,-1 1 1,0-1-1,0 1 1,1 0-1,-1-1 1,0 1-1,0-1 1,13-17 18,21-33-231,71-81 0,-92 117 132,0 2 0,0 0 0,1 0 1,1 1-1,0 1 0,30-17 0,-43 27 52,0 0-1,0 0 1,1 0-1,-1 0 1,0 1-1,0-1 1,1 1-1,-1 0 0,0 0 1,1 0-1,-1 0 1,0 0-1,1 0 1,-1 0-1,0 1 1,1-1-1,-1 1 0,0 0 1,0 0-1,0 0 1,1 0-1,-1 0 1,0 0-1,0 0 1,-1 1-1,1-1 1,0 1-1,0-1 0,-1 1 1,1 0-1,-1 0 1,1 0-1,-1 0 1,0 0-1,0 0 1,2 2-1,4 13 83,1 0-1,-2 1 1,6 22 0,3 10 51,-12-42-79,0 0 1,0 0-1,8 11 1,-10-17-14,0 0 1,1 0 0,-1-1-1,0 1 1,0-1 0,1 1-1,-1-1 1,1 0 0,-1 1-1,1-1 1,0 0 0,0 0-1,-1 0 1,1 0 0,0 0-1,0-1 1,0 1 0,0-1-1,0 1 1,3 0 0,-3-2-14,1 1 0,-1-1 0,0 1 0,0-1 0,1 0 0,-1 0 0,0 0 0,0 0 0,0-1 0,0 1 0,0 0 0,-1-1 0,1 1 0,0-1 0,-1 0 0,3-2-1,2-4 44,0 0-1,7-12 0,5-14 68,20-57 0,0 1-115,-30 74-104,0 0-1,1 1 1,16-20 0,-24 34 80,-1 0-1,1 0 1,0 0 0,-1 1 0,1-1-1,0 0 1,0 0 0,0 0 0,0 1-1,0-1 1,0 0 0,0 1 0,0-1-1,0 1 1,0-1 0,0 1 0,2 0-1,-3 0 4,1 0-1,0 0 0,0 1 1,-1-1-1,1 1 1,0-1-1,-1 1 0,1-1 1,-1 1-1,1-1 0,0 1 1,-1 0-1,1-1 1,-1 1-1,0 0 0,1 0 1,-1-1-1,1 1 0,-1 0 1,0 0-1,0-1 0,1 1 1,-1 0-1,0 0 1,0 0-1,0 1 0,1 5 26,0 1-1,0 0 1,0 0-1,-1 0 0,-2 14 1,-9 44 95,7-47-85,1-3-30,-16 72 132,16-74-75,-2 0 1,0 0-1,-13 25 0,17-37-38,-1 0 1,1-1-1,0 1 1,-1-1-1,1 1 0,-1-1 1,0 1-1,1-1 0,-1 0 1,0 0-1,0 0 1,0 0-1,0 0 0,0 0 1,-2 0-1,3 0-13,0-1-1,0 0 1,-1 1 0,1-1-1,0 0 1,0 0-1,0 0 1,0 0 0,0 0-1,0 0 1,0 0-1,-1-1 1,1 1 0,0 0-1,0-1 1,0 1-1,0-1 1,0 1 0,0-1-1,0 1 1,0-1-1,0 1 1,0-1 0,1 0-1,-1 0 1,0 0-1,0 1 1,-1-3 0,2 3-12,0-1 0,0 1 0,0 0 1,0-1-1,1 1 0,-1 0 1,0-1-1,0 1 0,0 0 0,0 0 1,0-1-1,0 1 0,1 0 1,-1-1-1,0 1 0,0 0 0,0 0 1,1-1-1,-1 1 0,0 0 1,0 0-1,1 0 0,-1-1 0,0 1 1,0 0-1,1 0 0,-1 0 0,0 0 1,1 0-1,-1 0 0,0 0 1,1 0-1,-1-1 0,0 1 0,0 0 1,1 0-1,-1 0 0,0 0 1,1 0-1,0 1 0,18-4-78,-16 3 69,40-2 73,29-4-110,-27-1 178,-1-2 1,68-22-1,-95 24-104,0 0 1,0-1 0,-1 0 0,-1-2 0,1 0-1,-1 0 1,-1-1 0,0-1 0,17-19-1,-19 18 47,0-1-1,-1 0 1,0-1-1,-2 0 1,1-1-1,13-32 1,-22 46-65,0 0 0,-1 0 1,1 0-1,0-1 0,-1 1 0,1 0 1,-1 0-1,0-1 0,0 1 1,0 0-1,0-1 0,0 1 0,0 0 1,-1 0-1,1-1 0,-1 1 1,1 0-1,-1 0 0,0 0 1,0 0-1,0 0 0,0 0 0,0 0 1,-2-2-1,2 3-1,1 1 1,-1-1-1,1 1 1,-1-1-1,1 1 1,-1 0-1,1 0 1,-1-1-1,0 1 1,1 0-1,-1 0 1,0-1-1,1 1 1,-1 0-1,0 0 1,1 0-1,-1 0 1,0 0-1,-4 1 15,0-1 1,0 1-1,0 1 0,0-1 1,1 1-1,-1-1 1,1 1-1,-1 1 0,1-1 1,0 1-1,-1-1 0,1 1 1,1 0-1,-7 7 0,3-3 127,0 0-1,0 1 0,1 0 0,0 0 0,0 1 0,-6 12 0,9-13-30,0 0-1,0 0 1,1 1-1,0-1 1,1 0 0,-1 1-1,2-1 1,-1 1 0,2 11-1,-1-15-66,0-1 1,1 1-1,0 0 0,0 0 0,0 0 1,1-1-1,0 1 0,-1-1 0,2 1 1,-1-1-1,0 0 0,1 0 0,0 0 1,0 0-1,0 0 0,0-1 0,6 5 1,-2-3 3,-1-1 0,1-1-1,0 1 1,0-1 0,1 0 0,-1-1 0,1 0 0,-1 0 0,1 0 0,0-1 0,-1 0 0,1-1 0,0 0 0,0 0 0,8-1 0,13-3-899,0-2-1,44-13 1,-63 16 266,143-39-8964,-77 22 5163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15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8 261 2144,'-8'11'14431,"8"-13"-14207,1 1-1,-1-1 1,0 1-1,1-1 1,0 1-1,-1-1 1,1 1-1,0 0 1,-1-1-1,1 1 1,0 0-1,1-2 1,18-18 672,-5 4-314,-2 0-466,1 0 0,1 1 0,1 0-1,0 1 1,0 1 0,2 0-1,0 2 1,0 0 0,39-18 0,-54 29-92,0-1 0,0 1-1,1 0 1,-1 0 0,0 0 0,1 1 0,-1-1 0,1 1 0,-1 0 0,1 0 0,-1 0 0,0 0 0,1 0 0,-1 1 0,4 1 0,-4-1-2,-1 0 0,0 0 1,0 0-1,0 0 0,0 1 1,0-1-1,0 1 0,0-1 1,0 1-1,-1 0 0,1 0 1,-1 0-1,1 0 0,-1 0 1,0 0-1,0 0 1,0 0-1,0 1 0,0-1 1,0 0-1,0 5 0,0 1 109,0-1-1,-1 1 1,0 0 0,0-1-1,-1 1 1,-1 8-1,-2 21 423,4-35-534,0-1 0,0 0 0,0 1 0,0-1 0,1 0 0,-1 1 0,0-1 0,0 0 1,1 1-1,-1-1 0,1 0 0,-1 0 0,1 1 0,0-1 0,-1 0 0,1 0 0,0 0 0,0 0 0,0 0 0,0 0 0,0 0 0,0 0 0,0 0 1,2 1-1,-1-1 22,1 0-1,-1-1 1,1 1 0,-1-1 0,1 1 0,-1-1 0,1 0 0,-1 0 0,1 0 0,0 0 0,4-1 0,6-2 97,-1 0 0,0 0 0,0-2 0,12-5 1,-7 1-192,0 0 1,-1-1-1,0-1 1,-1 0 0,0-1-1,-1-1 1,-1 0 0,0-1-1,0 0 1,16-26 0,-25 33-226,14-18-1647,-17 24 1652,0 0 1,-1 1-1,1-1 0,0 0 1,-1 1-1,1-1 1,0 0-1,0 1 0,-1-1 1,1 1-1,0-1 1,0 1-1,0 0 0,0-1 1,0 1-1,0 0 1,0 0-1,0-1 0,0 1 1,0 0-1,0 0 1,0 0-1,0 0 0,0 0 1,1 1-1,-2-1 68,1 1 0,0-1 0,-1 1 0,1-1-1,0 1 1,-1-1 0,1 1 0,-1 0 0,1-1 0,-1 1 0,1 0-1,-1 0 1,1-1 0,-1 1 0,0 0 0,1 0 0,-1-1-1,0 1 1,0 0 0,1 0 0,-1 0 0,0 0 0,0 0 0,0-1-1,0 1 1,0 0 0,0 0 0,-1 0 0,1 0 0,0 21-2179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15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6 207 3552,'-3'-3'1602,"2"3"-1424,1-1 0,0 1 0,0-1 1,0 1-1,-1-1 0,1 1 0,0-1 0,0 1 0,0-1 0,0 1 0,0-1 0,0 1 0,0-1 0,0 1 0,0 0 0,0-1 0,0 1 0,0-1 0,7-21 3313,17-24 618,-23 46-4097,5-10 388,2-1 0,-1 1 0,1 1 0,1 0 0,0 0 0,0 0 0,1 1 0,0 1 0,0-1 0,1 2 0,0 0 0,0 0 0,13-5 0,-21 10-354,-1 0 1,1 0 0,-1 0-1,1 0 1,0 0 0,0 1-1,-1-1 1,1 1 0,0-1-1,0 1 1,-1 0 0,1 0-1,0 1 1,0-1 0,-1 1-1,1-1 1,0 1 0,-1 0-1,1 0 1,0 0 0,-1 0-1,1 0 1,-1 0 0,0 1-1,1 0 1,-1-1 0,0 1-1,0 0 1,0 0 0,0 0-1,3 4 1,-1 2 213,-1 0 0,1 0 1,3 14-1,-4-11 265,10 21-1,-12-29-434,1 0-1,-1-1 1,1 1-1,0-1 1,0 1-1,0-1 1,0 0-1,0 0 0,0 0 1,1 0-1,-1 0 1,4 2-1,-3-3-72,0 0 0,0-1-1,0 1 1,0-1 0,0 1-1,1-1 1,-1 0-1,0 0 1,0 0 0,0-1-1,1 1 1,-1-1 0,0 1-1,0-1 1,0 0 0,4-2-1,2-1 9,1-1-1,-1 1 1,0-2-1,9-5 1,-1-3-980,0 0 0,0-2 1,15-18-1,-17 16-2624,1 6 1131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16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5824,'1'-2'412,"0"0"0,0 0 0,0 0 0,0 0 1,0 0-1,0 0 0,0 0 0,2-1 0,-2 3-310,-1-1 0,0 1 0,0 0 0,1 0 0,-1-1 1,0 1-1,0 0 0,1 0 0,-1 0 0,0-1 0,1 1 0,-1 0 0,0 0 0,1 0 0,-1 0 0,0 0 0,1 0 0,-1 0 1,0 0-1,1 0 0,-1 0 0,0 0 0,1 0 0,0 0 40,-1 0 1,1 1-1,-1-1 1,0 1-1,1-1 0,-1 0 1,1 1-1,-1-1 1,0 1-1,1-1 1,-1 1-1,0-1 1,0 1-1,1-1 0,-1 1 1,0 0-1,0-1 1,0 1-1,0 0 1,3 15 1506,-1-1 1,0 0 0,-2 31 0,-1-21-895,-4 116 733,-1-1-512,6-115-923,-1-11-322,3 27 0,-2-28-2878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16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5 6560,'-22'-4'2117,"22"4"-2091,0 0-1,0 0 0,0 0 1,0 0-1,0 0 1,0 0-1,0 0 1,-1 0-1,1 0 0,0 0 1,0 0-1,0 0 1,0 0-1,0 0 1,0 0-1,0 0 0,0 0 1,0 0-1,0 0 1,-1 0-1,1 0 1,0 0-1,0 0 0,0 0 1,0 0-1,0 0 1,0 0-1,0 1 1,0-1-1,0 0 0,0 0 1,0 0-1,0 0 1,0 0-1,0 0 1,0 0-1,0 0 0,0 0 1,0 0-1,0 1 1,0-1-1,0 0 1,0 0-1,0 0 1,0 0-1,0 0 0,0 0 1,0 0-1,0 0 1,0 0-1,0 0 1,0 1-1,0-1 0,0 0 1,0 0-1,0 0 1,0 0 68,1 0 1,-1 1 0,0-1 0,0 0-1,0 0 1,1 1 95,-1-1-95,0 0-1,0 0 1,1 1 0,-1-1 0,0 0-1,0 0 1,1 0 0,-1 0 0,0 0-1,1 1 1,-1-1 0,0 0 0,0 0-1,1 0 1,-1 0 0,1 0 0,16 1 2460,0 1 0,31 7 0,14 3-546,-18-8-1310,1-2-1,88-9 1,-115 7-1394,3-2-2303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17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 5888,'-8'-8'1539,"8"8"-1482,0 0-1,0-1 1,0 1 0,0 0-1,0 0 1,0 0-1,0 0 1,1-1-1,-1 1 1,0 0-1,0 0 1,1-1 509,-1 1-510,0-1 1,0 1-1,0 0 1,1 0-1,-1 0 1,0 0 0,0 0-1,0 0 1,0 0-1,0 0 1,1 0-1,-1 0 1,3-1 399,0 1 1,-1 0-1,1 0 1,0 0-1,0 0 1,4 0-1,5 2 465,8 1 626,0 0 1,26 9-1,-45-12-1520,11 4 594,0 0 0,0 1-1,22 13 1,-31-16-555,1 1 0,-1-1 0,0 1-1,0 0 1,0 0 0,0 0 0,-1 1-1,1-1 1,-1 1 0,0-1 0,0 1-1,0 0 1,-1 0 0,1 0 0,1 7-1,-2-5-28,0-1 0,-1 0 0,1 1 1,-1-1-1,0 1 0,-1-1 0,1 1 0,-1-1 0,0 0 0,0 1 0,-1-1 0,-2 6 0,-2 2-43,0-1 0,-1 0 1,-12 18-1,9-18 65,0-1-1,0 0 1,-1 0 0,-1-1 0,-13 9-1,16-12 91,-3 0 77,11-6-64,-1 0 0,0 0 0,0 0 0,0 1 0,1-1 0,-1 0 0,0 1 0,1-1 0,-3 4 0,6-4-34,0-1 0,-1 0 0,1 0 1,0 0-1,0 0 0,0 0 0,0 0 1,0 0-1,0-1 0,-1 1 0,3-1 1,3-1 60,136-21 699,-55 6-1350,-30 12-3134,-20 5-1576,-10 3 2037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18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25 2656,'0'-24'12515,"-1"24"-12364,0 1 245,1 1 1,-1 0-1,0 0 0,0 0 0,1-1 1,-1 1-1,1 0 0,-1 0 0,1 2 1,-9 80 2084,3 161 0,7-153-1678,8 55-150,0 2-266,-9-134-428,-1 1 1,0-1-1,-1 0 1,-5 20-1,7-34 53,0 0 0,-1 0 0,1 0 1,-1-1-1,1 1 0,-1 0 0,0-1 0,1 1 0,-1 0 0,1-1 0,-1 1 0,0-1 0,0 1 0,1-1 1,-1 1-1,0-1 0,0 1 0,0-1 0,1 0 0,-1 0 0,0 1 0,0-1 0,0 0 0,0 0 0,0 0 0,0 0 1,1 0-1,-1 0 0,-2 0 0,-5-1-34,1 0 1,-15-3 0,2-1 122,11 5-113,1-1 0,0 2 0,-1-1 0,1 1 0,0 0 0,-1 1 0,1 0 0,-9 3 0,1 1 5,0 1-1,1 1 0,-17 10 1,24-14 17,1 1 1,-1 0 0,2 1-1,-1 0 1,-11 11 0,11-9-80,6-7 68,0 0 0,0 1-1,0-1 1,0 0 0,0 0-1,0 0 1,0 0 0,1 1-1,-2 1 1,2-2 9,0-1 0,0 1 0,0 0 1,0-1-1,0 1 0,0 0 0,1-1 0,-1 1 0,0 0 1,0-1-1,0 1 0,1-1 0,-1 1 0,0 0 0,1-1 0,-1 1 1,1-1-1,-1 1 0,1-1 0,-1 1 0,1-1 0,-1 0 1,1 1-1,-1-1 0,1 0 0,0 1 0,3 2 38,0-1 0,-1 0 0,1 0 0,0 0 0,0-1 0,1 1 0,-1-1 0,7 1 0,37 2 462,-31-4-422,373-21 1018,-328 13-1339,-36 3-2244,-25 5 2270,-1 0 1,1-1 0,0 1 0,-1 0 0,1-1 0,-1 1 0,1 0 0,0-1 0,-1 1 0,1 0 0,-1-1-1,1 1 1,-1-1 0,1 1 0,-1-1 0,0 1 0,1-1 0,-1 0 0,0 1 0,1-1 0,-1 0 0,0 1-1,0-1 1,1 1 0,-1-1 0,0 0 0,0 1 0,0-1 0,0-1 0,-2-22-6269,-3 5 3400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18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72 5888,'-9'-7'714,"7"6"-519,0 0-1,0 0 1,0-1 0,0 1 0,1-1-1,-1 1 1,1-1 0,-2-13 6020,4 14-6048,15-7 3411,21-1-205,14 1-1210,94-1 0,-68 6-1860,66 3 319,-65 1-5489,-76-1 4428,0 0 0,-1 0 0,1 0 1,0 0-1,0 0 0,0 0 0,0 1 0,0-1 1,-1 1-1,1 0 0,0-1 0,0 1 1,-1 0-1,1 0 0,0 0 0,-1 0 1,1 0-1,-1 0 0,1 1 0,-1-1 0,0 0 1,0 1-1,1-1 0,-1 1 0,0-1 1,0 1-1,0 0 0,-1-1 0,1 1 0,0 0 1,-1 0-1,1 2 0,9 23-2606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20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5408,'0'-1'191,"0"0"1,-1-1 0,1 1-1,0 0 1,0 0-1,0 0 1,0 0-1,0 0 1,0 0-1,1-1 1,-1 1 0,0 0-1,0 0 1,1 0-1,-1 0 1,1 0-1,-1 0 1,1 0-1,-1 0 1,1 0 0,0 0-1,-1 0 1,1 0-1,0 1 1,0-1-1,0 0 1,0 0-1,-1 1 1,1-1 0,0 1-1,0-1 1,0 0-1,0 1 1,2-1-1,-2 1-27,0-1 0,1 0 0,-1 1 0,0 0 0,0-1-1,1 1 1,-1 0 0,0 0 0,0-1 0,1 1 0,-1 0 0,0 0-1,1 1 1,-1-1 0,0 0 0,0 0 0,1 1 0,-1-1 0,0 0-1,0 1 1,1-1 0,-1 1 0,0 0 0,0-1 0,0 1 0,0 0-1,0 0 1,0 0 0,0 0 0,0 0 0,0 0 0,0 1-1,2 3-25,-2-1-1,1 1 1,0 0-1,-1-1 1,0 1-1,0 0 0,0 0 1,-1 0-1,0 0 1,0 0-1,0 0 1,-1 5-1,-1 0 109,1 0 0,-1-1 1,-1 1-1,0-1 0,-5 10 0,2-5 73,2-7 2,1 0 1,0 1-1,0-1 0,0 1 0,-2 13 0,5-19-271,0-1-1,0 1 1,0 0 0,0 0 0,0-1 0,0 1-1,1 0 1,-1-1 0,1 1 0,-1 0-1,1-1 1,-1 1 0,1 0 0,0-1-1,0 1 1,0-1 0,0 1 0,0-1-1,0 0 1,0 1 0,1-1 0,-1 0 0,0 0-1,1 0 1,-1 0 0,0 0 0,1 0-1,0 0 1,-1-1 0,1 1 0,-1 0-1,3 0 1,2 1-4,0-1 1,0 1-1,1-1 0,-1-1 1,0 1-1,1-1 0,7 0 0,45-8-502,-30 3-332,1 0-403,-6 0-1614,0 2 0,0 1 0,30 0 0,-15 7-517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31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9 4640,'8'-9'5317,"5"11"-2048,-12-1-3195,-1 0 1,1 0-1,-1 0 0,0-1 0,1 1 0,-1 0 0,0 0 0,0 0 1,0 0-1,1-1 0,-1 1 0,0 0 0,0 0 0,0 0 1,0 0-1,-1 0 0,1-1 0,0 1 0,0 0 0,0 0 0,-1 0 1,1 0-1,0-1 0,-1 2 0,-13 23 1041,10-18-804,-9 14-58,2 1-1,0 1 1,1 0 0,2 0-1,0 1 1,2 0 0,-5 30-1,11-54-284,0 1-1,0 0 0,0-1 1,-1 1-1,1-1 0,0 1 1,0-1-1,0 1 0,0-1 1,1 1-1,-1-1 1,0 1-1,0-1 0,0 1 1,0-1-1,0 1 0,1-1 1,-1 1-1,0 0 0,1-1-91,-1 0 0,0 0 0,1 0 0,-1 0 0,0 0 0,1 0 0,-1 0 0,20-25-9329,-19 23 8888,12-17-3355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22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60 300 2976,'-2'-2'228,"1"0"1,0-1-1,-1 1 1,1-1 0,0 1-1,0-1 1,1 1-1,-1-1 1,1 0-1,-1 1 1,1-4-1,0 2 526,0 1 0,0 0 0,1-1 0,-1 1-1,1 0 1,0 0 0,6-8 2347,-7 11-3056,4 6 934,1 11 53,-5-17-1014,6 33 1606,4 51-1,-9-63-1211,8 199 1811,-5-85-1598,-3-89-302,-2-1 1,-12 81-1,13-125-313,0-1-1,0 1 0,0-1 1,0 1-1,0-1 0,0 0 0,0 1 1,0-1-1,0 1 0,0-1 1,-1 1-1,1-1 0,0 1 1,0-1-1,0 0 0,0 1 1,-1-1-1,1 1 0,0-1 1,-1 0-1,1 1 0,0-1 1,-1 0-1,1 1 0,0-1 0,-1 0 1,1 0-1,0 1 0,-1-1 1,1 0-1,-1 0 0,0 1 1,0-2-12,1 1 0,-1-1 1,0 1-1,0-1 0,0 1 1,1-1-1,-1 0 0,0 1 1,1-1-1,-1 0 0,1 0 1,-1 1-1,1-1 1,-1-1-1,-15-33-377,5-8-17,2 0 0,-4-53 0,9 64 288,-8-131-473,11 116 486,9-91 0,-4 110 85,1 1 0,1 0 0,2 0 0,15-39 0,-17 55 15,0-1 1,0 1-1,1 0 0,1 1 1,0-1-1,0 1 0,1 1 1,0 0-1,1 0 0,0 1 1,13-9-1,-7 7 40,0 1 1,1 1-1,0 0 0,0 2 1,1 0-1,0 0 0,20-2 1,-28 6 16,1 0 0,1 1 1,-1 0-1,0 1 0,0 0 0,18 3 1,-24-2-42,0 0 1,1 1-1,-1 0 0,0 0 1,0 0-1,0 0 1,0 1-1,-1 0 0,1 0 1,-1 0-1,1 0 1,-1 1-1,0 0 0,0-1 1,4 8-1,-2-3-5,-1 0-1,-1 0 1,1 0-1,-1 1 0,-1 0 1,1 0-1,-1 0 1,-1 0-1,0 0 1,0 1-1,-1-1 1,0 0-1,-1 1 0,0 0 1,0-1-1,-2 11 1,0-9-11,-1 1 0,0-1 0,0 1 1,-1-1-1,0 0 0,-1 0 0,-1-1 1,1 0-1,-2 0 0,1 0 0,-1 0 1,-12 11-1,6-8-14,-1-1 0,0-1 0,-1 0 0,0-1 0,-1 0 1,0-2-1,-1 0 0,-26 9 0,-9-1-323,-82 14 1,96-22 173,35-8 140,-2 1 7,-1 0 1,1 1-1,0-1 1,0 1 0,-7 3-1,12-5 29,-1 1 0,0-1 0,1 1 0,-1-1-1,0 1 1,1-1 0,-1 1 0,1-1 0,-1 1-1,1-1 1,-1 1 0,1 0 0,-1-1 0,1 1 0,0 0-1,-1 0 1,1-1 0,0 1 0,-1 0 0,1 0 0,0-1-1,0 1 1,0 0 0,0 0 0,0 0 0,0-1 0,0 1-1,0 0 1,0 0 0,0 0 0,0-1 0,1 1 0,-1 0-1,0 0 1,1-1 0,-1 1 0,0 0 0,1-1 0,-1 1-1,1 0 1,-1-1 0,1 1 0,0 1 0,5 4 165,1 1 0,-1-1 0,1-1 0,0 1 1,1-1-1,-1 0 0,14 6 0,7 5 144,12 10 105,0 2 0,-2 1 0,-1 3 0,-1 0 0,59 72 0,-77-82-419,78 109-570,-88-115-824,-15-64-19339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35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655 175 1824,'0'0'73,"0"0"-1,1 0 1,-1-1 0,0 1-1,0 0 1,0 0 0,1 0-1,-1-1 1,0 1 0,0 0-1,1 0 1,-1 0 0,0 0-1,0-1 1,1 1-1,-1 0 1,0 0 0,0 0-1,1 0 1,-1 0 0,0 0-1,1 0 1,-1 0 0,0 0-1,1 0 1,-1 0 0,0 0-1,1 0 1,-1 0 66,1 0-1,-1 0 1,1 0 0,-1 0-1,1 0 1,-1 0 0,1 0-1,-1 0 1,1-1-1,-1 1 1,1 0 0,-1 0-1,1 0 1,-1-1 0,1 1-1,-1 0 1,1-1 0,-1 1-1,0 0 1,1-1-1,0-1 559,4-11 3431,-5 11-3942,0 1 1,0-1-1,0 1 0,0-1 1,0 0-1,0 1 0,0-1 1,0 1-1,-1-1 1,0-2-1,-8-35 1451,4 27-1365,4 8-154,-1-1 1,0 1 0,0 0-1,0 0 1,0-1 0,-1 1-1,1 1 1,-1-1 0,0 0 0,0 1-1,0-1 1,-1 1 0,1 0-1,-1 0 1,-4-2 0,1 2-1,1 0 0,-1 0 0,0 1-1,1-1 1,-1 2 0,0-1 0,-1 1 0,1 0 0,0 1 0,0-1 0,0 1 0,-1 1 0,1 0 0,-9 1 0,-10 4 136,0 1 1,-36 16 0,37-13-130,1 1-1,0 1 1,0 1 0,2 1-1,0 1 1,0 1 0,-33 32-1,32-24 28,-45 51 244,59-64-315,1 1-1,0-1 0,1 2 0,-11 24 1,11-20-220,1-4 252,-6 24 1,11-33-79,0 0 1,1 0-1,-1 0 0,1 0 1,0 0-1,0-1 0,0 1 0,1 0 1,-1 0-1,1 0 0,1 4 1,-1-6-33,0 0-1,0 0 1,0-1 0,0 1 0,1 0 0,-1-1 0,0 1 0,1-1 0,-1 0 0,1 1-1,-1-1 1,1 0 0,0 0 0,0 0 0,-1 0 0,1 0 0,0 0 0,0-1 0,4 2 0,4 0 16,0 0 1,18 1-1,-15-1-23,116 8 207,96 14-118,-184-17-76,39 8-191,-72-13 159,0 0-1,-1 1 1,1 0 0,0 1 0,-1 0 0,0 0 0,10 8 0,-7-4 55,0 1 0,-1 0 0,0 0 0,-1 1 0,0 1 0,0-1-1,-1 1 1,-1 1 0,10 20 0,-14-25-10,1 0 0,-1 1 0,0-1 0,-1 0 0,0 1 0,0-1 0,0 1 0,-1-1 0,0 1 0,-1-1 0,0 1 0,0-1 0,0 1-1,-1-1 1,0 0 0,0 0 0,-1 0 0,-4 8 0,5-11 4,0-1 0,-1 1 0,1-1-1,-1 0 1,0 0 0,0 0 0,0 0 0,0 0-1,0-1 1,-1 1 0,1-1 0,-1 0 0,0 0-1,1 0 1,-1-1 0,0 1 0,0-1-1,0 0 1,0 0 0,-7 0 0,-5 1 115,-1-2-1,0 0 1,-31-5 0,19 2-94,-178-9-3163,182 12 2439,0 2 0,0 0 0,0 2 0,1 1 0,-1 0 0,-29 13-1,52-18 318,0 1 1,-1 0-1,1-1 0,0 1 0,0 0 0,0 0 0,0 1 0,0-1 0,0 0 0,1 1 0,-1-1 0,0 1 0,1 0 0,-1-1 0,1 1 0,-1 0 0,1 0 0,0 0 0,-2 3 0,3-3-282,0 0 0,-1 1 1,1-1-1,0 0 0,0 0 1,1 0-1,0 3 1,-1-5 638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36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83 3072,'-4'-17'9237,"16"5"-4552,-10 10-4460,-1 1 0,1-1-1,0 0 1,-1 0 0,1 1 0,0-1 0,0 1-1,0 0 1,5-3 0,4 0 108,0 0 1,0 1-1,1 0 0,-1 1 1,17-2-1,163-3 211,49 7 0,-237 0-561,0 0-1,-1-1 1,1 1-1,-1 0 1,1-1-1,-1 1 1,1-1-1,-1 0 1,1 0-1,2-2 1,-3 3-319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36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59 5408,'-1'-11'8224,"2"11"-7834,1-1 0,-1 1 0,1-1 0,-1 1 0,0 0 1,1 0-1,0 0 0,-1 0 0,1 0 0,-1 0 1,3 1-1,9-1 933,270-23 2318,-149 16-5772,-1-6-4995,-124 12 5654,-6 0 841,0 0 0,0 1 0,0 0 0,0-1 0,1 1 1,-1 1-1,0-1 0,0 0 0,4 2 0,7 7-2985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41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403 586 2400,'-7'-8'5073,"5"6"-4701,0 0 0,0 0 0,1 1 0,-1-1 0,-1 0 0,1 1 0,0 0 0,0-1 0,0 1 0,-1 0 0,1 0 0,-5-1 0,-22-5 1063,-1 1-1,-34-2 1,50 7-1126,-1 1-1,0 0 1,1 1-1,-1 1 1,0 0-1,-20 7 1,32-8-273,-9 2 172,0 1 0,1 0 0,-22 12 0,30-13-162,-1-1-1,1 1 0,0-1 1,0 1-1,0 0 0,0 0 1,0 0-1,1 1 1,0-1-1,-1 1 0,1-1 1,1 1-1,-1 0 1,0-1-1,-1 8 0,1-4-1,1 1-1,0-1 1,1 0-1,0 0 1,0 1-1,0-1 1,1 0-1,0 1 1,0-1 0,1 0-1,0 0 1,0 0-1,1 0 1,0 0-1,0-1 1,7 12-1,-4-8-5,1-1 0,0 0 0,0 0 0,1-1 0,0 0 0,1 0 0,-1-1 0,2 0 0,-1 0 0,12 5 0,7 2 43,1-2 0,0 0 0,1-2 0,57 11 0,-79-19-47,0-1 0,1-1 0,-1 1-1,0-1 1,0-1 0,1 1 0,-1-1 0,16-5 0,-20 5-21,0-1 1,0 0 0,0 0 0,0 0-1,0 0 1,0 0 0,-1-1-1,0 0 1,1 0 0,-1 0 0,0 0-1,0 0 1,0 0 0,-1-1-1,1 0 1,-1 1 0,0-1 0,2-6-1,0 1 4,-2 0 0,1-1 0,-1 0 0,-1 1 0,0-1 0,0 0 0,-1 1-1,0-1 1,0 0 0,-4-17 0,1 12-4,-1 1 0,0-1 0,-1 1 0,0 0 0,-1 0 1,-11-17-1,8 17-18,0 2 0,-1-1 0,0 1 0,-1 1 0,-18-16 0,-69-44 13,8 5 72,74 53-40,1-1 0,1 0 0,0-1 0,0-1 0,2 0 0,0-1 0,1 0 0,1-1 0,0 0 0,2 0 0,0-1 0,1-1 0,-9-38 0,15 53-6,0-1 0,0 1-1,1 0 1,0 0 0,0 0-1,0-1 1,1 1-1,-1 0 1,1 0 0,1 0-1,1-7 1,-1 9-3,-1 0 0,1-1 0,0 1 0,0 0 0,0 0-1,0 0 1,1 1 0,-1-1 0,1 0 0,-1 1 0,1 0 0,0-1 0,0 1 0,0 1 0,0-1-1,1 0 1,3-1 0,3 0 56,0 0 0,1 1 0,-1 0 0,1 1 0,-1 0 0,1 0 0,-1 1 0,16 2 0,10 3-14,37 9-1,-45-7 32,1 2 0,-1 0-1,0 2 1,47 26 0,-58-27-206,0 1 1,-1 0-1,-1 1 1,1 1-1,-2 0 1,0 1 0,-1 1-1,14 19 1,-25-32-413,-1 0 1,1 1-1,-1-1 1,0 0 0,0 1-1,0-1 1,0 1-1,0-1 1,0 4-1,-3 13-6863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41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1 125 6048,'0'-1'94,"0"0"1,0 0-1,1 0 1,-1 0-1,0 0 1,0 0-1,1 0 1,-1 0-1,1 0 1,-1 1-1,1-1 1,-1 0-1,1 0 1,0 0-1,-1 0 1,1 1-1,0-1 0,0 0 1,0 1-1,-1-1 1,1 0-1,0 1 1,0-1-1,0 1 1,2-1-1,-1 1 134,0 0 0,0 0 0,1 0 0,-1 0 0,0 0-1,0 1 1,0-1 0,1 1 0,-1 0 0,0-1 0,0 1-1,4 2 1,-3-1 136,0 1-1,1-1 0,-1 0 0,0 1 0,0-1 0,0 1 1,-1 0-1,1 0 0,-1 0 0,4 6 0,1 4 599,9 21 0,-9-17-342,27 64 817,-4 2 0,-4 1 1,29 160-1,-28-48-717,-22-162 155,15-127-593,-9 37-330,1 0 0,3 1 0,2 1 0,31-65 0,-3 28-94,72-107 0,-35 81-2416,-68 100 759,16-15 1,-2 2-2253,-19 17 1304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42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95 6304,'37'4'5952,"95"-10"-238,-48 1-4346,275-22 1667,-79 4-2347,-189 18-621,293-21-3750,-363 23 3108,-9 2-353,-1-1 0,1 2 0,0-1-1,-1 2 1,1 0 0,21 4 0,-33-5 773,1 0 0,0 0 0,-1 0 0,1 0 0,-1 0 0,1 1 0,0-1 0,-1 0 0,1 0 0,-1 1 0,1-1 0,-1 0 0,1 1 0,-1-1 0,1 1 0,-1-1 0,1 1 0,-1-1 0,1 1 0,-1-1 0,0 1 0,1 0 0,-1 1-94,0-1 1,0 1-1,0-1 0,0 1 0,0-1 0,-1 1 0,1-1 0,-1 0 1,0 3-1,-11 29-3287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42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6048,'2'-9'3806,"2"27"1245,-1-7-4346,1 11 1292,1 29-1,0-2-858,25 264 1374,-23-235-2210,1 9-593,-6-29-7192,-5-86-4522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43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9 272 6240,'-1'-1'115,"0"-1"0,0 1 1,0-1-1,0 0 0,1 0 1,-1 1-1,0-1 0,1 0 1,0 0-1,-1 1 0,1-1 1,0 0-1,0 0 0,0 0 1,0 0-1,0 1 1,1-1-1,-1 0 0,0 0 1,1 0-1,-1 1 0,1-1 1,0 0-1,0 1 0,-1-1 1,1 0-1,0 1 0,2-2 1,3-5 432,1 0 1,0 1-1,1 0 1,10-8 0,9-7 1395,9-11 10,71-52 1,-99 79-1772,0 1-1,0 1 1,0-1 0,1 1 0,15-5 0,-20 8-124,0 1 1,-1-1 0,1 1-1,0-1 1,0 1 0,0 0 0,0 1-1,-1-1 1,1 1 0,0-1-1,0 1 1,-1 0 0,1 0 0,0 1-1,-1-1 1,6 4 0,-2-1 79,0 1 0,-1 0 0,1 1 0,-1-1 1,0 1-1,0 0 0,-1 1 0,1 0 0,-1-1 0,-1 2 1,0-1-1,0 0 0,0 1 0,-1 0 0,4 11 1,-5-12-36,-1-1 1,1 1-1,-2 0 1,1-1-1,0 1 0,-1-1 1,-1 1-1,1 0 1,-1-1-1,0 1 1,0 0-1,-1-1 1,0 0-1,0 1 1,0-1-1,-1 0 1,0 0-1,0 0 1,-1-1-1,-4 7 1,3-7-106,1 1 0,-1-1 1,0 0-1,-1-1 0,1 1 0,-1-1 0,0 0 1,0 0-1,-1-1 0,1 0 0,-1 0 1,1 0-1,-1-1 0,-12 3 0,12-4-893,-1 0-1,0-1 0,0 0 1,0 0-1,1-1 0,-1 0 1,0 0-1,-8-3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43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33 6464,'-7'-9'591,"-10"-9"626,16 17-1156,-1 1 1,1-1 0,0 0-1,0 1 1,-1-1-1,1 1 1,0 0 0,-1-1-1,1 1 1,0 0 0,-1 0-1,1 0 1,0 0 0,-1 0-1,1 0 1,-1 0-1,-1 1 1,-38 2 1852,34-4-1104,0 1 0,0 1 0,0 0 0,0-1 0,0 2 0,0-1 0,-7 4 0,7-2-267,0 1 0,0 0 0,0 0 0,1 1 0,0 0 0,0 0-1,-5 6 1,9-9-417,0 0 0,0 0-1,0 1 1,0-1 0,1 0 0,-1 1-1,1 0 1,-1-1 0,1 1 0,0 0-1,0 0 1,0-1 0,0 1 0,1 0-1,-1 0 1,1 0 0,0 0 0,0 0-1,0 0 1,0 0 0,1 4 0,0-5-87,0 1 0,1-1 0,-1 1 1,1-1-1,-1 1 0,1-1 0,0 0 1,0 0-1,0 0 0,0 0 0,0 0 1,0-1-1,1 1 0,-1-1 0,0 1 1,5 1-1,3 1-94,0 0 0,0 0 0,12 2 1,1-2-881,0 0 1,0-2 0,47 0 0,-26-4-3536,53-11 0,-50 5 1318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9:05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48 8896,'-87'-31'4032,"30"34"-3520,34-6 96,15 3-448,-10-5 480,9 2-352,1-5-1824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32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1 2560,'-5'-1'4159,"5"1"-4043,-7 7 2065,-8 18-1148,6-9-320,-24 29 483,-3-2-1,-68 63 1,91-93-975,-3 4-74,1 1 0,0 0 0,1 0 0,2 2 0,0 0 0,-11 22 0,6-3 51,2 1-1,-14 56 1,23-69-53,0-1 0,2 1 1,1 0-1,1 1 1,1 27-1,2-41-40,0 0 0,1 0 0,1 0 0,0 0 0,1 0 1,0-1-1,1 0 0,0 0 0,2 0 0,-1 0 0,14 17 0,-13-20 26,1 0 0,0-1 1,1 0-1,0 0 0,0-1 0,1-1 1,0 1-1,0-1 0,1-1 1,0 0-1,0-1 0,16 6 0,-26-11-202,0 1-1,0-1 0,0 0 1,0 0-1,1 0 0,-1 0 1,0 0-1,0 0 0,0 0 0,1-1 1,-1 1-1,0 0 0,0 0 1,0-1-1,0 1 0,0-1 1,0 1-1,0-1 0,0 0 1,0 1-1,0-1 0,1-1 0,2-2-1400,0 0 0,0 0 0,5-8 0,1-2-2372,3 2 1050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01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3136,'5'-14'9626,"8"41"-6004,-3 18-1655,9 78 1,-7 50-561,-5-67-878,-7-99-514,8 154 397,-8-156-470,1 5-79,-1 0 0,-1-1 0,0 1 0,0 0 0,-5 17 0,6-26 20,0-1 0,0 1 0,0-1 0,-1 0 1,1 1-1,0-1 0,0 1 0,0-1 0,0 0 0,-1 1 0,1-1 0,0 0 0,0 0 1,0 1-1,-1-1 0,1 0 0,0 1 0,-1-1 0,1 0 0,0 0 0,-1 1 1,1-1-1,0 0 0,-1 0 0,1 0 0,0 0 0,-1 0 0,1 1 0,-1-1 0,0 0 1,-19-42-11375,19 38 11181,-5-13-1844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02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40 274 4224,'-25'-46'1365,"24"45"-1305,0-1 0,0 1 0,0-1 0,1 1-1,-1-1 1,0 1 0,1-1 0,-1-2 0,-2-10 1336,-1-29 1,4 38-912,0 0 1,0-1 0,1 1 0,-1 0 0,1 0 0,1 0 0,-1-1 0,1 1 0,-1 0 0,5-6 0,-2 5-194,0 0-1,1 0 1,0 1 0,0-1-1,1 1 1,-1 0 0,1 1-1,0-1 1,0 1-1,1 1 1,11-6 0,-5 3 75,0 1 0,0 1 0,0 0-1,1 1 1,17-2 0,-16 5-247,0 0 0,-1 1 0,1 0 0,-1 1 0,1 1 0,-1 0 0,0 1 0,0 0 0,0 1 0,-1 1 0,0 0 0,0 1 0,15 10 0,-25-15-70,0 0 0,-1 1 0,1-1-1,0 0 1,-1 1 0,0 0 0,0-1 0,0 1-1,0 0 1,0 0 0,0 0 0,-1 0-1,1 1 1,-1-1 0,0 0 0,0 0 0,0 1-1,-1-1 1,1 1 0,-1-1 0,0 1-1,0-1 1,0 1 0,0-1 0,0 1 0,-1-1-1,0 1 1,1-1 0,-3 6 0,-1 2 53,-1 1 0,0-1 0,0 0 0,-1 0 0,0 0 0,-1-1 0,0 0 0,-1-1 0,-12 14 0,12-17-146,1 1-1,-1-1 1,1 0 0,-2-1 0,1 0 0,-1 0 0,1-1 0,-1 0-1,0 0 1,-1-1 0,1-1 0,-15 3 0,19-4-200,3-1-249,0 0 0,0 1 0,-1-1 1,1 1-1,0-1 0,0 1 0,-3 1 0,5-2 322,-1 1 0,1-1-1,-1 0 1,1 1 0,-1-1 0,1 1 0,0-1 0,-1 1 0,1 0 0,0-1 0,-1 1 0,1-1 0,0 1 0,0-1-1,-1 1 1,1 0 0,0-1 0,0 1 0,0 0 0,0-1 0,0 1 0,0 0 0,0-1 0,0 1 0,0-1-1,0 1 1,0 0 0,1-1 0,-1 1 0,0 0 0,1 0 0,6 14-3638,7 0 1307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02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15 4384,'0'-1'181,"0"0"0,0 1 0,-1-1 1,1 0-1,0 1 0,0-1 0,-1 1 0,1-1 1,0 0-1,-1 1 0,1-1 0,0 1 0,-1-1 1,1 1-1,-1-1 0,1 1 0,-1-1 0,1 1 1,-1-1-1,1 1 0,-1 0 0,0-1 0,1 1 1,-1 0-1,0 0 0,1-1 0,-1 1 0,0 0 1,1 0-1,-1 0 0,0 0 0,1 0 0,-1 0 1,0 0-1,1 0 0,-2 0 0,-28 3 1595,26-2-1344,-17 4 514,0 1 1,1 1-1,-1 2 1,-26 13-1,38-17-681,0-1 46,-1 1 1,1 1-1,1 0 1,-1 0-1,1 1 1,-10 9-1,14-12-189,1 0 1,-1 0-1,1 1 1,0-1-1,1 1 0,-1-1 1,1 1-1,0 0 0,0 0 1,0 0-1,1 0 1,0 0-1,0 0 0,-1 7 1,2-6-3,0 1 1,0-1 0,0 1 0,1-1 0,0 0-1,3 11 1,-3-14-100,0 0 0,0 0 0,1 0-1,-1 0 1,1 0 0,0-1 0,0 1 0,0-1 0,0 1-1,0-1 1,1 0 0,-1 0 0,1 0 0,-1 0-1,4 2 1,2 0-188,-1 0 0,1-1 0,1 0-1,-1 0 1,0-1 0,1 0 0,-1 0-1,1-1 1,0 0 0,-1-1 0,1 1-1,0-2 1,11-1 0,-7 0-987,0-1 0,-1 0 1,1-1-1,-1-1 0,0 0 1,0 0-1,-1-1 0,15-10 0,10-7-1800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03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62 4736,'-52'-27'13811,"52"27"-13782,0 0 1,0 0 0,0 0-1,0 0 1,0 0 0,0 0 0,0 0-1,0 0 1,0 0 0,-1 0 0,1 0-1,0 0 1,0 0 0,-1-1 595,1 1-596,0 0 1,0 0 0,0 0 0,0 0-1,0 0 1,0 0 0,0 0 0,0 0-1,-1 0 1,1 0 0,0 0 0,0-1-1,0 1 1,0 0 0,0 0 0,0 0-1,0 0 1,1 0 0,-1 0 0,0 0-1,0 0 1,0 0 0,0 0-1,0 0 1,0-1 0,6-4 962,12-5-90,6 4-538,1 2 0,0 1 1,45 0-1,76 10-170,-143-7-175,61 7 2,-62-7 27,1-6-580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04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20 5632,'-2'-3'543,"-2"-4"1620,15 10 2666,-1-2-2711,0 1-1242,1 0 0,0-1 0,0 0 0,0-1 0,-1 0 1,1-1-1,14-2 0,20-1 435,41-1 62,45-1-917,-122 6-883,0 0 1,0 1-1,13 2 0,-22-3 333,0 0 1,1 0-1,-1 0 0,0 0 0,0 0 0,1 0 0,-1 0 0,0 0 0,0 0 1,0 0-1,1 0 0,-1 0 0,0 0 0,0 0 0,1 0 0,-1 1 1,2 6-3005,-3 0 959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05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13 4064,'-9'-13'4960,"9"15"-4600,1-1 1,-1 0 0,1 0-1,-1 1 1,0-1 0,0 0-1,0 1 1,0-1 0,0 0-1,0 1 1,0-1 0,-1 2-1,1 4 333,0-7-674,7 216 6804,-4-176-6519,-3-23-99,5 27 1,-4-30-724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05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79 5888,'0'0'118,"-1"-1"1,1 1 0,-1 0-1,1 0 1,-1-1 0,1 1-1,-1 0 1,1-1 0,-1 1-1,1 0 1,-1-1 0,1 1-1,-1-1 1,1 1 0,0-1-1,-1 1 1,1-1-1,0 1 1,0-1 0,-1 1-1,1-1 1,0 1 0,3-5 2104,-2 4-1786,0 1 0,0-1 0,0 1 0,0 0 0,0-1 0,1 1 0,0 0 0,9-2 1019,80-32 4565,-71 29-5544,-4 0-465,0 0 0,1 2-1,0 0 1,-1 0 0,1 2 0,22 0 0,-31 2-642,-8-2 447,1 1 1,0 0-1,-1 0 1,1 0-1,-1 0 0,1 0 1,0 0-1,-1 0 0,1 0 1,0 1-1,-1-1 0,1 0 1,-1 0-1,1 0 0,0 1 1,-1-1-1,1 0 0,-1 1 1,1-1-1,-1 0 0,1 1 1,-1-1-1,1 1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06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6400,'0'0'2058,"4"0"-1258,34 1 3203,41 5 0,-62-4-3421,0 1 0,-1 1 0,1 1 0,-1 0 1,17 8-1,-32-12-568,1-1 1,-1 1 0,1 0-1,-1 0 1,1-1-1,-1 1 1,1 0 0,-1 0-1,0 1 1,1-1-1,-1 0 1,0 0 0,0 1-1,0-1 1,0 0 0,0 1-1,0-1 1,-1 1-1,1-1 1,0 1 0,-1 0-1,1-1 1,0 4-1,-2-1-9,1 0-1,-1 0 1,1 0-1,-1 0 0,0 0 1,-1 0-1,1 0 1,-1-1-1,-2 6 0,-1 1 50,-1 0-1,0 0 0,0-1 0,-1 0 1,0 0-1,-14 13 0,-56 40 554,67-54-461,-5-2 1880,21-11-1450,14-7-150,0 0-1,23-8 0,-10 5-298,-12 5-174,-1 2 0,27-8 0,-36 13-788,0 0-1,14 0 1,-18 2-669,1 1 1,-1 0-1,1 1 0,9 1 1,5 5-1494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07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38 2976,'1'-2'377,"0"0"-1,0 0 1,0 1 0,-1-1 0,1 0-1,-1 0 1,1 0 0,-4-20 9028,0 28-8710,-19 79 3620,-22 270-1327,37-286-2734,6-7-6,1-45-85,0 0 1,-1 0-1,-6 26 1,7-42-150,0 0 1,0-1 0,0 1 0,-1 0 0,1-1 0,0 1 0,-1-1-1,1 1 1,-1-1 0,1 1 0,0 0 0,-1-1 0,1 0 0,-1 1-1,1-1 1,-1 1 0,0-1 0,1 0 0,-1 1 0,1-1 0,-1 0-1,0 0 1,1 1 0,-1-1 0,0 0 0,1 0 0,-1 0 0,0 0-1,1 0 1,-1 0 0,0 0 0,1 0 0,-1 0 0,-1 0 0,-4-1-71,0-1 1,0 1-1,-8-4 1,-7-2-62,-1 3 36,0 1 1,0 1-1,-1 1 0,1 0 1,-1 2-1,1 1 0,-36 7 1,49-8 148,0 1 51,20-1-2,63-2 323,-9 0-76,100 10 0,-111-4-292,-35-4-862,0 1-1,27 6 1,-30-7-3898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08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22 5152,'-26'-16'1648,"26"16"-1628,0 0 1,0 0 0,0-1 0,0 1-1,0 0 1,0 0 0,0 0-1,-1 0 1,1 0 0,0-1-1,0 1 1,0 0 0,0 0-1,-1 0 1,1 0 0,0 0 0,0 0-1,0 0 1,0 0 0,-1 0-1,1-1 1,0 1 0,0 0-1,0 0 1,-1 0 0,1 0-1,0 0 1,0 0 0,0 0 0,-1 0-1,1 0 1,0 1 0,0-1-1,0 0 1,-1 0 0,1 0-1,0 0 1,0 0 0,0 0-1,0 0 1,-1 0 0,1 0 0,0 1-1,0-1 1,0 0 0,0 0-1,0 0 1,-1 0 0,1 1-1,0-1 1,0 0 0,0 0-1,0 0 1,0 1 227,3-2 871,1-1 0,-1 1 0,1 0 0,0 1-1,-1-1 1,1 1 0,0-1 0,4 1 0,44 2 784,-18-1-468,13-1-401,55 7 1,57 5-1225,-91-12-6980,-58 2 2946,-2 4 1414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32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36 6240,'-1'0'112,"1"0"1,-1 0 0,1 0 0,0 0-1,-1 0 1,1-1 0,-1 1-1,1 0 1,0 0 0,-1 0-1,1 0 1,-1 0 0,1 0-1,0 0 1,-1 0 0,1 0-1,-1 0 1,1 1 0,-1-1-1,1 0 1,0 0 0,-1 0-1,1 0 1,0 1 0,-1-1-1,1 0 1,-1 1 0,-9 12 1544,-6 20-532,15-30-1004,-6 19 153,1 0-1,0 0 0,2 0 1,0 1-1,2-1 0,0 1 1,3 33-1,-1-47-196,1 0 0,1-1 0,-1 0 0,1 1 0,1-1 1,4 11-1,-5-15-34,0 0 0,0-1 0,0 1-1,0-1 1,0 1 0,1-1 0,0 0 0,0 0 0,0 0 0,0 0 0,0 0 0,1-1 0,-1 1 0,6 2 0,-4-3 21,-1-1 0,1 1 0,0-1 0,0 0 0,0 0 0,0 0 0,0-1-1,0 0 1,10 0 0,-3-2 153,-1 0 0,24-7 0,-23 5-92,-1-1 0,1 0 0,-1-1 0,0 0 0,-1-1 0,1 0 0,-1 0 0,-1-1 0,0-1-1,0 1 1,10-14 0,-12 14-70,-1 0 0,-1 0-1,1-1 1,-1 0 0,-1 0 0,0-1-1,0 1 1,-1-1 0,0 0 0,-1 1-1,0-1 1,0 0 0,-1-1 0,0-13-1,-1 18-45,-1-1 0,0 1 0,-1 0 0,1-1 0,-1 1 0,0 0 0,0 0-1,-1 0 1,0 0 0,0 1 0,-1-1 0,-5-7 0,3 6-12,0 0 1,-1 1 0,1 0-1,-1 0 1,-1 0-1,1 1 1,-1 0-1,-12-6 1,11 7-81,-1 1 1,1-1-1,-1 1 0,1 1 1,-1 0-1,0 0 1,-18 0-1,21 2-67,0 0 0,0 1 0,0 0 0,-1 0 0,1 1 0,0-1 0,0 2 0,1-1 0,-1 1 0,0 0 0,-5 4-1,8-5-321,1 0 0,0 1-1,-1 0 1,1-1 0,1 1-1,-6 6 1,2 5-1005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09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36 4160,'-4'-2'476,"-11"-9"3009,15 10-3408,0 1 1,0 0 0,0 0-1,0 0 1,0 0-1,0-1 1,0 1-1,0 0 1,0-2 620,4-2 1264,-4 3-1885,0 1 0,0 0 0,1-1 0,-1 1 0,0 0 0,0-1 0,1 1 0,-1 0 0,0-1 0,1 1 0,-1 0 0,1-1 0,-1 1 0,0 0 0,1 0 0,-1 0 0,1-1 0,-1 1 0,0 0 0,1 0 0,0 0 0,7-2 540,1 0-5,0 0 1,1 1 0,-1 0 0,0 0 0,1 1 0,-1 0 0,1 1 0,10 2 0,-19-3-589,0 1 1,0-1-1,0 1 0,0-1 1,0 1-1,0 0 0,0-1 0,0 1 1,0 0-1,0 0 0,0 0 1,0 0-1,0 0 0,-1 0 0,1 0 1,0 0-1,-1 0 0,1 0 1,-1 0-1,1 1 0,-1-1 1,0 0-1,1 0 0,-1 0 0,0 1 1,0-1-1,0 0 0,0 0 1,0 1-1,0-1 0,-1 2 0,0 4 83,0 1 0,-1-1-1,0 0 1,-3 7 0,3-8 22,-12 35 403,0-3 320,2 0 0,-12 63 0,23-98-786,1 0-1,-1 1 1,1-1 0,0 1-1,0-1 1,1 0 0,-1 1-1,1-1 1,-1 0 0,1 1-1,0-1 1,0 0 0,0 0-1,1 0 1,-1 0 0,1 0-1,0 0 1,3 4 0,-2-4-39,0 0 1,1 0 0,-1-1 0,1 1-1,-1-1 1,1 0 0,0 0 0,0-1-1,0 1 1,0-1 0,0 1 0,0-1-1,0-1 1,5 2 0,17 0-1638,34 0 0,-10-1-3538,-15 1 2354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12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30 2912,'-7'-30'10182,"4"34"-8901,-3 8 216,3-2-1121,0-1 0,2 1 1,-1 1-1,1-1 0,0 0 1,1 0-1,0 0 0,2 11 1,0 17 155,11 222 1307,-4-131-995,-7-95-775,-2 1 1,-7 60-1,7-94-219,0-1 1,0 1-1,0 0 1,0 0-1,-1 0 1,1 0-1,0 0 1,0 0-1,-1-1 1,1 1-1,0 0 1,-1 0-1,1 0 1,-1-1-1,1 1 1,-1 0-1,1-1 1,-1 1-1,0 0 1,1-1-1,-1 1 1,0-1-1,0 1 1,1-1-1,-1 1 1,0-1-1,0 1 1,0-1-1,-1 0 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12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6 286 4480,'-4'-33'1445,"3"31"-1374,1 0 0,-1-1 1,1 1-1,0-1 0,0 1 0,0 0 0,0-1 1,1 1-1,-1 0 0,1-1 0,0-2 0,2-3 211,-2 2 132,1-1 0,0 1-1,1 0 1,-1 0 0,1 1-1,1-1 1,-1 0 0,1 1-1,0 0 1,0 0 0,0 0 0,1 0-1,-1 1 1,7-4 0,3-4 396,2 2-1,-1 0 1,24-11 0,-7 7-85,-1 1-1,2 1 0,0 2 1,0 1-1,55-7 1,-80 15-713,0 1 0,-1 0 0,1 0 0,0 1 1,0 0-1,0 0 0,-1 1 0,1 0 0,-1 0 0,13 6 1,-17-7-12,0 0 1,-1 1 0,1-1 0,0 1-1,-1 0 1,0 0 0,1 0 0,-1 0-1,0 0 1,0 1 0,0-1 0,0 0-1,0 1 1,-1 0 0,1-1 0,-1 1 0,0 0-1,1 0 1,-1 0 0,-1 0 0,1 0-1,0 0 1,-1 0 0,1 0 0,-1 0-1,0 0 1,0 0 0,0 0 0,-1 3-1,-2 8-2,0-1 0,-1 0 0,0 0 0,-1 0 0,-1-1 0,0 1-1,0-1 1,-1-1 0,-1 1 0,0-1 0,0-1 0,-1 1 0,-14 11 0,2-4 84,-1-1 1,0-1-1,-2 0 1,0-2-1,-38 17 1,55-28-41,3-2-51,-1 1-1,1 1 1,0-1 0,-1 0-1,1 1 1,-4 3 0,7-5 6,1 0 0,-1 0 0,1-1 0,-1 1 0,1 0 0,-1 0 0,1 0 0,-1 0 1,1-1-1,0 1 0,-1 0 0,1 0 0,0 0 0,0 0 0,0 0 0,0 0 0,0 0 0,0 0 1,0 0-1,0 0 0,0 0 0,0 0 0,0 0 0,0 0 0,1-1 0,-1 1 0,1 0 0,-1 0 1,0 0-1,1 0 0,-1 0 0,1-1 0,0 1 0,-1 0 0,1-1 0,1 2 0,15 17 614,2 0 0,22 17 0,25 25 182,-43-37-437,1 0 0,46 33 1,-56-41 245,-7-8-1121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15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157 578 3136,'47'-12'10124,"-47"12"-9923,0-1-1,0 1 1,0 0-1,1-1 1,-1 0 0,-2-1-43,1 1 1,-1-1 0,1 1 0,-1 0-1,1 0 1,-1 0 0,0-1 0,1 2-1,-1-1 1,0 0 0,0 0 0,0 0-1,0 1 1,0-1 0,0 1-1,0 0 1,0-1 0,-2 1 0,-4 0 48,1 0 0,-1 0 1,-13 2-1,14-1-126,0 1 0,-1 1 0,1-1 0,0 1-1,0 0 1,1 1 0,-1 0 0,1 0 0,0 0 0,0 1 0,0 0 0,0 0 0,1 0 0,0 1 0,0 0 0,-6 9 0,9-12-63,1 0 1,-1 1 0,1-1-1,0 0 1,-1 0 0,2 0-1,-1 1 1,0-1 0,1 0-1,-1 1 1,1-1 0,0 1 0,0 5-1,1-3 9,0-1-1,0 1 1,1 0-1,0 0 1,0 0-1,0-1 1,5 10-1,-4-11-3,0 1-1,0 0 1,0-1-1,0 1 1,1-1-1,-1 0 1,1 0-1,0-1 1,1 1-1,-1-1 1,0 0-1,1 0 1,0 0-1,0 0 1,0-1 0,0 0-1,0 0 1,8 2-1,-3-4 24,-1 0 0,0 0 1,1-1-1,-1 0 0,0 0 0,0-1 0,0 0 1,0-1-1,0 0 0,-1 0 0,1-1 0,-1 0 1,0-1-1,0 0 0,-1 0 0,1 0 0,-1-1 1,8-8-1,-4 2-94,0 1 0,-1-2 0,0 1 1,-1-1-1,-1-1 0,0 0 0,-1 0 1,0 0-1,9-30 0,-10 16-118,0 1 0,-2-1-1,-1 0 1,-1-42 0,-14-112-106,7 125 319,4 45-39,-1-20-158,-2 1 0,-11-46-1,15 77 150,0 0-1,0 0 0,0 0 0,0 0 0,0 0 1,-1 0-1,1 0 0,0 0 0,0 0 0,0 0 0,0 0 1,0 0-1,0 0 0,0 0 0,0 0 0,0 0 1,0 0-1,0 0 0,0 0 0,0 0 0,0 0 1,0 0-1,0 0 0,0 0 0,-1 0 0,1 0 1,0 0-1,0 0 0,0 0 0,0 0 0,0 0 0,0 0 1,0 0-1,0 0 0,0 0 0,0 0 0,0 0 1,0 0-1,0 0 0,0 0 0,0 0 0,0 0 1,0 0-1,0 0 0,0 0 0,0 0 0,0-1 0,0 1 1,0 0-1,0 0 0,0 0 0,0 0 0,0 0 1,0 0-1,0 0 0,0 0 0,0 0 0,0 0 1,0 0-1,0 0 0,0 0 0,-1 7-25,0 13 65,9 130 576,-3-73-183,22 211 1271,3-78-3484,-29-191-244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15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94 3072,'-4'-3'3248,"4"-14"1648,0 14-4753,0 0 0,0 1 0,-1-1 0,1 0 0,-1 0 1,0 1-1,0-1 0,0 1 0,0-1 0,0 1 0,-1-1 1,1 1-1,-1-1 0,1 1 0,-1 0 0,0 0 0,0 0 1,0 0-1,0 0 0,0 1 0,-1-1 0,1 0 0,0 1 1,-1 0-1,1-1 0,-1 1 0,-4-1 0,-3-1-908,-1 0 0,1 1 0,-1 0 0,0 1 0,-21-1 0,6 4-1752,5 8-1888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42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506 590 2080,'4'-5'3020,"-20"-1"-216,8 6-2230,1-1-1,0 0 1,-8-3 0,7 3-265,1-1 0,-1 1-1,-9 0 1,-12 1 8,0 1-1,0 2 0,0 0 1,0 2-1,-50 16 0,68-17-274,-1 1-1,1 0 1,0 0-1,0 1 1,0 0-1,1 1 1,0 1-1,0-1 0,1 1 1,0 1-1,0 0 1,1 0-1,0 1 1,1 0-1,0 0 0,-7 14 1,10-15-21,0 0-1,1 0 1,0 0 0,0 0 0,1 0 0,0 1-1,1-1 1,-1 11 0,2-15 29,0-1 0,1 1 1,-1 0-1,1-1 0,0 1 0,0 0 0,1-1 1,-1 1-1,1-1 0,0 0 0,0 1 1,1-1-1,-1 0 0,1 0 0,0 0 1,0-1-1,0 1 0,5 3 0,-2-2 9,0-1 0,0 0 0,0-1-1,0 1 1,1-1 0,-1-1 0,1 1 0,0-1-1,0 0 1,0-1 0,0 1 0,0-1 0,0-1-1,1 0 1,-1 0 0,0 0 0,8-2-1,-4 1 3,0-1-1,0-1 1,0 1-1,0-2 0,-1 0 1,1 0-1,-1-1 1,0 0-1,-1-1 0,13-8 1,-8 2 5,-1 0-1,-1-1 1,0-1 0,-1 0-1,15-22 1,-10 10 37,-1-1 1,15-40-1,-17 32-105,-2-1 1,-2 0-1,-1-1 1,-2 1-1,2-48 1,-10-185-198,-1 237-52,-1 1 0,-10-37 0,14 67 241,-3-14-240,3 15 246,0 0 1,0 0-1,0 0 1,0-1 0,0 1-1,0 0 1,0 0-1,0 0 1,0 0 0,0 0-1,0 0 1,0-1-1,0 1 1,0 0 0,0 0-1,0 0 1,0 0 0,0 0-1,0 0 1,-1 0-1,1 0 1,0-1 0,0 1-1,0 0 1,0 0-1,0 0 1,0 0 0,0 0-1,0 0 1,0 0-1,0 0 1,-1 0 0,1 0-1,0 0 1,0 0 0,0-1-1,0 1 1,0 0-1,0 0 1,0 0 0,-1 0-1,1 0 1,0 0-1,0 0 1,0 0 0,0 0-1,0 0 1,0 0-1,-1 0 1,1 0 0,0 1-1,0-1 1,0 0 0,0 0-1,0 0 1,0 0-1,0 0 1,-1 0 0,1 0-1,-5 6-32,4-1 44,-1-1 1,1 0 0,0 1-1,0-1 1,0 1 0,0-1-1,1 1 1,0 8 0,0-1 14,-6 124 256,-2 142 1063,12 67-174,-1-277-525,-2-49-1667,-5-46-5437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44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88 101 3328,'-15'-3'8015,"10"1"-7013,4 2-854,-1-1 0,1 0 0,0 0 0,0 0 0,-1 1 0,1-1 0,0 0 0,0-1 0,0 1 0,0 0 0,0 0 0,1 0 0,-1-1 0,0 1 0,0 0 0,1-1 0,-1 1 0,0-2 0,1 2-93,1-1 0,-1 1 1,0 0-1,0-1 0,1 1 1,-1 0-1,1 0 0,-1 0 0,1-1 1,-1 1-1,1 0 0,0 0 1,0 0-1,-1 0 0,1 0 0,0 0 1,1-1-1,18-15 193,-15 13-241,1 0 1,0 1-1,0 0 1,0 0 0,0 0-1,1 1 1,-1 0-1,8-2 1,0 2-219,0 0-1,26 0 1,-39 2 204,0 0-1,0 0 0,0 0 1,0 0-1,0 0 1,0 0-1,0 0 0,0 1 1,0-1-1,0 0 1,0 1-1,0-1 0,0 1 1,0-1-1,0 1 1,0 0-1,0-1 1,-1 1-1,1 0 0,0 0 1,-1-1-1,1 1 1,0 0-1,-1 0 0,1 0 1,-1 0-1,1 0 1,-1 0-1,1 0 0,-1 0 1,0 0-1,0 0 1,1 0-1,-1 0 0,0 0 1,0 0-1,0 0 1,0 1-1,0 3 28,-1 0 1,1 0-1,-1 0 0,0 0 1,0-1-1,-1 1 1,-2 5-1,-5 10 119,-1 0 0,-1-1 1,-1 0-1,-18 21 0,-63 65 814,77-88-752,9-10-108,3-3-5,-1 1-1,1-1 1,0 1-1,0 0 0,1 0 1,0 1-1,0-1 1,-3 8-1,5-13-52,1 1 0,0 0 0,0 0 0,0 0-1,0 0 1,0 0 0,0 0 0,0-1-1,0 1 1,0 0 0,1 0 0,-1 0-1,0 0 1,0-1 0,1 1 0,-1 0 0,1 0-1,-1-1 1,1 1 0,-1 0 0,1-1-1,-1 1 1,1 0 0,-1-1 0,1 1 0,0-1-1,-1 1 1,1-1 0,0 1 0,0-1-1,-1 1 1,1-1 0,0 0 0,0 1-1,0-1 1,1 0 0,3 2 79,1-1 0,-1 0 0,1 0 0,7 0-1,77-3 445,-23-1-668,-56 4 260,4 5-4363,-9 5-311,-6-11 4309,0 1-1,0 0 1,0-1-1,-1 1 1,1-1 0,0 1-1,0-1 1,0 1-1,0 0 1,-1-1 0,1 1-1,0-1 1,-4 4-1293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46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 3072,'9'-5'9527,"-4"19"-7750,2 17-1508,-4-4 243,0 0-1,-2 31 1,1 17 6,40 228 761,-32-239-819,-7-41-227,-2 43 1,-1-44-86,0 0 0,6 32 1,1 31 11,-7-81-2,1 7-156,-1-11 24,0 0-1,0 0 0,0 0 0,0 0 0,0 0 0,0 0 0,0 0 0,0 0 0,0 0 0,1-1 0,-1 1 0,0 0 0,0 0 0,0 0 0,0 0 0,0 0 0,0 0 0,0 0 1,0 0-1,0 0 0,0 0 0,0 0 0,0 0 0,1 0 0,-1-1 0,0 1 0,0 0 0,0 0 0,0 0 0,0 0 0,0 0 0,0 0 0,0 0 0,1 0 0,-1 0 0,0 0 0,0 0 1,0 0-1,0 0 0,0 0 0,0 0 0,0 0 0,0 1 0,1-1 0,-1 0 0,0 0 0,0 0 0,0 0 0,0 0 0,0 0 0,0 0 0,0 0 0,0 0 0,0 0 0,0 0 1,0 0-1,0 0 0,1 1 0,-1-1 0,3-7 47,-1 0 0,0 0 1,0 0-1,0 0 0,1-11 1,5-18 37,21-52 99,4 1 1,45-83-1,109-150-731,-63 141-86,-101 147-1632,-26 35 1379,1 1 0,0-1 0,0 1 0,1 0 0,-1 0 0,1 0 0,0 0-1,0 0 1,0 0 0,0 5 0,0-2-136,-4 17-3605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47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207 101 2144,'-1'0'271,"0"0"1,0 0-1,0 0 1,0 1-1,1-1 1,-1 0-1,0 1 1,0-1-1,1 0 1,-1 1-1,-3 2 1358,4-2-1358,-1-1 1,1 1-1,-1 0 1,1 0-1,-1-1 1,1 1-1,-1 1 1,-14 25 1447,-12 20-82,18-33-1207,0 1 0,1 0 1,1 0-1,1 1 0,-10 32 1,15-45-369,1 1 1,-1-1 0,1 1-1,0-1 1,0 1-1,0-1 1,0 1 0,1-1-1,0 1 1,-1-1 0,1 1-1,0-1 1,1 0-1,-1 1 1,1-1 0,-1 0-1,1 0 1,3 4-1,-4-6 4,1 1-1,0 0 0,0 0 0,0-1 1,0 1-1,1-1 0,-1 1 1,0-1-1,1 0 0,-1 0 0,0 0 1,1 0-1,-1-1 0,1 1 0,0-1 1,-1 1-1,1-1 0,-1 0 0,1 0 1,0 0-1,-1 0 0,1-1 1,-1 1-1,6-2 0,0-1 7,-1 1-1,1-2 0,0 1 1,-1-1-1,0 0 0,0-1 1,0 0-1,11-10 1,-2 0 17,0-1 1,14-21 0,-20 23-50,-1 1-1,0-2 0,-2 1 1,1-1-1,-2 0 1,0 0-1,0-1 1,-2 0-1,5-25 1,-8 38-57,-1-1 0,0 1 0,1-1 0,-1 1 0,-1-1 0,1 0 0,0 1 0,-1-1 0,0 1 0,0-1 0,0 1 0,0-1 1,0 1-1,-1 0 0,1 0 0,-1 0 0,0 0 0,0 0 0,0 0 0,0 0 0,-1 0 0,1 1 0,-1-1 0,0 1 0,1 0 0,-1 0 0,0 0 0,0 0 0,-1 0 1,1 1-1,0-1 0,-1 1 0,-4-1 0,-4-2-72,0 2-1,-1-1 1,1 2 0,-1-1 0,1 2 0,-1 0-1,0 0 1,1 1 0,-1 1 0,1 0 0,-16 5-1,19-5-63,0 1 0,0 1-1,1-1 1,-1 1-1,1 1 1,0 0-1,0 0 1,0 0 0,1 1-1,0 0 1,0 1-1,0-1 1,1 1-1,0 1 1,-8 12 0,9-12-767,1 1 1,-5 13 0,0 17-1043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48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60 2720,'-17'-8'7157,"34"8"-4442,-13-2-2382,0 1 1,0-1-1,0 1 1,0-1 0,-1 0-1,1-1 1,0 1-1,2-3 1,-2 2-159,0 0-1,0 1 1,-1-1-1,1 1 0,0 0 1,7-2-1,12 0 99,1 1-1,-1 1 1,1 1-1,36 3 1,-30-1-68,67 2 228,225 4 1209,775-21 1265,-769 13-2377,345 43 1,-632-38-645,-18-2-451,-1 0 1,22 6-1,-44-8 504,0 1 0,2 2-1285,-2-3 1285,0 0 0,0 0 0,0 0 0,0 0 0,0 1-1,0-1 1,-1 0 0,1 0 0,0 0 0,0 0 0,0 1 0,0-1-1,0 0 1,-1 1-183,-2 4-1012,-25 23-6402,18-12 4330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33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34 4480,'-4'-19'1445,"4"18"-1410,0 1 0,0-1 1,0 1-1,0-1 0,0 1 0,0-1 0,0 1 0,1 0 0,-1-1 0,0 1 1,0-1-1,0 1 0,1-1 0,-1 1 0,0 0 0,0-1 0,1 1 0,-1 0 1,0-1-1,1 1 0,-1 0 0,1-1 0,-1 1 0,0 0 0,1 0 0,-1-1 1,1 1-1,0 0 0,1-1 131,-1 1 0,1-1 0,0 1 1,-1-1-1,1 1 0,0 0 0,0 0 0,0 0 0,-1 0 1,1 0-1,0 0 0,0 1 0,-1-1 0,4 2 1,-2-2 97,3 2-22,0 0 0,0 0 1,0 1-1,-1 0 0,0 0 0,1 0 0,-1 0 0,0 1 0,0 0 1,-1 0-1,7 7 0,2 4 311,0 0 0,13 22 0,-10-9 153,-1 1-1,-1 0 0,15 46 0,-18-41-333,-2 0-1,-1 1 0,-2 0 0,-1 0 0,0 44 0,-5-11 268,-16 117-1,7-126-700,-3 0 0,-2-1 0,-3-1-1,-2 0 1,-33 67 0,41-102-2589,-27 39 1,17-30 53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50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367 494 1984,'4'15'7290,"-34"3"-5690,-98 65 342,69-46-1395,-22 16-199,72-46-271,1 1 0,-1-1 0,1 1 0,1 1 0,-1-1 0,-7 14 0,14-21-51,0 1-1,0-1 0,0 1 1,0 0-1,1 0 1,-1-1-1,0 1 0,1 0 1,-1 0-1,1 0 1,0-1-1,0 1 0,0 0 1,0 0-1,0 0 1,0 0-1,0 0 0,0-1 1,1 3-1,0-2-8,0-1 0,-1 0 0,1 1 0,0-1 0,0 0 0,0 1 0,0-1 0,1 0 0,-1 0 0,0 0 0,0 0 0,1 0 0,-1 0 0,0-1 0,1 1-1,-1 0 1,1-1 0,-1 1 0,1-1 0,3 1 0,4 1 70,1 0 0,0-1 0,0 0 0,0-1 0,0 0 0,0 0 0,0-1 0,-1-1-1,1 0 1,0 0 0,-1-1 0,1 0 0,-1 0 0,16-9 0,-14 5-69,0 0 0,0 0 1,0-1-1,-1-1 0,0 0 0,-1-1 0,0 1 1,0-2-1,-1 1 0,10-18 0,-7 8-30,-2 0 0,0-1-1,7-25 1,14-68 254,-22 76-168,36-186 94,-34 165-166,-4 21 132,2-72-1,-9 131 52,-6 26 1,1-3 307,-30 434 755,34-439-1268,-2 15-84,6-19-2817,-2-31 3176,36-18-13859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51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8 4064,'0'-8'5413,"8"28"-725,-8 0-4050,0 0 0,-1-1 0,-1 1 0,0 0 0,-7 21 0,-2 22-296,-17 220 784,26-253-922,-3 42 477,5-71-664,-1-1 0,1 1-1,-1 0 1,1-1 0,-1 1 0,0-1 0,1 1-1,-1-1 1,1 1 0,-1-1 0,0 1 0,0-1-1,1 0 1,-1 1 0,0-1 0,0 0 0,1 0-1,-1 0 1,0 0 0,0 1 0,0-1 0,1 0-1,-1 0 1,-1-1 0,-34 3-71,19-1 77,-28 4-33,-41 2-86,75-8 221,20 0-97,19 0 64,4 2 359,-1-1 1,35-6-1,-33 3-456,4 2-178,13-2 41,-2-1-935,-18 3-4171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51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42 7968,'-16'-23'2565,"16"22"-2513,0 1 0,0 0-1,0-1 1,-1 1 0,1 0 0,0 0 0,-1-1-1,1 1 1,0 0 0,0 0 0,-1 0 0,1-1-1,-1 1 1,1 0 0,0 0 0,-1 0-1,1 0 1,0 0 0,-1 0 0,1-1 0,0 1-1,-1 0 1,1 0 0,-1 0 0,0 1 0,2-1-21,-1 0 1,0 0-1,0 1 0,0-1 1,0 0-1,1 0 1,-1 0-1,0 1 1,0-1-1,1 0 1,-1 0-1,0 0 0,0 0 1,1 0-1,-1 1 1,0-1-1,0 0 1,1 0-1,-1 0 1,0 0-1,1 0 1,-1 0-1,0 0 0,0 0 1,1 0-1,-1 0 1,0 0-1,1 0 1,-1 0-1,0 0 1,0 0-1,1 0 0,-1-1 1,97-5 4746,98 1-3039,-77 2-1613,1 1-1054,-41 4-4632,-55 1 968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52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3 5408,'5'-3'2492,"-5"16"-299,0-3-1097,-1 8-185,-2 0-1,0-1 1,0 1 0,-10 24 0,4-11-36,-3 2-347,9-27-398,0 0-1,0 1 1,1 0-1,0-1 1,1 1-1,-2 12 1,11-22 280,16-10-218,-7 3-351,25-11-1,-38 19 119,1 0 0,0 1-1,-1 0 1,1-1 0,0 2 0,0-1-1,0 0 1,0 1 0,0 0-1,8 1 1,-10 0 38,-1-1 0,0 1 0,0 0 0,1 0 0,-1 0-1,0 0 1,0 1 0,0-1 0,0 1 0,0-1 0,0 1 0,-1 0 0,1-1 0,0 1-1,-1 0 1,1 0 0,-1 0 0,0 0 0,0 1 0,0-1 0,0 0 0,0 0-1,0 1 1,0-1 0,0 4 0,0-1 158,0 1 0,-1 0-1,1-1 1,-1 1 0,0-1 0,0 1-1,-1 0 1,0-1 0,0 1 0,-3 8-1,4-12-113,-1 0 0,0 0 0,0 1 0,0-1 0,-1 0 0,1-1 0,0 1 0,-1 0 0,1 0 0,-1-1 0,0 1 0,0 0 0,1-1 0,-1 0-1,-3 2 1,4-2-16,-1-1 0,1 1 0,-1-1-1,0 1 1,1-1 0,-1 0-1,0 0 1,1 1 0,-1-1-1,0 0 1,1-1 0,-1 1 0,0 0-1,1 0 1,-1-1 0,0 1-1,1-1 1,-1 1 0,1-1 0,-1 0-1,1 0 1,-1 0 0,-2-1-1,-80-66 263,34 26-2179,44 37 1077,0 0-1,0 0 1,0 0 0,1-1 0,0 1-1,0-1 1,-5-9 0,10 14 624,0 1 0,-1-1 1,1 1-1,0-1 0,-1 0 1,1 1-1,0-1 1,0 0-1,0 1 0,0-1 1,0 0-1,0 1 1,0-1-1,0 0 0,0 0 1,0 1-1,0-1 0,0 0 1,0 1-1,1-1 1,-1 0-1,0 1 0,0-1 1,1 1-1,-1-1 0,0 0 1,1 1-1,-1-1 1,1 1-1,-1-1 0,1 1 1,-1-1-1,1 1 0,0-1 1,11-5-3202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54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46 2976,'-7'-5'9063,"5"4"-8558,1 1-401,1-1 1,0 0-1,-1 1 1,1-1 0,0 1-1,0-1 1,0 0 0,-1 1-1,1-1 1,0 1-1,0-1 1,0 0 0,0 1-1,0-1 1,0 0-1,0 1 1,0-1 0,0 0-1,0 1 1,0-1 0,1 1-1,-1-1 1,0 0-1,0 1 1,1-1 0,-1 1-1,0-1 1,1 1-1,-1-1 1,1 1 0,-1-1-1,0 1 1,1-1-1,-1 1 1,1-1 0,-1 1-1,1 0 1,-1-1 0,1 1-1,0 0 1,-1 0-1,1-1 1,-1 1 0,2 0-1,3-2-23,0 1-1,-1 0 0,1 0 0,7-1 1,14-3 102,-22 4-143,0 0-1,0 0 1,0 1 0,0-1-1,-1 1 1,1-1 0,0 1-1,0 1 1,0-1 0,0 0 0,0 1-1,0 0 1,0 0 0,5 2-1,-6-1-56,1-1 0,-1 1 0,0 0 0,0 0 0,1 0 0,-2 1 0,1-1 0,4 5 0,-6-6 14,-1 1 0,1-1 0,0 1 0,0-1 0,-1 1-1,1 0 1,-1-1 0,1 1 0,-1 0 0,0-1 0,0 1 0,1 0 0,-1 0 0,-1-1-1,1 1 1,0 0 0,0-1 0,0 1 0,-1 0 0,0 1 0,-2 5 91,0-1 1,0 0-1,0 0 1,-1 0-1,0-1 1,-1 1-1,1-1 1,-1 0 0,0 0-1,-1 0 1,1-1-1,-1 0 1,0 0-1,-12 7 1,-50 27 1303,51-32-637,15-6-105,13-1-62,-8 0-523,34 0 431,63 2-1301,-85-1-753,-1 1 0,1 1-1,-1 0 1,0 1 0,13 6 0,8 5-2202,1 4-1589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45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41 153 1728,'-2'0'327,"0"0"-1,1 0 1,-1 0-1,1 0 1,-1 0-1,1 0 1,-1-1 0,1 1-1,-1-1 1,1 1-1,-1-1 1,1 1-1,0-1 1,-1 0 0,1 0-1,-15-8 6271,15-1-2292,1 9-4188,1 0-1,-1 0 1,1 0-1,-1 0 0,1 0 1,-1 0-1,1 0 1,0 0-1,-1 0 0,1 0 1,0 1-1,0-1 1,0 0-1,-1 0 0,1 1 1,0-1-1,0 1 0,0-1 1,0 1-1,0-1 1,0 1-1,0-1 0,1 1 1,-1 0-1,2 0 1,35-8 2,-31 7 74,159-18 726,-28 4-707,-29-3-153,-56 8 28,0 2 0,57 0 0,-53 2-263,-56 6-107,-14-8-3834,-26 0-3174,25 7 2785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8:45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 4992,'5'-20'12325,"-4"19"-11938,0 0 0,0-1 0,0 1 0,1 0 0,-1 0 0,0 0 1,1 0-1,-1 1 0,0-1 0,1 0 0,2-1 0,8-2 198,0 1 0,-1 0 1,24-3-1,-15 3-355,87-10 185,120 2 1,-174 9-474,-43 2 2,97-2-1309,-36 4-4110,-67-1 4944,17 2-3375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35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 1728,'0'-3'8480,"0"4"-8075,0 0 1,-1 0 0,1 0 0,0 1 0,0-1 0,1 0-1,-1 0 1,0 0 0,0 1 0,1 0 0,5-3-196,-1 0 1,0 0 0,1-1 0,-1 0 0,0 0 0,0-1-1,0 1 1,0-1 0,-1 0 0,9-7 0,9-5 189,-4 4-258,1 2 0,0 0 0,0 1 0,33-9 0,-50 17-134,1-1 0,-1 1 0,0-1-1,1 1 1,-1 0 0,0 0 0,1 0 0,-1 0 0,0 1 0,1-1 0,-1 1 0,0-1 0,1 1-1,-1 0 1,0 0 0,0 0 0,0 0 0,0 0 0,0 0 0,0 1 0,0-1 0,0 1 0,0-1 0,2 4-1,1 2 95,1 1-1,-1 0 0,0 1 0,7 16 0,8 16 705,-13-31-590,-4-4-104,1-1 0,-1 1 0,1-1 1,0-1-1,8 8 0,-10-10-80,0-1 1,-1 0-1,1 0 0,0 0 1,0-1-1,-1 1 0,1 0 0,0-1 1,0 1-1,0-1 0,0 1 1,0-1-1,0 0 0,0 0 1,0 0-1,0 0 0,0 0 0,-1-1 1,1 1-1,0-1 0,0 1 1,4-2-1,-3 1-14,0-1-1,0 1 1,-1-1-1,1 0 1,0 0-1,0 0 1,-1 0-1,1 0 1,-1-1-1,0 1 1,0-1-1,0 0 1,0 1-1,3-6 1,0-3-882,0-1 0,5-19 0,0 2-4375,-10 29 5074,0 0-1,0-1 0,0 1 1,26 5-10511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36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51 1248,'-1'-1'101,"1"1"-1,0 0 1,-1-1 0,1 1 0,0-1-1,-1 1 1,1-1 0,0 1 0,0-1-1,-1 1 1,1-1 0,0 1 0,0-1-1,0 1 1,0-1 0,0 1 0,0-1-1,0 0 1,0 1 0,0-1 0,0 1-1,0-1 1,0 0 0,5-18 5029,-1 1 1194,-5 19-6110,1 1 1,0 0-1,0-1 1,-1 1-1,1 0 1,-1-1-1,1 1 1,-2 1-1,-7 17 586,-7 27 0,11-33-581,-17 69 1004,5-17-1033,13-59-633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36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96 4480,'-1'0'26,"1"0"53,-1-1 0,1 0-1,-1 1 1,1-1 0,-1 1-1,0-1 1,1 1 0,-1 0-1,0-1 1,1 1 0,-1 0-1,0-1 1,0 1 0,1 0-1,-1 0 1,0 0 0,0-1-1,0 1 1,1 0 0,-12 4 4966,26 4-1920,-5-6-2754,0 0-1,0 0 1,0-1-1,1 0 1,-1 0-1,0-1 1,11-2 0,9 2 8,21 0 113,225-8 1176,89-29-1096,57-4-353,-3 21-914,-393 20 212,-18-1 165,-1 0 0,1 1-1,-1 0 1,1 0 0,-1 1 0,0 0-1,1 0 1,-1 0 0,0 1-1,7 2 1,-13-3 237,1-1-1,-1 0 1,0 0 0,1 0-1,-1 1 1,1-1 0,-1 0-1,0 1 1,1-1-1,-1 0 1,0 1 0,1-1-1,-1 0 1,0 1 0,1-1-1,-1 0 1,0 1-1,0-1 1,0 1 0,1-1-1,-1 1 1,0-1-1,0 1 1,0-1 0,0 1-1,0 0-77,0-1-1,-1 1 1,1 0 0,0-1-1,-1 1 1,1 0-1,0-1 1,-1 1-1,1-1 1,-1 1-1,1-1 1,-1 1-1,1-1 1,-1 1 0,0-1-1,0 1 1,-22 12-1825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35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394 12 2496,'10'-10'784,"-9"10"-759,-1 0-1,1-1 1,-1 1 0,1 0 0,0 0 0,-1 0-1,1 0 1,-1 0 0,1 0 0,-1-1-1,1 1 1,-1 1 0,1-1 0,0 0 0,-1 0-1,1 0 1,-1 0 0,1 0 0,-1 0-1,1 1 1,-1-1 0,1 0 0,0 1 0,-1-1 57,10 1 1310,-2 1 1517,-9-1-2821,1-1 0,0 1 0,-1 0 1,1-1-1,0 1 0,-1 0 0,1-1 0,-1 1 1,1-1-1,-1 1 0,1-1 0,-1 1 0,0-1 1,1 1-1,-2 0 0,-20 17 469,1 1 1,1 1-1,-32 40 0,24-16-277,2 1 0,-28 63-1,-29 99 464,69-169-597,-10 27 206,4 2 0,-17 88 0,27-101-75,3 0 0,-1 71 0,8-95-81,2-1 0,0 0 0,2 0 0,2 0 0,0 0 0,12 30 0,57 115 1009,-46-111-677,-27-58-459,0 0 1,1-1-1,-1 0 0,1 1 1,0-1-1,0 0 0,0-1 1,1 1-1,-1 0 0,7 4 1,1-25-6977,-7 8 4033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38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66 153 3072,'-1'-2'152,"-1"1"-1,1 0 1,0 0 0,-1-1-1,1 1 1,0-1 0,0 1-1,-7-11 3818,8 12-3750,-1-1 1,1 1-1,0-1 1,0 1 0,0-1-1,0 1 1,0-1-1,0 1 1,0-1 0,0 0-1,0 1 1,0-1-1,0 1 1,0-1-1,1 0 1,-1-1-31,0 1 0,0-1 1,0 1-1,0 0 0,1-1 0,-1 1 0,1-1 0,-1 1 0,1-1 1,0 1-1,1-2 0,14-9 130,1 0 0,0 2 0,1 0 0,32-12 0,-33 14-229,-6 3-89,-1 1-1,1 0 1,0 0-1,0 1 1,1 1-1,-1 0 1,1 0-1,-1 1 1,24 1 0,-33 0 2,1 0 0,-1 0 0,0 1 0,0-1 0,0 1 0,1-1 0,-1 1 0,0 0 0,0 0 1,0 0-1,0 0 0,0 0 0,0 0 0,0 1 0,-1-1 0,1 1 0,0-1 0,-1 1 0,1 0 1,-1-1-1,0 1 0,1 0 0,-1 0 0,0 0 0,0 0 0,0 0 0,0 0 0,-1 1 0,1-1 1,-1 0-1,1 0 0,-1 0 0,0 1 0,0-1 0,0 0 0,0 0 0,0 1 0,0-1 0,0 0 1,-1 0-1,1 1 0,-2 2 0,-3 6 34,-1 0 0,0 0 0,-1 0 0,0-1 0,0 0 0,-1-1 0,-13 13 0,-17 23 51,-27 39 210,-96 95 1,152-170-235,1 1 0,0-1 0,-8 14 0,17-23-31,-1 1 0,0-1-1,1 1 1,-1-1 0,1 1 0,-1-1-1,1 1 1,-1-1 0,0 1 0,1-1-1,0 0 1,-1 1 0,1-1 0,-1 0-1,1 1 1,1-1 0,-2 0 13,5 2 126,1 0 1,-1-1-1,1 0 0,0 0 1,-1-1-1,1 1 1,0-1-1,11-2 0,4 1 207,20 0 158,-21 0-320,1 0-1,31 5 0,-47-4-311,1 1-1,0 0 0,-1 1 0,1 0 1,-1 0-1,1 0 0,-1 0 0,0 1 1,0 0-1,0 0 0,-1 0 0,1 1 0,7 6 1,-11-8-378,1 0 0,0 0 1,-1 0-1,0-1 0,1 2 1,-1-1-1,2 4 1,-2 2-1464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39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54 215 4064,'-10'-31'8538,"15"59"-6250,-18 283 1808,-9-118-3691,22-177-242,0-13-85,0 0 1,0 0 0,0 0 0,-1 0 0,1 1 0,-1-1-1,0 0 1,0 0 0,0 0 0,-2 5 0,3-8-70,0 0 0,0 0 0,0 0 0,0 0 0,0 0 0,0 0 0,0 0 0,0-1 0,-1 1 0,1 0 0,0 0 0,0 0-1,0 0 1,0 0 0,0 0 0,0 0 0,0 0 0,0 0 0,0 0 0,0 0 0,0 0 0,0 0 0,0 0 0,0 0 0,0-1 0,0 1 0,0 0 0,0 0 0,0 0 0,0 0 0,-1 0 0,1 0 0,0 0 0,0 0 0,0 0 0,0 0 0,0 0 0,0 0 0,0 0 0,0 0 0,0 0 0,0 0 0,0 0 0,0 0 0,-1 0 0,1 0 0,0 0 0,0 0 0,0 0 0,0 0 0,0 0 0,0 0 0,0 1 0,0-1 0,0 0 0,0 0 0,0 0 0,0 0 0,0 0 0,0 0 0,0 0 0,-1 0 0,1 0 0,0 0 0,0 0 0,0 0 0,0 0 0,0 0 0,0 1 0,-1-12 269,1-13-145,9-40-91,2 1 0,22-71 1,-20 92-58,2 2 0,2-1 1,2 2-1,27-43 0,32-28 31,-65 94-123,0 1 0,2 0 1,0 1-1,26-19 1,-35 29 27,0 1 1,0-1 0,0 1-1,1 0 1,-1 1-1,14-4 1,-18 5 39,1 1 0,0-1 0,-1 1 0,1 0-1,0 0 1,-1 0 0,1 0 0,0 1 0,-1-1 0,1 1 0,-1-1-1,1 1 1,0 0 0,-1 0 0,0 0 0,1 0 0,-1 1 0,0-1-1,1 1 1,3 3 0,0 1-17,-1 1 0,1 0 0,-1 0 1,-1 1-1,1 0 0,-1 0 0,0 0 0,4 16 0,-3-7-26,0 0 0,-2 0-1,3 30 1,-6-37 127,0 1 1,0 0-1,-1 0 0,-1 0 1,0-1-1,0 1 0,-1-1 1,0 1-1,-1-1 0,-5 10 1,6-14-7,0 0 1,0-1 0,-1 0-1,1 0 1,-1 0 0,0 0 0,-1 0-1,1-1 1,-1 0 0,0 0 0,0 0-1,-1-1 1,1 0 0,-1 0-1,1 0 1,-1 0 0,0-1 0,-10 3-1,-6-2 56,-1-1 0,0-1-1,-43-3 1,27-4-154,16 2-21,23 3 60,-1 1 0,1 0 0,-1 0-1,1 0 1,-1 0 0,1 0 0,-1-1-1,1 1 1,-1 0 0,1 0 0,-1 0-1,1 1 1,-1-1 0,1 0-1,-1 0 1,1 0 0,-1 0 0,1 0-1,-1 1 1,1-1 0,0 0 0,-1 0-1,0 1 1,1 0 6,0-1 0,0 0 0,0 1 0,0-1 0,0 1 0,1-1 0,-1 1 0,0-1 0,0 1 0,0-1 1,0 0-1,1 1 0,-1-1 0,0 1 0,0-1 0,1 0 0,-1 1 0,0-1 0,1 1 0,22 18-122,-21-17 147,24 18 224,-1 2 0,-2 0 1,0 2-1,-1 1 0,-2 0 1,0 2-1,18 33 0,-15-17-36,19 33-8,-34-66-41,-13-30-6747,3 13 5748,1 4 76,0-1-442,-1-1 0,1 1 0,0 0 0,0-7 0,3-1-2950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40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106 443 2496,'0'0'33,"0"0"0,0 0 1,0 0-1,0 0 0,0 0 0,-1 0 1,1 0-1,0 0 0,0 0 0,0 0 0,0 0 1,0-1-1,0 1 0,-1 0 0,1 0 1,0 0-1,0 0 0,0 0 0,0 0 1,0 0-1,0 0 0,-1 0 0,1 0 0,0 0 1,0 0-1,0-1 0,0 1 0,0 0 1,0 0-1,0 0 0,0 0 0,0 0 0,0 0 1,0-1-1,0 1 0,0 0 0,0 0 1,0 0-1,0 0 0,-1 0 0,1 0 1,0-1-1,1 1 0,-1 0 0,0 0 0,0 0 1,0 0-1,0 0 0,0 0 0,0-1 1,0 1-1,0 0 0,0 0 0,0 0 1,0 0-1,0 0 0,0 0 0,0 0 0,0-1 1,0 1-1,1 0 0,14-22 7853,-19 23-6638,-7 7-933,1 0 0,0 1-1,0 0 1,1 1 0,0 0-1,1 0 1,0 1 0,-13 22-1,20-30-322,-2 2 25,0 1 1,1-1-1,-1 1 1,1-1-1,-2 10 0,4-14 3,0 1-1,0-1 0,0 0 1,0 0-1,0 0 0,0 1 1,0-1-1,0 0 1,0 0-1,1 0 0,-1 1 1,0-1-1,1 0 0,-1 0 1,1 0-1,-1 0 0,1 0 1,0 0-1,-1 0 0,1 0 1,0 0-1,0 0 0,0-1 1,0 1-1,0 0 0,0 0 1,0-1-1,0 1 0,0 0 1,0-1-1,0 1 0,0-1 1,0 0-1,3 1 0,-2-1 21,-1 1 0,1-1 0,0 0 0,0 0-1,0-1 1,0 1 0,0 0 0,-1 0 0,1-1-1,0 1 1,0-1 0,3-1 0,21-13 269,-9 1-287,0 0 1,-1-2-1,-1 0 0,0 0 0,-1-1 1,-1-1-1,0 0 0,-2-1 0,0 0 1,-1-1-1,8-23 0,0-7-119,-3 0-1,-2-1 1,11-82-1,-20 64-1187,-29 303 3238,16-115-1495,-4 1-1082,13-107-808,-1 3-1070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19:57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527 0 1472,'11'0'6491,"-10"1"-6349,1 4 1907,-2-5-1904,-1 0-1,1 1 1,0-1-1,-1 0 1,1 0-1,0 1 1,-1-1-1,1 0 1,-1 0-1,1 0 1,-1 0-1,1 1 1,0-1-1,-1 0 1,1 0-1,-1 0 1,1 0-1,-1 0 1,1 0-1,-1 0 1,-83-9 2948,82 9-3063,-21 0 372,0 1 1,-43 7-1,49-5-297,-22 5 251,-48 18 0,75-22-293,0 1-1,0 1 0,1 0 0,0 0 0,1 1 0,-1 0 0,1 1 0,-11 11 0,12-9-49,0 0 1,1 0-1,0 1 0,1 0 0,0 0 0,1 1 0,-7 19 0,10-23 12,0 0 1,1 0 0,0 1-1,0-1 1,1 0-1,1 1 1,-1-1 0,1 1-1,0 0 1,1-1 0,0 1-1,4 12 1,-3-15-14,0 0 1,1 0-1,0-1 1,0 1-1,0-1 0,1 0 1,-1 0-1,1 0 1,0 0-1,1-1 1,5 6-1,6 2 95,36 22-1,-16-15-93,70 27 0,1-1-23,57 41 622,-118-60-118,63 49 0,-93-62-329,0 1 0,-1 1 0,-1 0-1,-1 0 1,0 2 0,0-1 0,-2 2-1,14 26 1,-24-41-97,0-1 0,0 0 0,0 1 0,0-1 0,-1 0 0,1 1 0,-1-1 0,0 1 0,1-1 0,-1 1 0,-1 3 0,1-4-33,0-1-1,-1 1 0,1-1 1,-1 1-1,0-1 1,0 0-1,1 1 0,-1-1 1,0 0-1,0 1 1,0-1-1,0 0 0,0 0 1,0 0-1,-1 0 0,1 0 1,0 0-1,-1 0 1,-1 0-1,-2 2 10,-1-1 0,1 0 0,-1 0 0,0-1 0,0 0 0,0 0 0,0 0 0,0 0 0,0-1 0,0 0 0,-7-1 0,-2-1-4,0-1 0,0 0 0,-19-6 0,-21-13-505,-97-53-1,38 17-1350,-31-11-3677,51 19-1568,61 30 1728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20:16.72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1275 414 1984,'6'-6'184,"0"-1"0,1 2 0,-1-1 0,1 1 0,18-10 469,-31 25 323,3-6-893,-4 8 98,-1 0 0,-1 0 0,0-1 0,0 0 0,-1 0 0,-18 14-1,-26 16 208,-77 66 136,-15 47 150,60-59-404,-154 137 435,2-1 260,99-75-69,128-144-768,-12 22 0,22-33-116,0 1 1,0-1-1,0 1 1,0-1-1,1 1 1,-1 0-1,1-1 1,-1 4-1,1-5-8,0 0 0,0 1-1,0-1 1,0 0-1,0 0 1,0 0 0,0 1-1,0-1 1,0 0-1,0 0 1,1 0 0,-1 0-1,0 1 1,0-1 0,0 0-1,0 0 1,0 0-1,0 0 1,0 0 0,1 1-1,-1-1 1,0 0-1,0 0 1,0 0 0,0 0-1,1 0 1,-1 0 0,0 0-1,0 0 1,0 0-1,1 0 1,-1 1 0,0-1-1,0 0 1,0 0-1,0 0 1,1 0 0,-1 0-1,0 0 1,0-1-1,0 1 1,1 0 0,4-1 54,-1-1 1,1 1-1,-1-1 0,1 0 1,5-5-1,151-96 265,-142 90-315,126-86 13,96-85 37,95-67-148,-132 117 10,220-173-16,-342 246 187,-35 27 181,-45 33-251,-1 0-1,0 0 1,1 0-1,-1 0 1,1 0-1,-1 1 1,1-1 0,-1 1-1,1-1 1,1 0-1,-3 3-2,-1-1 0,-1 1-1,1-1 1,0 0 0,0 1 0,0-1-1,-1 0 1,1 0 0,-1 0 0,-2 1-1,-34 24 13,-43 20 0,33-20-63,-84 56-31,-19 27 33,142-101 30,-22 15 6,-327 240 47,-20-22 590,320-209-356,-26 15 185,70-37-359,14-9-110,0-1 0,-1 0 0,1 0 0,0 0 1,0 0-1,0 0 0,0 0 0,0 0 0,0 0 1,-1 0-1,1 0 0,0 1 0,0-1 0,0 0 0,0 0 1,0 0-1,0 0 0,0 0 0,0 1 0,0-1 1,0 0-1,0 0 0,0 0 0,0 0 0,0 0 1,-1 1-1,1-1 0,0 0 0,0 0 0,1 0 0,-1 0 1,0 0-1,0 1 0,0-1 0,0 0 0,0 0 1,0 0-1,2 1 5,0-1 0,-1-1 1,1 1-1,0 0 0,0 0 1,0-1-1,0 1 0,-1-1 1,1 1-1,0-1 0,1-1 1,36-15-2,-2-2-1,41-26 1,-51 29-18,124-82-133,53-31-30,-51 49-116,300-113 1,-391 171 195,1 3 1,98-18 0,-140 35 53,0 0 0,23 1 0,-18 4-16,-25-3 53,0 0 1,0 1-1,0-1 1,0 0-1,-1 1 1,1-1-1,0 0 1,0 1-1,0-1 1,0 1-1,-1 0 1,1-1-1,0 1 1,1 1-1,-2-1 2,0 0-1,1 0 0,-1-1 1,0 1-1,1 0 1,-1 0-1,0 0 0,0 0 1,0 0-1,0 0 1,0 0-1,0 0 0,0 0 1,0-1-1,0 3 1,-9 23-23,-2-2 24,-1-1 1,-2 0-1,0-1 0,-31 37 0,-82 73 68,68-74-23,-54 59 19,-116 111 119,43-70-102,20-32-42,-136 95 644,263-194-314,33-25-235,13-10-100,174-159-428,-2 18 347,61-41 11,-214 170 26,214-164-122,41 2-22,-30 32-117,-27 37 101,-45 36 33,-134 59 24,0 2 0,84-17 0,-126 32 102,1 0-1,-1 1 1,1-1-1,-1 1 1,1 0 0,-1 0-1,7 1 1,-10-1 12,0 0 1,0 0 0,0 0 0,1 0-1,-1 1 1,0-1 0,0 0 0,0 0-1,0 0 1,0 0 0,1 0 0,-1 1-1,0-1 1,0 0 0,0 0 0,0 0-1,0 1 1,0-1 0,0 0 0,0 0-1,0 0 1,0 1 0,0-1 0,0 0-1,0 0 1,0 1 0,0-1 0,0 0-1,0 0 1,0 0 0,0 1 0,0-1-1,0 0 1,0 0 0,0 0 0,0 1-1,-1-1 1,-10 16 92,-15 13-19,-87 94 108,-111 70-103,143-127-73,-449 352 325,434-346 36,-130 91 967,218-157-1241,0-1 1,0 0-1,-10 4 0,17-9-91,1 0-1,0 0 0,0 0 1,0 0-1,0 0 0,0 0 1,-1 1-1,1-1 0,0 0 1,0 0-1,0 0 0,0 0 1,-1 0-1,1 0 0,0 0 1,0 0-1,0 0 0,0 0 1,-1 0-1,1 0 1,0 0-1,0 0 0,0 0 1,0 0-1,-1 0 0,1 0 1,0-1-1,0 1 0,0 0 1,0 0-1,0 0 0,-1 0 1,1 0-1,0 0 0,0 0 1,0 0-1,0-1 0,0 1 1,0 0-1,-1 0 0,1 0 1,0 0-1,0 0 1,0-1-1,0 1 0,0-1 1,1-1-1,-1 1 1,1 0 0,-1 0-1,1-1 1,0 1 0,-1 0-1,1 0 1,0 0 0,1-1-1,15-18-19,34-28-1,77-57-168,63-40 49,-167 127 121,201-148-126,49-10 39,-248 159 96,849-476-414,-668 399 214,-56 42-138,-133 47 287,0 0 0,1 2 1,28-3-1,-42 6 37,0 0 0,0 1 1,0-1-1,0 1 0,0 0 0,-1 0 1,1 0-1,0 1 0,-1-1 0,6 4 1,-8-4 16,-1 0 0,1 0 0,-1 0 0,1 0 1,-1 0-1,1 1 0,-1-1 0,0 0 0,0 1 1,0-1-1,0 1 0,0-1 0,0 1 1,0 0-1,-1-1 0,1 1 0,0 0 0,-1 0 1,1-1-1,-1 1 0,0 0 0,0 0 1,0 0-1,1-1 0,-2 1 0,1 0 0,0 3 1,-2 1 12,0 0 1,-1-1 0,1 1 0,-1-1-1,0 1 1,0-1 0,-1 0-1,1 0 1,-1 0 0,-7 6 0,-88 87 92,-33 39 54,-153 105 101,208-181-171,-75 62 23,-237 180 125,246-205-57,108-73-137,8-6 198,-2 0 1,-56 27 0,83-45-216,0 0 0,0 0 0,0-1 0,0 1 0,0-1 0,0 1 0,0-1 0,0 0-1,0 1 1,-3-1 0,4-1-21,1 1 1,0 0-1,0 0 0,-1 0 1,1 0-1,0-1 0,0 1 0,0 0 1,-1 0-1,1-1 0,0 1 0,0 0 1,0 0-1,0 0 0,0-1 0,0 1 1,-1 0-1,1-1 0,0 1 0,0 0 1,0 0-1,0-1 0,0 1 0,0 0 1,0-1-1,0 1 0,0 0 1,0 0-1,0-1 0,0 1 0,0 0 1,1 0-1,-1-1 0,0 1 0,0 0 1,0-1-1,0 1 0,0 0 0,1 0 1,-1 0-1,0-1 0,5-7-22,0 1-1,1 0 1,11-12-1,70-65-100,50-40-33,295-221-314,-185 187 239,-239 153 225,6-3-4,204-123-89,-10 23 13,-34 37-134,-139 59 105,63-12-1,-83 22 3,1 0 0,0 0 0,30 3 0,-20 4-52,-25-4 159,0-1-1,0 1 0,0-1 0,0 1 1,0-1-1,0 1 0,0 0 0,0 0 1,0-1-1,0 1 0,0 0 1,-1 0-1,2 2 0,-1-1 7,-1 0 0,1 1 0,-1-1 0,0 1 1,1-1-1,-1 1 0,0-1 0,-1 0 0,1 1 0,0-1 0,-1 1 0,1-1 0,-1 0 1,0 1-1,0-1 0,0 0 0,-2 3 0,-9 22 23,-23 37 0,8-23 3,-42 51-1,-72 65 28,8 1 30,-60 66 40,-57 9 135,-15-18 193,195-159-241,33-26 80,21-16-57,0-1 0,-24 15-1,34-26-320,13-10-76,181-151-440,-2 6 400,53-38 33,649-453-321,-617 464 283,-58 40-21,-55 41-246,-47 32 75,-46 32-123,-49 31 334,-16 4 187,0 0 0,1 0 0,-1 0 0,0 0 0,0 0 0,0 0 0,0 0-1,1 0 1,-1 0 0,0 0 0,0 0 0,0 0 0,0 0 0,0 1 0,1-1 0,-1 0 0,0 0 0,0 0 0,0 0 0,0 0 0,0 0 0,0 0 0,0 0-1,1 1 1,-1-1 0,0 0 0,0 0 0,0 0 0,0 0 0,0 0 0,0 1 0,0-1 0,0 0 0,0 0 0,0 0 0,0 0 0,0 0 0,0 1 0,0-1-1,0 0 1,0 0 0,0 0 0,0 0 0,0 0 0,0 1 0,0-1 0,0 0 0,0 0 0,0 0 0,0 0 0,0 0 0,-1 1 0,-2 4-4,-1 0 1,0 0 0,0 0-1,-1 0 1,1-1 0,-1 1-1,-6 3 1,-93 66 10,-50 28-74,-66 51 64,-28 32 234,160-122-157,-101 75 75,18-1 35,72-56-76,-161 115 96,33-35-10,50-36 0,-40 28 496,212-149-673,-5 2 41,1 1-1,-11 10 1,20-17-55,0 0 0,0 0 0,-1 1 0,1-1 0,0 0 0,0 0 0,0 0 0,0 0 0,0 0 0,0 0 0,0 0 0,0 0 0,0 0 0,-1 0 0,1 1 0,0-1 0,0 0 0,0 0 0,0 0 0,0 0 0,0 0 0,0 0 0,0 1 0,0-1 0,0 0 0,0 0 0,0 0 0,0 0 0,0 0 0,0 0 0,0 1 0,0-1 0,0 0 0,0 0 0,0 0 0,0 0 0,0 0 0,0 0 0,0 1 0,0-1 0,0 0 0,1 0 0,-1 0 0,0 0 0,0 0 0,0 0 0,0 0 0,0 0 0,0 0 0,0 1 0,0-1 0,0 0 0,1 0 0,-1 0 0,0 0 0,0 0 0,0 0 0,0 0 0,1 0 0,16-4 35,-1-3-31,-1-2 0,1 1 1,17-15-1,109-82 27,8 5 7,-83 56-25,205-138 8,-235 157-25,240-160-37,63-17-29,-328 195 61,532-299-243,5 37 120,-393 206-34,-129 54 80,52-12-1,-74 20 56,0 0 1,1 1-1,-1-1 0,0 1 0,0 0 0,0 1 0,0-1 1,8 3-1,-13-3 25,1 0 0,0 0 0,-1 1 0,1-1 0,-1 0 0,1 1 0,0-1 0,-1 0 0,1 1 0,-1-1 0,0 1 0,1-1 0,-1 0 0,1 1 0,-1-1 0,1 1 0,-1 0 0,0-1 0,0 1 0,1-1 0,-1 1 0,0 0 0,0-1 0,1 1 0,-1-1-1,0 2 1,0 0-1,-1 0 0,1 0 0,-1 0 0,1 0-1,-1-1 1,0 1 0,0 0 0,0 0 0,0-1-1,0 1 1,0 0 0,0-1 0,-3 3 0,-14 14 5,-38 29 1,55-45 1,-125 101 57,-59 49 86,-37 29-53,-224 187 54,376-310-119,-173 134 102,26-42 11,202-140-118,-179 123 389,51-30-31,116-83-239,2-1 158,-2 0 1,-40 20-1,63-38-276,4-2-22,13-9-33,28-22 2,40-39 0,0-2 24,76-54 7,-107 88 0,65-52 5,278-213-10,285-193-230,-381 291-10,-39 49 58,-56 46-48,-55 34 59,-53 27-37,-90 47 190,1 1 0,-1-1 0,1 0 1,-1 0-1,0-1 0,5-4 0,-9 8 22,0 0-1,0 0 1,0-1-1,0 1 1,0 0 0,0 0-1,0 0 1,0 0-1,0 0 1,0 0 0,0 0-1,0 0 1,-1-1 0,1 1-1,0 0 1,0 0-1,0 0 1,0 0 0,0 0-1,0 0 1,0 0-1,0 0 1,0 0 0,0 0-1,-1 0 1,1 0-1,0-1 1,0 1 0,0 0-1,0 0 1,0 0 0,0 0-1,0 0 1,-1 0-1,1 0 1,0 0 0,0 0-1,0 0 1,0 0-1,0 0 1,0 0 0,-1 0-1,1 1 1,0-1-1,0 0 1,0 0 0,0 0-1,0 0 1,0 0 0,0 0-1,0 0 1,0 0-1,-1 0 1,1 0 0,0 0-1,0 0 1,0 1-1,0-1 1,0 0 0,0 0-1,-20 11-78,-59 50-22,-54 36 65,-55 31 64,-42 44 117,105-79-84,-273 212 248,135-86-127,29-22 144,50-41-69,46-41 38,80-68-174,-50 44 474,103-87-538,1 0-1,-1 1 1,1-1-1,-5 8 1,9-12-55,1 0-1,-1 0 1,0 0 0,0 0 0,0 0 0,0 0 0,0 0 0,0 0 0,0 0 0,0 0 0,0 0 0,0 0 0,0 0 0,0 0 0,1 0 0,-1 0 0,0 0 0,0 0 0,0 0 0,0 0 0,0 0 0,0 0 0,0 0 0,0 0 0,0 0 0,0 0 0,0 0 0,0 0 0,0 0 0,1 0 0,-1 0 0,0 0 0,0 0 0,0 0 0,0 0 0,0 1 0,0-1 0,0 0 0,0 0 0,0 0 0,0 0 0,0 0 0,0 0 0,0 0 0,0 0-1,0 0 1,0 0 0,0 0 0,0 0 0,0 0 0,0 1 0,0-1 0,0 0 0,0 0 0,0 0 0,0 0 0,0 0 0,0 0 0,0 0 0,18-10 26,72-56-6,-55 39-10,86-66 26,110-67-5,-122 78-27,56-40 1,114-62 2,-239 158-11,850-532-365,-683 434 160,-49 36-138,-116 65 257,-6 3-173,62-25-1,-97 44 249,0 1 0,1-1-1,-1 1 1,0-1 0,0 1-1,1 0 1,-1 0 0,1 0 0,-1 0-1,0 0 1,1 0 0,-1 0-1,2 0 1,-3 1 9,1-1 0,-1 0 0,0 0 0,1 0 0,-1 1 0,0-1 0,1 0-1,-1 0 1,0 1 0,0-1 0,1 0 0,-1 1 0,0-1 0,0 0 0,0 1 0,1-1 0,-1 0 0,0 1 0,0-1 0,0 1-1,0-1 1,0 0 0,0 1 0,0-1 0,0 1 0,0-1 0,0 0 0,0 1 0,0 3-24,-1 0-1,0-1 1,-1 1 0,1 0 0,0-1-1,-1 1 1,-4 5 0,-2 4-8,-1-1-1,-1-1 1,0 1 0,-16 13-1,-95 78-52,-30 37 83,141-131 8,-398 368 79,208-179-71,-5 6 73,31-44 185,36-37-65,-28 33 166,161-151-309,1 0 0,-1 0-1,1 0 1,0 1 0,-4 6-1,8-11-54,-1-1 0,1 0 0,0 0 0,0 1-1,0-1 1,0 0 0,0 0 0,0 0 0,0 1-1,0-1 1,0 0 0,0 0 0,0 1 0,0-1 0,0 0-1,0 0 1,0 0 0,0 1 0,0-1 0,0 0 0,0 0-1,0 1 1,0-1 0,1 0 0,-1 0 0,0 0-1,0 1 1,0-1 0,0 0 0,0 0 0,1 0 0,-1 0-1,0 0 1,0 1 0,0-1 0,0 0 0,1 0 0,0 0 6,0 1 0,1-1 0,-1 0 0,0 0 0,0 0 0,0 0 0,1-1 0,-1 1 1,0 0-1,0 0 0,1-1 0,7-2 22,0-1 0,0 0 0,-1 0 0,0-1 0,0 0 0,9-8 0,98-84-27,59-45-437,46-48 86,115-83-97,-129 107 262,58-50-65,-23 30 70,-52 46-37,-51 40-6,-90 68 41,54-42-364,-88 64 344,-31 26 149,-8 8 35,-64 61 94,-35 26 48,99-90-88,-122 109 219,-45 56-9,-12 5 44,-449 488 628,644-669-902,-106 125 648,103-115-478,12-20-184,-1 1 1,1-1-1,0 0 0,0 1 0,0-1 0,0 0 1,-1 1-1,1-1 0,0 0 0,0 1 0,0-1 1,0 0-1,0 1 0,0-1 0,0 0 1,0 1-1,0-1 0,0 0 0,0 1 0,0-1 1,0 0-1,1 1 0,-1-1 0,0 0 0,0 1 1,0-1-1,0 0 0,1 1 0,-1-1 0,1 0 5,-1 1 0,1-1 0,0 0 0,0 0 0,-1 0 0,1 0 0,0 0-1,0 0 1,0 0 0,-1 0 0,1 0 0,0 0 0,0 0 0,-1-1-1,1 1 1,1-1 0,26-11 175,81-56 22,58-51-267,-108 79 33,116-84-102,101-90-288,190-125-63,-317 232 339,138-94-73,-57 52-113,-64 45 49,-51 41-198,-106 58 417,0 1-1,1-1 0,-1 2 1,21-5-1,-29 7 53,0 1 0,0 0-1,1 0 1,-1 0 0,0 0 0,0 0 0,1 0-1,-1 1 1,0-1 0,0 0 0,0 1-1,3 0 1,-4-1 4,1 0 0,-1 1 0,0-1 0,1 1 0,-1-1 0,1 0 0,-1 1-1,0-1 1,1 1 0,-1-1 0,0 1 0,0-1 0,1 1 0,-1-1 0,0 1 0,0-1-1,0 1 1,1 0 0,-1-1 0,0 1 0,0-1 0,0 1 0,0-1 0,0 2 0,-2 3 1,1 0 0,-1-1 0,0 1 0,0 0 0,0 0 0,-1-1 0,0 0 0,1 1 0,-2-1 0,-5 6 0,-67 70 125,66-70-109,-113 115 171,-46 47 236,-30 21-129,34-22-136,-89 84 6,57-72 18,38-37 27,-37 43 592,146-138-592,36-34-126,14-16-79,0-1 0,0 0 0,0 0 0,0 0 0,-1 0 0,1 1 0,0-1 0,0 0 0,0 0 0,0 0 0,0 0 0,0 1 0,0-1 0,0 0 0,0 0 0,0 1 0,0-1 0,0 0 1,-1 0-1,2 0 0,-1 1 0,0-1 0,0 0 0,0 0 0,0 0 0,0 1 0,0-1 0,0 0 0,0 0 0,0 0 0,0 1 0,0-1 0,0 0 0,0 0 0,1 0 0,-1 0 0,0 1 1,0-1-1,0 0 0,1 0 0,2 0 25,1-1 1,0 0 0,-1 0 0,1 0-1,-1 0 1,1 0 0,-1-1 0,0 0-1,1 1 1,2-4 0,30-16 16,41-33 1,96-81-516,72-41 17,-119 82 168,341-240-475,-162 137 333,-33 27 160,-56 38 1,-56 38 10,-136 80 167,1-1-66,0 1 0,2 2 0,-1 0 0,30-8 0,-54 19 147,0 1 1,0-1 0,0 1 0,0 0-1,0-1 1,0 1 0,0 0 0,0 0-1,0 0 1,0 0 0,1 1 0,-1-1-1,0 1 1,0-1 0,3 2 0,-5-2 6,1 1 0,-1-1 0,0 0 1,1 1-1,-1-1 0,0 0 0,0 1 1,1-1-1,-1 1 0,0-1 0,0 0 1,0 1-1,1-1 0,-1 1 0,0-1 1,0 1-1,0-1 0,0 0 0,0 1 1,0-1-1,0 1 0,0-1 0,0 1 1,0-1-1,0 1 0,0 0 0,-1 1 2,0 0 0,0 0 0,1-1 0,-1 1-1,0 0 1,-1 0 0,1 0 0,0-1 0,-2 3 0,-10 8 36,-1 0 0,-26 17 1,25-19-23,-85 64 114,-49 51 217,-215 158 359,139-112-364,17-9-69,29-19-43,40-31 198,-29 23 133,140-112-468,26-21-90,4-4-9,20-16-43,66-54-238,51-36-741,62-39 261,-115 82 483,309-219-550,-168 150 397,-47 41 129,-48 37 32,-106 46 202,37-8 0,-61 18 71,1-1 0,0 0-1,0 1 1,-1 0 0,1-1 0,0 1-1,0 0 1,0 0 0,-1 1 0,1-1-1,0 1 1,0-1 0,-1 1-1,1 0 1,5 2 0,-8-2 5,1-1-1,0 1 1,0 0 0,-1-1-1,1 1 1,0 0 0,-1 0 0,1 0-1,-1 0 1,1 0 0,-1 0-1,0 0 1,1 0 0,-1 0 0,0 0-1,1 0 1,-1 1 0,0 1 11,0 1 0,0-1 1,-1 0-1,1 0 0,-1 0 0,1 0 1,-3 6-1,-4 7 93,-1 0-1,0 0 1,-1-1-1,-14 18 1,-62 78 264,68-91-306,5-4-13,-114 136 401,-139 130 19,149-161-279,60-63-135,-305 309 667,178-199-328,44-42 79,-17 27 6,141-131-429,14-22-51,1 0 0,0 0-1,0 1 1,0-1 0,-1 1 0,1-1 0,0 0 0,0 1 0,0-1 0,0 0 0,0 1 0,0-1 0,0 1 0,0-1 0,0 0-1,0 1 1,0-1 0,0 1 0,0-1 0,0 0 0,0 1 0,0-1 0,0 0 0,1 1 0,-1-1 0,0 0 0,0 1 0,0-1-1,1 1 1,0-1-2,0 1 0,0-1 0,0 0-1,0 1 1,0-1 0,-1 0-1,1 0 1,0 0 0,0 0 0,0 0-1,0 0 1,0 0 0,0 0-1,2 0 1,25-7-44,-5-2-43,-1-1 0,39-24 1,107-70-830,185-85-6,8 16 531,-140 70 238,12 12-89,-199 81 162,0 1-1,0 2 1,1 2 0,65-3-1,-82 8 35,-1 1-1,27 4 0,-38-4 46,-1 0 0,0 1 0,0-1 0,0 1 1,0 0-1,0 0 0,-1 1 0,1 0 0,0-1 0,-1 1 0,7 6 0,-10-7 17,1 0 1,-1-1-1,1 1 1,-1 0-1,0 0 1,0 0-1,0 0 1,0 1-1,0-1 1,0 0-1,-1 0 1,1 0-1,-1 1 1,1-1-1,-1 0 1,0 1-1,0 2 1,-1 0 10,1 0 0,-1 0 1,0 0-1,-1 0 1,1 0-1,-1 0 1,-3 5-1,-2 3 29,0-1-1,-1 0 1,0-1 0,-11 12-1,-49 44 111,-133 93 267,162-130-355,-46 32 372,-2-4 0,-177 90 0,247-140-623,28-13-232,111-57-745,-121 62 1149,263-119-1005,-179 84 730,111-28-1,-70 34-425,135-13 0,-128 33 107,-119 9 538,-13 2 8,-22 3-10,10-2 56,-514 124 581,314-77-80,-352 63 636,-6-30 157,503-75-1046,-108-3 0,162-6-314,0 0 0,0-1 1,-11-2-1,22 4 60,0-1 0,0 1 0,0 0 0,0-1 0,0 1 0,0-1 0,0 1 0,0-1 0,0 0 0,0 1 0,-1-2 0,2 2 6,0-1 0,0 1 1,-1 0-1,1-1 0,0 1 0,0 0 1,0-1-1,0 1 0,0-1 0,0 1 1,0 0-1,0-1 0,0 1 0,0-1 0,0 1 1,0 0-1,0-1 0,0 1 0,0 0 1,0-1-1,0 1 0,0-1 0,0 1 0,1 0 1,-1-1-1,3-3-31,1-1 0,-1 2 0,1-1 0,0 0 0,0 1 0,0 0 0,8-5 0,36-23-118,2 3 0,1 2 0,1 2 0,62-20 0,-26 18-50,170-30-1,-182 45 158,1 3 0,0 4 0,0 3 0,0 3 0,147 24 0,-197-21 65,-1 1 0,0 1 0,0 2 0,28 13 0,-49-19 10,0-1 0,0 1 0,0 0-1,-1 0 1,1 0 0,-1 1-1,0 0 1,0-1 0,4 6 0,-8-8-17,1 0 0,-1-1-1,1 1 1,-1 0 0,1 0 0,-1 0 0,0 0 0,1 0 0,-1 0 0,0 1 0,0-1 0,0 0 0,0 0 0,0 0 0,0 0 0,0 0 0,0 0 0,0 0-1,0 0 1,-1 1 0,0 0 13,0 0 0,0 0-1,0 0 1,-1 0-1,1-1 1,-1 1 0,1-1-1,-1 1 1,0-1-1,1 1 1,-1-1-1,0 0 1,-3 2 0,-20 9 116,-2-1 0,1-2 0,-45 11 0,-26 1-69,-145 12 0,194-28-59,-877 67 500,58-89-592,446-26 172,-121-10-2,-373-18 11,54-7 43,162 13 69,-448-60 118,360 35-107,583 69-102,-195-28 119,337 38-844,316 40 224,-79-7 427,340 49 233,-319-42-210,88 10-7,710 37 278,444-64 218,-123-36-139,-822 6-320,-221 7 33,264-23 169,-165 9 7,-305 21-307,-15 0-34,83 3 0,-124 2-38,-7-2 58,0 1 1,0 1-1,0-1 0,0 0 0,6 2 1,-9-2 0,1 0 0,-1 1 1,1-1-1,-1 0 1,0 0-1,1 1 0,-1-1 1,1 0-1,-1 1 1,0-1-1,1 0 0,-1 1 1,1-1-1,-1 1 1,0-1-1,0 1 1,1-1-1,-1 1 0,0-1 1,0 1-1,0-1 1,1 1-1,-1-1 0,0 1 1,0-1-1,0 1 1,0-1-1,0 1 0,0-1 1,0 1-1,0-1 1,0 1-1,0-1 0,-1 1 1,1-1-1,0 1 1,0-1-1,0 1 0,-1 0 1,0 0 0,1 0 0,-1 1 0,0-1 1,0 0-1,1 0 0,-1 0 0,0 0 1,0 0-1,-1 0 0,1 0 0,0 0 0,0 0 1,0 0-1,-1-1 0,1 1 0,-2 0 0,-25 9-6,28-10 15,-55 13-56,-110 10 0,151-21 56,-258 7 0,-364-48 176,112-11-214,337 31 28,-7-2 31,-163-40 59,343 57-98,-24-6-148,35 9 118,1 0 0,0 0-1,1 0 1,-1 0 0,0 0 0,0 0 0,0 0-1,0 0 1,1-1 0,-1 1 0,1-1 0,-1 1-1,-1-3 1,3 3 31,0 0 0,-1 1 0,1-1 0,0 0 1,0 0-1,0 1 0,-1-1 0,1 0 0,0 0 0,0 1 0,0-1 0,0 0 0,0 0 0,0 0 0,1 1 0,-1-1 0,0 0 0,0 0 0,1 1 0,-1-1 0,0 0 0,1 0 0,-1 1 1,0-1-1,1 0 0,-1 1 0,1-1 0,-1 1 0,1-1 0,0 1 0,-1-1 0,1 1 0,-1-1 0,1 1 0,0-1 0,0 1 0,-1 0 0,1-1 0,1 1 0,4-3-61,1 0-1,-1 0 0,1 1 0,8-2 0,27-4-107,1 1-1,62-2 0,102 10-37,96 22 149,10 15 81,-154-18 10,22 4 80,64 21-629,-180-30 170,-53-10 78,-19-3 182,-36-4 62,39 2 27,-112-10 20,-67-9 47,-67-9 70,-78-11-70,-42-13-117,-37-7 59,-897-110 623,924 131-543,60 9-182,75 5 43,58 4 166,168 18-89,-170-24 171,183 25-167,1 0 0,-1 0 0,1-1 0,0 0-1,-6-3 1,11 5-14,0 0 0,-1 0 0,1 0 0,0 0 0,0 0-1,0 0 1,-1 0 0,1-1 0,0 1 0,0 0 0,0 0 0,-1 0 0,1 0-1,0-1 1,0 1 0,0 0 0,0 0 0,0 0 0,0-1 0,0 1-1,-1 0 1,1 0 0,0-1 0,0 1 0,0 0 0,0 0 0,0 0 0,0-1-1,0 1 1,10-7 87,4 3-29,0 1-1,28-4 1,98-5 312,64 6-80,54 9 27,711 83 11,11 69-299,-165-21 128,-361-71 35,-274-40-33,-81-11 42,0-4 0,0-4 0,127-11 0,-201 5-150,1-2-1,0 0 1,-1-2-1,0-1 1,38-15-1,-54 18-50,0 0-1,-1-1 1,1 0-1,-1 0 1,0-1-1,-1 0 1,1-1-1,-1 1 0,-1-1 1,1-1-1,-1 1 1,0-1-1,-1 0 1,0 0-1,0-1 1,-1 0-1,0 1 1,4-12-1,-5 8-39,0-1 1,-1 0-1,-1 0 0,0 0 1,0 0-1,-1 0 0,-1 1 1,0-1-1,-1 0 0,-1 0 0,1 1 1,-2-1-1,0 1 0,0 0 1,-2 0-1,-11-20 0,5 13-63,-1 0 1,-1 1-1,0 1 0,-33-29 0,21 24-12,0 2 0,-49-28 1,-4 7-51,-124-45 1,202 86 161,-128-46-213,-1 6-1,-212-36 1,201 55 47,-275-7 1,-138 60 0,366-6 48,-147 37 26,319-60 114,-16 3 45,30-6-63,0 1-1,0-1 1,0 1 0,0-1 0,0 1 0,1 0 0,-1 0-1,0 0 1,1 0 0,-3 2 0,7-1-29,11-1-16,204-17-451,-115 5 401,233-9 138,382 24 0,227 23-27,-920-26 7,-6-1 16,0 0 0,32-5 0,-49 4-44,0 1-1,1-1 1,-1 1-1,0-1 1,0 0-1,0 0 1,0 0-1,2-2 1,-3 3-6,-1 0 0,0-1 0,1 1-1,-1-1 1,0 1 0,1 0 0,-1-1 0,0 1 0,1-1 0,-1 1 0,0 0 0,0-1 0,0 1 0,0-1-1,1 1 1,-1-1 0,0 1 0,0-1 0,0 1 0,0-1 0,0 1 0,0-1 0,0 1 0,0-1 0,0 1 0,0-1-1,-1 1 1,1 0 0,0-1 0,0 1 0,0-1 0,-1 1 0,1-1 0,0 1 0,0 0 0,-1-1 0,1 1-1,0-1 1,-1 1 0,1 0 0,0 0 0,-1-1 0,0 1 0,-3-4-20,0 1 0,-1 0 0,1 1 0,-1-1 0,0 1 0,0 0 0,-5-2 0,-165-43-426,127 35 392,-117-25-132,-587-77 544,441 80-256,-1140-47-613,187 84 437,1011 5 53,34 7-90,-254 26 63,455-38 75,13-2 10,0 0 1,0-1-1,0 0 0,0 0 1,0 0-1,-8-1 0,13 0 35,7-2-20,37-8-4,0 2-1,60-4 1,-20 3-7,85-12-13,582-65-102,604-32 549,-312 81-426,269 87 197,-1201-40-197,283 32-86,-375-38 15,-3-1 21,0 1 0,29 9 1,-39-8 21,-8 0-4,-5-1-4,0 0 0,0-1-1,-1 0 1,0 0 0,1-1-1,-1 0 1,-13 0 0,-124-2 131,82-1-154,-513-27-214,260 11 162,-1067-36-108,317 53 309,743 2-117,34 2-107,-161-10-62,-216 7-83,641 2 156,21-1 40,4 0 4,41 6 27,32-3 126,82-5 0,43-8 17,50-10 26,70-11-48,463-41 129,-2 32 62,341 36-224,-1071 3-52,117 2 12,698 0 285,-569-6-281,649-35 319,-930 38-325,9 0 74,0-1 0,0-1-1,34-10 1,-57 13-105,25-11 214,-25 11-216,1 0 0,-1 0 0,1-1 0,-1 1-1,1 0 1,-1-1 0,1 1 0,-1 0 0,0-1 0,1 1 0,-1 0 0,0-1 0,1 1 0,-1-1 0,0 1 0,1-1 0,-1 1 0,0-1 0,0 1-1,0-1 1,0 1 0,1-1 0,-1 1 0,0-1 0,0 1 0,0-1 0,0 1 0,0-1 0,0 1 0,0-1 0,0 0 0,0 1 0,-1-1 0,1 1-1,0-1 1,0 1 0,0-1 0,-1 1 0,1-1 0,0 1 0,-1 0 0,1-2 0,-3 0-31,0-1 0,0 1 0,0-1 0,0 1 0,0 0 0,0 0 0,-1 0 0,1 1 0,-6-3 0,-37-10-162,-18 1-62,-93-9 0,-67 11 167,-944 1 180,237 28-208,-26 70 74,387-11-60,-305 36 191,409-54-152,375-44-245,78-11 174,29-4 106,271-39-76,4-23-60,-113 22 121,130-21 18,804-85 106,-777 127 102,447 31-1,-451 18-95,-53 8-6,290 86-1039,-527-112 731,-1 2 1,68 33 0,-105-45 204,3 0-28,-1 1 0,0 0-1,0 1 1,8 6 0,-13-10 39,1 1-1,0 0 1,0 0 0,-1-1 0,1 1-1,-1 0 1,1 0 0,-1 0-1,1 0 1,-1 0 0,1 0 0,-1 0-1,0 0 1,1 0 0,-1 0 0,0 0-1,0 0 1,0 0 0,0 0-1,0 0 1,0 0 0,0 0 0,0 0-1,-1 0 1,1 0 0,0 0-1,-1 0 1,1 0 0,0 0 0,-2 2-1,0 0-2,-1 1-1,1-1 1,-1 0-1,0 0 0,0 0 1,0 0-1,0-1 1,-7 5-1,0-1 7,1-1 0,-19 7 1,-3-3 3,-1-1 0,0-1 0,-35 3 0,12-3 0,-314 47-28,-84 13-67,-437 108 207,-850 152 400,1436-281-213,52-4-59,46-6 5,-67 18-32,199-35-122,69-17-54,0 0 0,1 0 0,-1 0 0,-4 4 0,9-6-31,-1 0 0,1 0-1,0 0 1,-1 1-1,1-1 1,0 0 0,0 0-1,-1 1 1,1-1-1,0 0 1,0 1 0,-1-1-1,1 0 1,0 1 0,0-1-1,0 0 1,-1 1-1,1-1 1,0 0 0,0 1-1,0 0 1,0-1 1,1 1 0,-1-1 0,0 1 0,0-1 0,1 0 0,-1 1 0,1-1 0,-1 0 0,0 1 0,1-1 0,-1 0 0,1 0 0,-1 1-1,1-1 1,-1 0 0,0 0 0,1 0 0,-1 0 0,1 0 0,-1 1 0,1-1 0,0 0 0,11 1 57,1-1 0,14 0 0,92-4 54,48-4-28,-119 5-75,930-43-179,-736 43 143,-37 7-49,-44 8-4,-132-9-12,50 13 1,-75-15 76,0 0-1,0 0 1,0 1-1,-1-1 1,1 1-1,-1 0 1,1 0-1,-1 0 1,1 0 0,-1 1-1,4 3 1,-6-5 5,0 0 1,-1 0-1,1 0 0,-1 0 1,1 0-1,-1 0 1,1 1-1,-1-1 1,0 0-1,0 0 1,1 0-1,-1 0 1,0 0-1,0 0 0,0 3 1,-1-2-4,1 0 1,-1 1 0,0-1-1,0 0 1,0 1-1,0-1 1,0 0-1,0 0 1,-2 3-1,-2 1-3,-1 0 0,1 0 0,-1-1 0,0 0 0,0 0 0,-1 0 0,1-1 0,-9 5 0,-17 6-54,-64 23 0,-87 16 26,-329 44 255,0-34-60,-282-19 931,694-47-550,93 1-487,0 1-1,0-1 1,0-1-1,-6-1 1,12 3-50,1 0 0,-1-1 1,1 1-1,-1 0 0,1 0 0,-1 0 1,1-1-1,-1 1 0,1 0 1,-1-1-1,1 1 0,0 0 1,-1-1-1,1 1 0,0-1 0,-1 1 1,1 0-1,0-1 0,0 1 1,-1-1-1,1 1 0,0-1 1,-1 0-1,2 0-5,-1 0 0,0 0 0,0 0 0,1 1 0,-1-1 0,1 0 0,-1 0 0,0 0 0,1 1 0,0-1 0,-1 0 0,1 0 0,-1 1 0,1-1 0,0 1 0,-1-1 0,1 0 0,2 0 0,9-8-51,1 1-1,28-13 0,48-15-113,78-19 28,274-53 0,269 19 13,-515 84 90,-42 16-127,-55 5 0,-88-14 102,-1 1-1,0 0 1,0 0 0,0 1-1,-1 0 1,1 0-1,9 8 1,-16-11 53,-1 0 0,1 0 0,-1 0 0,0 0-1,1 0 1,-1 0 0,0 0 0,0 0 0,0 1 0,0-1 0,0 0 0,0 1 0,0-1 0,0 1 0,-1-1-1,1 1 1,-1 0 0,1-1 0,-1 1 0,1-1 0,-1 1 0,0 0 0,0-1 0,0 1 0,0 0-1,0-1 1,0 3 0,-2-1 6,1 1 0,-1-1 0,0 0 0,0 0-1,0-1 1,0 1 0,-1 0 0,1-1 0,-1 1-1,1-1 1,-1 0 0,0 1 0,-3 0 0,-23 14-14,0-1-1,-2-2 1,1-1 0,-61 17 0,-299 58-35,-15-29 16,74-12 26,238-33 40,-108 19 166,161-24 2,31-5-92,12-2-31,24-2 46,64-3-19,47-1-58,1001 0-123,-454 35 165,48 28 166,-297-39-187,-397-20-33,438-13 471,467-76-59,-556 62-491,-254 18-21,32-2-38,-110 8 166,-7 1-158,66 4 0,-83 0 97,-13-1-73,0 1 1,1 0 0,-1 2 0,0 0-1,32 12 1,-39-11 47,-2 0 1,1 0-1,-1 1 0,1 1 1,-2 0-1,1 0 0,13 14 1,-21-18 78,1-1-1,0 1 1,0-1 0,0 1 0,0-1 0,5 3 0,-7-4-29,0-1 0,0 0-1,0 1 1,0-1 0,0 0-1,0 0 1,0 1 0,-1-1-1,1 0 1,0 0 0,0 0-1,0 0 1,0 0 0,0 0-1,0 0 1,0-1 0,0 1-1,0 0 1,0 0 0,0-1-1,0 1 1,-1-1 0,1 1-1,0-1 1,0 1 0,0-1 0,-1 1-1,1-1 1,0 0 0,1-1-1,3-4 19,-1-1 0,1 1-1,-1-1 1,0 0-1,-1 0 1,0-1 0,3-9-1,0-5 95,3-29 0,-5 28-116,13-121 46,13-63 30,46-220-389,-46 261 175,-24 146 97,0 0 0,1 0 0,1 0 0,0 1 0,23-35 1,-29 51 22,13-19-50,1 0-1,1 0 0,25-23 0,22-20 50,-59 59 26,0 1 0,-1-1 1,0 0-1,0 0 0,0 0 0,-1 0 0,3-9 0,0-1-42,7-31-1,-11 33 1,0 1-1,-1-1 0,-1 0 0,0 0 1,-3-26-1,-2 10-58,-15-48 0,15 60 11,-1 1 0,-1 0 0,0 1 0,-2-1 0,0 1 0,0 1 0,-17-21 0,23 32 65,-3-3-4,-1 0-1,1 0 1,-11-9 0,13 14-31,1 0 0,0 0 1,-1 0-1,1 1 0,-1-1 1,0 1-1,1 0 0,-1 0 1,0 0-1,0 0 0,-6 0 1,-24 0-145,0 2 1,-66 9 0,-68 25 18,144-30 114,-41 10 122,2 3 0,0 2 1,-102 48-1,164-68-51,0 0 0,0 1 0,0-1 1,1 0-1,-1 1 0,0-1 0,0 0 0,1 1 1,-1-1-1,0 1 0,1-1 0,-1 1 0,0-1 1,1 1-1,-1 0 0,1-1 0,-1 1 0,1 0 0,-1 0 1,3 0 20,0-1 0,0 0 0,0 1 1,-1-1-1,1 0 0,0 0 1,0 0-1,4-1 0,59-6 76,-1-3 0,77-22-1,-50 11-161,0 4-1,104-5 1,197 10-584,-505 5 154,-81 7 388,-124-8 247,305 7-156,-149-22 519,151 20-592,11 3 60,0 0 1,0 0-1,0 0 1,0 0 0,0 0-1,0 0 1,0 0-1,0 0 1,0 0 0,0 0-1,0 0 1,0 0-1,0 0 1,0 0 0,0 0-1,0 0 1,0 0-1,0 0 1,0 0 0,-1-1-1,1 1 1,0 0-1,0 0 1,0 0 0,0 0-1,0 0 1,0 0-1,0 0 1,0 0-1,0 0 1,0 0 0,0 0-1,0 0 1,0 0-1,0 0 1,0 0 0,0-1-1,0 1 1,0 0-1,0 0 1,0 0 0,1 0-1,-1 0 1,0 0-1,0 0 1,0 0 0,0 0-1,0 0 1,0 0-1,0 0 1,0 0 0,0 0-1,0 0 1,0 0-1,0 0 1,0 0 0,0 0-1,0 0 1,0 0-1,0 0 1,0 0 0,19-3-314,56 3 33,155 4-230,-196-1 425,1 2 1,-1 1 0,0 2 0,53 19 0,-77-23 54,1 0 1,-1 1-1,1 1 1,-2 0 0,1 0-1,-1 1 1,0 0-1,0 1 1,-1 0 0,0 0-1,0 1 1,6 10-1,-1-1-7,-2 1 0,-1 0-1,13 30 1,15 62-112,-1 0 87,-30-94 69,44 120 200,-42-107-156,-1 1 0,6 51 0,-1 284 210,-13-339-170,-2 9 149,-1 1-1,-14 57 0,8-54-150,-27 187 69,16-97 58,17-99-108,0 34 0,0 3 112,1 9 19,-1 7-99,-3-33-37,-5 72 227,11-122-313,-1 22 72,1-22-51,0 0 1,0 1-1,-1-1 0,1 0 1,0 0-1,0 0 1,-1 0-1,1 0 0,-1 0 1,1 0-1,-1 0 1,1 0-1,-1 0 0,0 0 1,-1 1-1,-1-24 557,-21-418-1349,14 64 216,29 3 415,64-109-295,-77 457 382,5-23-203,6-54 0,-16 94-650,-3 23 443,0-2 350,-68 508 318,56-401 86,6 0 1,5 0-1,12 128 0,-3-207-59,2 1-1,21 67 0,-28-104-177,0 0-1,1-1 0,0 1 1,0-1-1,0 0 0,0 1 1,1-1-1,0 0 0,4 5 1,-5-8-38,-1 0-1,1 0 1,-1 0 0,0 0 0,1 0 0,-1 0 0,1-1 0,0 1 0,-1-1 0,1 1-1,0-1 1,-1 1 0,1-1 0,0 0 0,-1 0 0,1 0 0,0 0 0,-1 0 0,1 0-1,0-1 1,-1 1 0,1-1 0,0 1 0,-1-1 0,1 1 0,-1-1 0,1 0 0,-1 0-1,1 0 1,1-1 0,2-1-21,0-1-1,0 1 0,0-2 0,-1 1 1,1 0-1,-1-1 0,0 0 1,0 0-1,3-5 0,4-9-98,11-26 0,-8 15 81,14-26-43,91-169-590,-117 221 525,1 1 0,-1 0 1,0 0-1,6-5 0,-8 8 94,1-1 1,-1 1-1,0 0 1,0 0-1,1 0 1,-1-1 0,0 1-1,1 0 1,-1 0-1,1 0 1,-1 0-1,0-1 1,1 1-1,-1 0 1,0 0-1,1 0 1,-1 0-1,1 0 1,-1 0-1,0 0 1,1 0 0,0 0-1,-1 1 0,1-1 0,-1 1 0,1-1 0,-1 0 0,0 1 0,1-1 0,-1 1 0,0 0 0,1-1 0,-1 1 0,0-1 0,0 1 0,1-1 0,-1 1 0,0 0 0,0-1 0,0 1 0,0-1 0,0 1 0,0 0 0,2 48-71,-2-1 0,-8 61-1,6-80 101,-4 33 165,-5 84 73,10-114 350,2 0 0,7 48 0,-21-159 1273,-1 0-1845,-34-187-188,-41-360-595,79 533 669,-4-153-2186,7 594 960,0-23 1585,16-4 267,-2-225 109,34 168-1,-38-247 291,-11-39-180,2-1-683,0-1 1,2 1 0,-3-44 0,6 55-77,-16-588-1071,27 383 865,1-76-206,-11 149-1091,-6 172 824,-2 5 746,-87 776 952,88-699-535,13 191-1,-4-252-275,-2-27 102,2-1 0,7 42 1,-9-63-306,0 1 1,0-1-1,0 1 1,0-1 0,1 1-1,-1-1 1,0 0 0,0 1-1,0-1 1,1 1 0,-1-1-1,0 1 1,0-1 0,1 0-1,-1 1 1,0-1 0,1 0-1,-1 1 1,1-1-1,-1 0 1,0 1 0,1-1-1,-1 0 1,1 0 0,-1 0-1,1 1 1,0-1 0,0 0-29,0 0 1,-1 0 0,1-1-1,0 1 1,0 0 0,0 0 0,0-1-1,0 1 1,-1 0 0,1-1-1,0 1 1,0-1 0,1 0 0,19-22-661,-20 23 690,16-23-513,24-41 0,-41 62 433,2 0 0,-1 1 0,0-1 1,0 1-1,0-1 0,1 1 0,-1-1 0,1 1 0,2-2 0,-4 4 15,1 0-1,-1-1 1,1 1-1,-1 0 1,1 0-1,-1 0 1,1 0-1,-1 0 1,0 0 0,1 0-1,-1 2 1,2 14 197,-1 0 1,-1 0-1,0 1 1,-4 19 0,1-10-56,-7 103-51,-11 115 325,8-132 235,10-68 26,3-45-597,0 0 0,0 0 0,0 1 0,0-1-1,0 0 1,0 1 0,0-1 0,0 0 0,0 1 0,0-1 0,0 0 0,-1 1 0,1-1 0,0 0-1,0 0 1,0 1 0,0-1 0,-1 0 0,1 0 0,0 1 0,0-1 0,0 0 0,-1 0 0,1 1 0,0-1-1,0 0 1,-1 0 0,1 0 0,0 0 0,-1 1 0,-11-3 131,-12-10-280,10 5 95,1 0 0,-20-6 1,0-1 38,15 7-62,0 1 0,0 0 0,-33-5-1,-59-2-67,-173-9 163,-3 21-222,213 4 91,-139 14-41,-58 13 143,-431 8 91,-287-42 107,726-11-203,-271-51 0,399 42 41,-417-89 222,376 67-386,-229-28 1,240 57 13,0 7 1,-312 21-1,355-1-10,-380 46-23,-73 46 105,481-89 261,-106 1 0,-92-13 11,138-3-268,102 4 31,-64 10-1,103-10 0,-1 0 0,1 1 0,0 0 0,0 1 0,0 1 0,0 0 1,1 1-1,-1 0 0,2 0 0,-17 13 0,24-16-7,1-1 0,0 1 0,0 0 0,0-1 1,1 1-1,-1 0 0,0 1 0,0 2 0,1-4 31,1 0 0,-1 1 0,0-1 0,0 0 0,0 0 0,-1 0 0,1 0 0,0 0 0,-1-1-1,1 1 1,-1 0 0,0-1 0,1 1 0,-1-1 0,0 1 0,0-1 0,-3 2 0,0-1-47,-7 2 87,1 0 0,-1-1 0,0 0 0,-15 2 0,23-5-31,1 0 0,-1 0-1,1 0 1,-1 0-1,1-1 1,-1 1 0,1-1-1,0 0 1,-1 0-1,1 0 1,0 0 0,0-1-1,0 1 1,0-1 0,0 0-1,0 0 1,0 0-1,0 0 1,1-1 0,-3-2-1,-1-2 72,1-1 0,0 1 0,0-1 1,1 0-1,-7-16 0,-10-45 156,11 33-113,-29-89 62,-44-169-380,31-144-268,47 374 111,4 53 264,0 0 1,1 0-1,0 0 0,0 1 1,1-1-1,1 0 0,5-19 1,20-20 290,-16 23-122,13-52 0,-6 17-152,-5 24-34,1 1 0,27-50 0,-31 70 65,1-1 0,0 2 0,2-1 1,0 2-1,0 0 0,27-23 0,24-10 120,-38 30-127,45-41-1,-55 42-159,18-25-1,-31 38 155,0 0 1,1 0-1,0 0 1,0 1 0,0-1-1,0 1 1,1 0-1,-1 0 1,9-3-1,-12 5 37,0 0 0,1 1 0,-1-1 0,0 0-1,0 0 1,0 0 0,0 0 0,0 0 0,1-3-1,-1 3-15,-1 1-1,1-1 0,0 0 1,-1 0-1,1 0 0,0 1 1,0-1-1,-1 0 0,1 1 1,0-1-1,0 1 0,0-1 1,0 1-1,0-1 0,1 0 1,24-6-124,-19 5 103,0 0 1,1 0-1,12-1 0,220-5 203,155-17 386,-265 17-469,-37 2-50,1 5-1,165 18 0,-253-16-28,2 0 13,-1 0-1,1 1 1,0-1 0,-1 1-1,10 5 1,-16-7-11,-1 0-1,1 0 1,-1 0 0,0 0-1,1 1 1,-1-1-1,1 0 1,-1 0 0,0 1-1,1-1 1,-1 0 0,0 1-1,1-1 1,-1 0 0,0 1-1,0-1 1,1 1 0,-1-1-1,0 0 1,0 1 0,0-1-1,0 1 1,1-1 0,-1 0-1,0 1 1,0 0 0,0-1-2,-1 1 0,1 0 1,0-1-1,0 1 0,-1-1 1,1 1-1,0-1 0,-1 1 1,1-1-1,0 1 0,-1-1 1,1 1-1,-1-1 0,1 0 1,-1 1-1,1-1 0,-1 0 1,1 1-1,-1-1 1,-5 3 2,1-1 1,-1 0 0,0-1 0,1 1 0,-1-1 0,0 0 0,0 0-1,0-1 1,-9 0 0,-10 1-3,-85 7-8,-254 11 108,-314 12-590,671-31 474,2 0 6,1 1-1,-1-1 1,0 1-1,1-1 1,-1 1-1,1 1 1,-1-1-1,-5 3 1,20-3 0,92-4 0,-76 3 0,106-1 58,43-6 204,64-1-449,45-1-1354,44 7 389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20:36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0 922 1984,'2'-2'1232,"-1"1"-1159,-1 1-1,0 0 1,0 0-1,0 0 1,0 0-1,1 0 1,-1 0-1,0 0 1,0 0-1,0 0 1,1 0 0,-1 0-1,0 0 1,0 0-1,0 0 1,1 0-1,-1 0 1,0 0-1,0 0 1,0 0-1,1 0 1,-1 0-1,0 0 1,1 1 217,-1-1-218,12 6 2874,-9-5-3526,1 0 713,0 0 0,-1 0 0,1 0-1,0 0 1,0-1 0,0 1 0,0-1 0,0 0 0,0-1 0,8 0-1,2-2 172,22-7 0,-20 4-212,0-1-1,-1-1 0,0-1 1,0 0-1,0-1 0,-1 0 1,24-25-1,-15 11-4,0-1 0,-2-1-1,-1 0 1,18-34 0,57-123 85,-17 30-37,-72 142-158,23-40 115,-1-1-1,24-68 0,-50 112-118,1 1-1,-2-1 1,3-15 0,-4 20 9,0 0 0,0 0 0,0 0 1,0 0-1,-1 0 0,1 0 1,-1 1-1,1-1 0,-1 0 0,0 0 1,0 0-1,-1 0 0,-1-3 1,3 6 8,-1 0-1,1-1 1,0 1 0,-1 0 0,1 0 0,-1-1 0,1 1-1,-1 0 1,1 0 0,0 0 0,-1 0 0,1-1 0,-1 1 0,1 0-1,-1 0 1,1 0 0,-1 0 0,1 0 0,-1 0 0,1 0 0,-1 0-1,1 0 1,-1 1 0,1-1 0,0 0 0,-1 0 0,1 0 0,-1 0-1,1 1 1,-1-1 0,1 0 0,0 1 0,-1-1 0,1 0 0,0 0-1,-1 1 1,-17 16-96,16-14 122,-38 37 183,18-19-146,1 1 0,1 0 0,1 2 0,-20 33-1,22-24 14,1 1 0,-21 70 0,-7 75-28,34-123 172,-2 58 0,12-108-170,0-1 1,0 1 0,0 0 0,1 0-1,0-1 1,0 1 0,0-1-1,1 1 1,0-1 0,3 7 0,-4-10-19,0 1 0,0-1 0,0 0 1,1 0-1,-1 0 0,1 0 0,0 0 1,0 0-1,0-1 0,0 1 0,0 0 1,0-1-1,0 1 0,0-1 0,0 0 0,1 0 1,-1 0-1,1 0 0,-1 0 0,0-1 1,1 1-1,-1-1 0,1 1 0,3-1 1,8-1 64,0 0 0,-1-1 1,1-1-1,-1 0 0,16-6 1,-4 0 72,40-21 1,-55 25-131,0 0 1,0-1-1,0 0 1,-1-1-1,0 0 1,-1-1-1,1 0 1,-1 0-1,10-14 1,-18 22-37,1-1 1,-1 0-1,1 1 1,-1-1 0,0 0-1,1 1 1,-1-1 0,0 0-1,1 1 1,-1-1-1,0 0 1,0 0 0,0 1-1,0-1 1,0 0 0,0 0-1,0-1 1,0 2-2,0 0 0,0-1 1,-1 1-1,1 0 0,0-1 1,0 1-1,-1 0 0,1 0 1,0-1-1,0 1 0,-1 0 0,1 0 1,0-1-1,-1 1 0,1 0 1,0 0-1,-1 0 0,1 0 1,-1-1-1,1 1 0,0 0 1,-1 0-1,0 0 0,-1 0-20,-1 0-1,0 0 1,1 0-1,-1 1 1,1-1 0,-1 1-1,1-1 1,-5 2-1,-6 5 45,0 0 0,1 1 0,0 0 0,0 0 0,1 1 0,0 1 0,0 0 0,1 1 0,1 0 0,-12 16 0,20-25-20,-1 0 1,1 0 0,0 0 0,0 0 0,0 1-1,0-1 1,0 0 0,0 1 0,1-1 0,-1 0 0,1 1-1,-1 3 1,1-5 17,1 0-1,-1 1 0,0-1 1,0 0-1,1 0 1,-1 0-1,1 0 0,-1 1 1,1-1-1,0 0 0,-1 0 1,1 0-1,0 0 1,0 0-1,0-1 0,-1 1 1,1 0-1,0 0 0,0-1 1,0 1-1,0 0 1,1-1-1,-1 1 0,0-1 1,0 1-1,2 0 1,4 1 52,0 0 0,0-1 0,0 0 0,1 0 0,-1 0 0,0-1 1,0 0-1,1-1 0,-1 1 0,0-2 0,0 1 0,0-1 0,0 0 1,0 0-1,0 0 0,0-1 0,10-6 0,-16 8-61,1 0-1,0 0 1,-1 0-1,1 0 1,-1 0 0,0 0-1,1 0 1,-1-1-1,0 1 1,0 0-1,0-1 1,0 1-1,0-1 1,0 1 0,0-1-1,0 0 1,0 1-1,-1-1 1,1 0-1,-1 1 1,1-1-1,-1 0 1,0 0 0,0 0-1,0 1 1,0-1-1,0 0 1,0 0-1,0 0 1,-1 1-1,1-1 1,0 0 0,-1 0-1,0 1 1,1-1-1,-1 1 1,-1-3-1,-1 0-12,1 0-1,-1 0 0,0 1 0,-1-1 1,1 1-1,0 0 0,-1 0 0,0 0 1,0 1-1,0-1 0,0 1 0,0 0 1,-8-3-1,1 2-84,0 0 0,-1 0 0,-15 0 0,22 2 45,1 1 1,0 0-1,-1 0 0,1 0 1,-1 0-1,1 1 0,0 0 1,-1 0-1,1 0 0,0 0 1,-8 4-1,11-4 28,1-1 0,0 0 1,-1 0-1,1 0 0,0 0 0,-1 1 0,1-1 1,0 0-1,-1 0 0,1 1 0,0-1 1,0 0-1,-1 1 0,1-1 0,0 0 0,0 1 1,-1-1-1,1 0 0,0 1 0,0-1 1,0 0-1,0 1 0,0-1 0,0 1 0,-1-1 1,1 0-1,0 1 0,0-1 0,0 1 1,0-1-1,1 1 0,-1 0 7,1 0 0,-1-1 0,1 1 0,-1 0 0,1-1 0,0 1 0,-1-1 0,1 1 0,0 0 0,0-1 0,0 0 0,-1 1 0,2 0 0,34 10 115,-33-11-120,24 4 172,0-1-1,1-1 1,-1-1 0,30-4-1,-49 3-101,10-2 17,0-1 0,-1 0 1,1-1-1,-1-1 0,0-1 0,0-1 0,0 0 0,29-18 0,-38 20-30,-1-1 1,1 0-1,-1 0 0,10-11 0,5-4 249,-22 21-288,0-1-1,0 1 1,0 0-1,0 0 0,0 0 1,0 0-1,0 0 1,1 0-1,-1 0 1,0 0-1,0 0 1,0 0-1,0 0 1,0 0-1,0 0 1,0 0-1,0 0 0,0 0 1,0 0-1,0 0 1,0 0-1,0 0 1,0 0-1,0 0 1,0 0-1,0 0 1,0 0-1,1 0 0,-1 0 1,0 0-1,0 0 1,0 0-1,0 0 1,0 0-1,0 0 1,0 0-1,0 0 1,0 0-1,0 0 1,0 0-1,0 0 0,0 0 1,0 0-1,0 0 1,0 0-1,0 0 1,1 0-1,-1 0 1,0 0-1,0 0 1,0 0-1,0 0 1,0 0-1,0 0 0,0 0 1,0 0-1,0 0 1,0 0-1,0 1 1,0-1-1,0 0 1,0 0-1,0 0 1,0 0-1,0 0 0,0 0 1,0 0-1,0 0 1,0 0-1,-1 8-8,-6 15-32,5-16 122,-16 55-142,16-56 79,0-1-1,0 1 1,0 0-1,0-1 0,1 1 1,0 0-1,1 0 1,-1 0-1,1 0 1,0 0-1,0 0 1,1 0-1,0 0 0,0 0 1,1 0-1,2 9 1,-3-15-6,-1 1 1,0-1 0,0 1-1,1-1 1,-1 1-1,0-1 1,0 1 0,1-1-1,-1 0 1,1 1-1,-1-1 1,0 0 0,1 1-1,-1-1 1,1 0-1,-1 0 1,1 1 0,-1-1-1,0 0 1,1 0-1,-1 0 1,1 0 0,-1 1-1,1-1 1,0 0-1,0 0 1,1 0 39,0-1-1,-1 1 1,1 0-1,0-1 1,-1 1 0,1-1-1,0 1 1,2-2 0,1-1 113,0 0 0,0 0 0,-1-1 0,8-6 0,4-8-198,0 0 0,-1-1 1,21-37-1,-29 39-491,-9 25 84,1-3 389,0 1 1,1-1-1,-1 0 0,1 0 1,1 1-1,-1-1 0,1 0 1,-1 0-1,3 7 0,-2-9 55,1 1 0,-1-1 0,1 0-1,0 0 1,0 1 0,0-1 0,0-1 0,1 1-1,-1 0 1,1 0 0,-1-1 0,1 1 0,0-1-1,5 3 1,-4-3 46,0 1 0,0-1-1,0 0 1,1 0 0,-1 0-1,1 0 1,-1-1 0,1 0 0,0 0-1,-1 0 1,1-1 0,0 1-1,0-1 1,0 0 0,-1-1 0,1 1-1,0-1 1,0 0 0,-1 0-1,1 0 1,-1-1 0,8-3-1,-6 2-15,-1 0-1,0 0 0,0 0 0,-1 0 0,1-1 0,-1 0 0,1 0 1,-1 0-1,-1-1 0,1 1 0,0-1 0,-1 0 0,0 0 0,0 0 0,-1 0 1,4-11-1,-2 7-97,-1-1 1,-1 0 0,0 1-1,-1-1 1,1-13 0,-2 22 45,0 1 0,0-1 0,1 1 0,-1-1 0,0 1 0,0-1 0,0 1 1,0-1-1,0 1 0,0 0 0,1-1 0,-1 1 0,0-1 0,0 1 0,0-1 0,1 1 0,-1 0 0,0-1 1,1 1-1,-1 0 0,0-1 0,1 1 0,-1 0 0,1 0 0,-1-1 0,0 1 0,1 0 0,-1 0 0,1 0 0,-1 0 1,1-1-1,-1 1 0,0 0 0,1 0 0,-1 0 0,1 0 0,-1 0 0,1 0 0,-1 0 0,1 0 0,-1 0 1,1 0-1,-1 0 0,1 1 0,-1-1 0,0 0 0,1 0 0,28 11 330,-21-7-286,-2-1 8,8 3 163,1 0 0,0-2-1,0 1 1,24 3 0,-16-4-199,6 0 255,-27-4-265,0 0 0,-1 0 1,1 0-1,0-1 1,0 1-1,-1-1 1,1 1-1,-1-1 1,1 1-1,0-1 1,-1 0-1,1 0 1,-1 0-1,3-2 1,-3 2-256,-1 0-1,1 0 1,0 0 0,-1 0 0,0 0-1,1 0 1,-1-1 0,0 1 0,1 0-1,-1 0 1,0-1 0,0 1 0,0 0 0,0 0-1,0-1 1,0-1 0,-1-1-1370,1-8-578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20:48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93 3648,'0'-3'272,"-1"-1"1,1 1-1,-1-1 1,0 1-1,0 0 1,-1-1-1,1 1 1,-1 0-1,1 0 1,-1 0-1,0 0 1,0 0-1,0 0 1,-1 1-1,1-1 1,-1 1-1,1-1 1,-1 1-1,0 0 1,0 0-1,0 0 1,-4-1-1,-1-1 77,0 0 1,-1 0-1,1 1 0,-1 0 0,1 1 0,-1 0 1,-16-2-1,15 4-254,-1-1 0,1 2 0,-1-1 0,1 2 0,0-1 0,0 1 0,-1 1 0,-12 4 0,18-5-57,0 1 0,0-1 0,0 1-1,0 0 1,1 1 0,-1-1 0,1 1 0,0 0 0,0 0-1,0 0 1,0 0 0,1 1 0,0-1 0,0 1-1,0 0 1,0 0 0,-1 5 0,1-1 11,0 0 0,1 1-1,0-1 1,1 0 0,0 1 0,0-1 0,1 1 0,2 12-1,2 11 196,9 34 0,-7-39-110,42 135 863,-40-138-703,-6-20-310,-1 0-1,0 0 1,0 0 0,0 0-1,-1 0 1,1 0 0,-1 0-1,-1 0 1,1 0 0,-1 0 0,0 0-1,0 0 1,0 0 0,0-1-1,-1 1 1,0 0 0,-3 4 0,5-8-192,-1 0 1,1-1-1,-1 1 1,1-1 0,-1 1-1,1-1 1,-1 1 0,0-1-1,1 0 1,-1 1 0,0-1-1,1 0 1,-1 1 0,0-1-1,0 0 1,1 0-1,-1 0 1,0 0 0,0 1-1,1-1 1,-1 0 0,0 0-1,0-1 1,0 1 0,-9-3-3425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20:48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5216,'0'0'99,"0"-1"0,0 0 0,-1 0 0,1 1 0,0-1 0,0 0 0,0 1 1,0-1-1,0 0 0,0 1 0,0-1 0,0 0 0,1 0 0,-1 1 0,0-1 0,0 0 0,1 0 0,9-3 1103,2 2 31,0-1-712,-1 1 0,0 0 0,0 1-1,1 0 1,-1 1 0,1 0 0,-1 1-1,15 2 1,-10 0-480,-1 1 0,0 1 0,0 0 0,-1 1 0,22 11 1,-20-8-83,29 17-635,-15-7-4554,-20-11 745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20:48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1 122 4224,'0'1'83,"-1"-1"0,1 1 0,0 0 0,0-1 0,1 1 0,-1-1 0,0 1 0,0 0 0,0-1 0,0 1 0,0-1 0,1 1 0,-1 0 0,0-1 0,1 1 0,-1-1 0,0 1 0,1-1 0,-1 1 0,0-1 0,1 1 0,-1-1 0,1 0 0,-1 1 0,1-1 0,-1 0 0,1 1 0,-1-1 0,1 0 0,0 0 0,-1 1 0,1-1 0,-1 0 0,1 0 0,0 0 0,-1 0 0,2 0 0,-1 1 268,0-1 1,1 0 0,-1 1 0,0-1 0,1 1 0,-1-1-1,0 1 1,0 0 0,1 0 0,-1-1 0,1 2 0,6-13 1301,-6 8-1572,-1 1-1,0-1 1,0 0-1,0 0 1,0 0-1,0 0 1,-1 0 0,1 0-1,-1-3 1,0 3-48,0 0 1,1 0-1,-1-1 1,1 1-1,0 0 0,2-4 1,4-11 41,-5 12 101,1 0 1,0 1-1,-1-1 1,6-6-1,-6 10-101,-1 0-1,1 0 1,0 0-1,0 1 1,0-1-1,0 1 1,1-1-1,-1 1 1,0 0-1,1-1 0,-1 1 1,1 0-1,4-1 1,-2 2 44,0-1 1,1 1-1,-1 0 0,0 0 1,0 1-1,0-1 1,0 1-1,1 1 0,-1-1 1,0 1-1,-1-1 1,1 1-1,5 3 0,-4-2-25,1 0 0,-1 0 0,1-1-1,-1-1 1,1 1 0,0-1-1,7 1 1,-1-5-467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20:49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59 4064,'-6'-2'1294,"9"5"-828,-3-2-336,1-1 1,0 1-1,0 0 0,0-1 0,0 1 1,0-1-1,1 1 0,-1-1 0,0 1 1,0-1-1,0 0 0,0 0 1,2 1-1,4-1 780,0 0-115,-1 0-1,0 0 0,9-2 0,-13 1-705,1 0 0,-1 1 0,0-1 0,0 0 0,0 0-1,0 0 1,0-1 0,0 1 0,0 0 0,0-1 0,0 1-1,2-4 1,-3 4-72,-1 1 0,1-1 0,-1 0 0,1 1 1,-1-1-1,0 0 0,1 0 0,-1 1 0,1-1 0,-1 0 0,0 0 0,0 0 0,0 0 0,1 1 0,-1-1 0,0 0 0,0 0 0,0 0 0,0 0 0,-1 0 0,1 0 0,0 1 1,0-1-1,0 0 0,-1 0 0,1 0 0,0 1 0,-1-1 0,1 0 0,-1 0 0,1 1 0,-1-1 0,1 0 0,-1 1 0,1-1 0,-1 0 0,0 1 0,1-1 0,-1 1 0,-1-2 0,-1 0 2,1 1-1,-1-1 0,0 0 0,0 1 0,0 0 0,0 0 0,0 0 0,0 0 0,-6-1 0,3 1 97,0 1 0,0 1 0,0-1 1,0 1-1,0 0 0,0 0 0,1 0 0,-1 1 0,0 0 0,1 0 0,-1 1 0,1-1 0,-1 1 0,1 0 0,0 1 0,1-1 0,-1 1 1,0 0-1,1 0 0,0 0 0,0 1 0,0 0 0,1 0 0,0 0 0,-5 7 0,8-10-82,-1-1 0,0 0 0,1 0 1,-1 1-1,1-1 0,-1 0 0,1 1 0,-1-1 0,1 0 0,0 1 0,0-1 0,0 1 0,0-1 0,0 0 0,0 1 1,0-1-1,0 1 0,0-1 0,1 0 0,-1 1 0,1-1 0,-1 0 0,1 1 0,-1-1 0,1 0 0,0 0 1,0 1-1,-1-1 0,1 0 0,0 0 0,0 0 0,0 0 0,0 0 0,0 0 0,1 0 0,-1-1 0,2 2 0,2 0 11,-1 0 0,1 0 0,0-1 0,0 1 0,0-1 0,0-1 0,0 1 0,10-1 0,149-11-1231,-62 2-3092,28-2-1380,-117 9 5501,0-1 0,14-4 0,-25 7 181,-1-1 0,0 1 1,0-1-1,0 1 0,0-1 1,0 0-1,0 1 0,0-1 0,-1 0 1,1 0-1,1-1 0,-1 1 60,-1 1-1,0 0 1,1-1 0,-1 1-1,0-1 1,0 1-1,0 0 1,1-1 0,-1 1-1,0-1 1,0 1-1,0-1 1,0 1 0,0-1-1,0 1 1,0-1-1,0 1 1,0-1 0,0 1-1,0-1 1,0 1-1,0-1 1,0 1-1,0 0 1,-1-1 0,1 1-1,0-1 1,0 1-1,-1-1 1,1 1 9,-1-1-1,1 1 0,-1 0 1,0 0-1,1-1 1,-1 1-1,1 0 1,-1 0-1,0 0 1,1 0-1,-1 0 1,0 0-1,1 0 1,-1 0-1,0 0 0,1 0 1,-1 0-1,0 0 1,1 0-1,-1 1 1,1-1-1,-1 0 1,1 0-1,-2 1 1,-18 9 890,17-9-699,-26 13 654,21-11-756,0 1 0,0 0 0,1 0 0,-1 0 0,1 1 0,0 0 0,0 0 0,1 1 0,-7 7 0,13-13-173,-1 1 0,0 0 0,1 0 1,-1-1-1,1 1 0,-1 0 1,1 0-1,-1 0 0,1 0 0,-1-1 1,1 1-1,0 0 0,0 0 1,-1 0-1,1 0 0,0 0 1,0 0-1,0 0 0,0 0 0,0 0 1,0 0-1,0 0 0,1 0 1,-1 0-1,0 0 0,0-1 0,1 1 1,-1 0-1,1 0 0,-1 0 1,1 0-1,-1 0 0,1-1 1,-1 1-1,1 0 0,-1-1 0,1 1 1,0 0-1,0-1 0,-1 1 1,1-1-1,0 1 0,0-1 1,1 1-1,1 1 40,1 0 0,-1-1 0,0 0 0,1 0 0,-1 0 0,1 0 0,0 0 0,-1-1 0,1 0 0,5 0 0,-5 0 16,1-1-1,-1-1 1,1 1 0,-1 0 0,0-1-1,1 0 1,-1 0 0,0-1 0,0 1 0,-1-1-1,1 1 1,0-1 0,-1 0 0,5-6-1,-3 4-70,-1-1-1,1 1 0,-1-1 0,0-1 0,-1 1 0,0 0 0,0-1 0,3-9 0,-5 9 104,-6 11 113,-5 11 94,8-8-106,-1 0 0,1 0-1,-2 10 1,-3 8 269,-6 27 7,2 1-1,-7 104 1,12-102-397,2 109-313,4-130-1446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35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48 2912,'-2'-9'1083,"1"0"-1,0-1 1,0-10-1,6 64 2995,2 9-3162,-10 113 1696,-1-88-1712,5 226 777,1-118-339,-2-170-1215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20:49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20 10208,'-36'-20'3776,"28"33"-2912,-2-1-256,7-4 575,-6-5-767,0 5 256,1 0-384,-1-1-256,4-2-32,1 3-2623,0-5 1439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21:11.7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517 25 1984,'-13'-5'3467,"11"5"-3176,0 0 0,0 0 0,0 0 0,1-1 1,-1 1-1,0-1 0,0 1 0,1-1 1,-1 0-1,0 1 0,-2-3 0,-3 0 449,-16-6 2945,21 10-3612,0-1-1,0 2 0,0-1 1,0 0-1,0 0 1,0 1-1,0-1 0,1 1 1,-1-1-1,1 1 0,-3 2 1,-6 7 285,-4 8 214,5-5-291,-82 104 567,56-72-373,24-32-344,0-1 0,-1-1 0,0 0 0,-1-1 0,-1 0 0,-28 17 0,39-27-77,-1 1 0,0 0-1,0-1 1,0 0 0,0 0 0,-1 0-1,1 0 1,0-1 0,0 1-1,0-1 1,-1 0 0,1 0 0,0-1-1,0 0 1,-1 1 0,1-1 0,0 0-1,0-1 1,0 1 0,0-1-1,1 0 1,-1 0 0,0 0 0,1 0-1,-1-1 1,1 1 0,-6-7 0,5 6-73,1 0 1,0-1 0,0 1 0,1-1 0,-1 1-1,1-1 1,-1 0 0,1 0 0,0 0 0,1 0 0,-1 0-1,1 0 1,0-1 0,0 1 0,0-1 0,0 1-1,1 0 1,0-1 0,0 1 0,0-1 0,0 1-1,1-1 1,0 1 0,-1-1 0,2 1 0,1-6-1,-1 6-45,1-1 0,-1 1 0,1 0 0,0 0-1,0 0 1,0 0 0,0 1 0,1-1 0,-1 1 0,1 0-1,0 0 1,0 0 0,6-3 0,-7 5 35,0 0 0,0-1 0,-1 2 0,1-1 0,0 0 0,0 0 0,0 1 0,0 0 0,0-1 0,0 1 0,0 0 0,0 1 0,0-1 0,0 0 0,0 1 0,0 0 0,0-1 0,-1 1 0,1 0 0,0 1 0,0-1 0,-1 0 0,3 3 0,5 3 69,-1 1 0,-1 1 0,1 0 0,-1 0 0,13 20 0,3 3 466,72 74 705,-89-98-1084,-6-7-253,0 1 1,1-1-1,-1 1 0,0-1 0,1 0 1,0 1-1,-1-1 0,1 0 0,3 2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21:16.5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351 203 1472,'0'0'2235,"-8"-11"148,5 9-2229,0 0-1,-1 0 0,1 1 0,0-1 0,-1 1 0,1 0 0,-1 0 0,0 0 0,1 1 0,-1-1 1,1 1-1,-1 0 0,0 0 0,1 0 0,-5 1 0,-9 1 553,-30 9 1,43-11-548,-6 4 59,0 1 1,0-1 0,0 2-1,1-1 1,-13 10 0,11-7-38,2-1-19,0 0 0,0 1 0,0 0 0,1 1 0,1 0 0,0 0 0,0 1 0,0 0 0,-8 19 0,6-11-12,2 1-1,0 0 1,1 0-1,-6 38 1,10-51-124,1 1 1,0-1-1,1 1 0,0-1 1,0 1-1,0-1 0,1 1 1,0-1-1,0 1 0,1-1 1,-1 0-1,2 0 0,-1 0 1,0 0-1,1 0 1,6 9-1,-5-9 58,-1-1 1,1 0-1,0-1 1,0 1-1,9 6 0,-11-9-52,1-1 0,0 1 0,-1-1 0,1 1 0,0-1 0,0 0 0,0 0 0,0 0 0,0-1 0,0 1 0,0-1 1,1 1-1,2-1 0,16-1 55,1 0 1,-1-2-1,0 0 1,0-2 0,-1 0-1,1-2 1,26-11-1,-31 10-60,0 0-1,-1-1 1,0-1-1,-1 0 1,0-1-1,0-1 0,-1 0 1,-1-1-1,14-17 1,-19 18-50,-1 0 0,0-1 0,-1 0-1,0 0 1,4-17 0,-6 8-100,-4 20 85,0 0 1,0-1 0,1 1 0,-1 0-1,1 0 1,0-1 0,-1 1 0,2-3 0,-76 115-123,56-79 212,8-17 2,2 0-1,0 0 1,0 1-1,1 0 0,1 1 1,-7 28-1,13-42-35,-1-1-1,1 1 1,0 0-1,0-1 1,0 1-1,0-1 1,0 1 0,0-1-1,0 1 1,1 0-1,-1-1 1,1 1-1,-1-1 1,1 0-1,-1 1 1,1-1-1,0 1 1,0-1-1,0 0 1,0 1 0,0-1-1,0 0 1,0 0-1,0 0 1,0 0-1,0 0 1,1 0-1,-1 0 1,0 0-1,3 0 1,-1 1 53,1-1 0,-1 0 0,1 0 0,-1 0 1,1-1-1,-1 1 0,1-1 0,-1 0 0,1 0 0,0 0 0,5-1 0,4-1-29,-1-1-1,0-1 0,0 1 1,0-2-1,21-10 0,-25 10 6,0-1 0,0 1 1,-1-1-1,0-1 0,0 1 0,-1-1 0,1 0 0,8-14 0,-10 13-111,-1 3 50,0 0-1,-1 0 1,1-1 0,-1 1-1,-1-1 1,1 0 0,-1 0-1,0 0 1,0 0 0,0 0-1,-1 0 1,1-7 0,-2 12-18,0 1 1,0 0 0,0-1-1,0 1 1,0-1-1,0 1 1,0 0 0,0-1-1,0 1 1,0-1-1,0 1 1,0 0-1,0-1 1,0 1 0,0-1-1,0 1 1,-1 0-1,1-1 1,0 1 0,0-1-1,0 1 1,-1 0-1,1-1 1,-1 1 0,-4 7-378,-5 19 312,7-15 93,0 0 0,1 0 0,0 0 0,1 0-1,0 0 1,1 0 0,0 1 0,3 16 0,-2-17 99,4 14 147,-5-24-224,1 0-1,-1 0 1,1 0-1,-1 1 1,1-1-1,0-1 1,0 1-1,0 0 1,-1 0 0,1 0-1,0 0 1,0 0-1,0-1 1,0 1-1,0 0 1,0-1-1,1 1 1,-1-1-1,1 1 1,3 0 23,-1 0-1,1-1 1,-1 1 0,0-1-1,1 0 1,-1 0 0,1-1-1,-1 1 1,1-1 0,-1 0 0,0 0-1,0 0 1,1-1 0,-1 1-1,0-1 1,0 0 0,-1-1 0,1 1-1,0 0 1,5-6 0,6-5-14,-1 0 1,-1-1 0,15-21-1,-20 25-48,-1 0 1,0 0-1,-1-1 0,0 0 1,0 0-1,-2-1 0,5-15 1,-8 14-140,-1 12 153,0 0 0,0 0 0,0 0 0,0 0 0,0 0 0,0 0 0,0 0 0,0 0 0,0 0 0,1 0 0,-1 1 0,0-1 0,1 0 0,-1 0 0,0 0-1,1 0 1,-1 1 0,2-2 0,-1 1-13,0 0-1,0 1 1,0-1-1,0 1 1,1-1-1,-1 1 1,0-1-1,0 1 1,0 0-1,1 0 1,-1 0-1,0-1 1,0 1-1,1 0 1,-1 1-1,0-1 1,0 0-1,1 0 1,-1 0-1,0 1 1,0-1-1,1 1 1,-1-1-1,1 2 1,33 17-123,-27-14 126,-4-3-3,0 0-1,0 0 1,-1 1-1,1 0 1,-1 0-1,0 0 0,0 0 1,0 0-1,0 0 1,2 5-1,-4-5 23,1 0 0,-1 1 0,0-1-1,0 0 1,0 1 0,0 0 0,-1-1 0,1 1 0,-1-1-1,0 1 1,0-1 0,-1 7 0,0-2-37,-1 0 1,0 0-1,-1 0 1,-6 14 0,7-17 53,-1 1 1,1-1 0,0 0-1,0 1 1,1 0 0,-1-1-1,1 1 1,1 0 0,-1-1-1,1 1 1,0 6 0,1-10 3,-1-1 0,1 0 1,0 1-1,-1-1 0,1 1 0,0-1 1,0 0-1,0 0 0,0 1 0,0-1 1,0 0-1,0 0 0,0 0 0,0 0 1,1 0-1,-1-1 0,0 1 0,1 0 1,-1-1-1,1 1 0,-1 0 0,1-1 1,-1 0-1,1 1 0,-1-1 0,1 0 1,-1 0-1,1 0 0,2 0 0,3 0 90,1 0-1,-1 0 0,1-1 0,12-2 0,-10 0-52,-1 0 1,1 0-1,-1-1 0,1-1 0,-1 1 0,0-2 0,-1 1 0,0-1 0,1 0 0,-2-1 0,1 0 0,9-11 0,-6 4-76,0 0-1,-1-1 1,-1-1 0,0 1 0,-1-2-1,7-18 1,-2-9-512,-12 42 59,6 28-369,-2-2 759,1 11 78,-3-20 126,-1-1-1,2 1 0,0 0 0,1-1 0,0 0 1,11 19-1,-16-32-101,0-1 0,0 1 1,0-1-1,0 1 0,0-1 0,1 1 1,-1-1-1,0 1 0,0-1 0,0 0 1,1 1-1,-1-1 0,0 1 1,1-1-1,-1 0 0,0 1 0,1-1 1,-1 0-1,0 0 0,1 1 0,-1-1 1,1 0-1,-1 0 0,1 1 1,-1-1-1,0 0 0,1 0 0,-1 0 1,1 0-1,-1 0 0,1 0 0,-1 0 1,1 0-1,-1 0 0,1 0 0,-1 0 1,1 0-1,-1 0 0,1 0 1,-1 0-1,0 0 0,1-1 0,-1 1 1,1 0-1,-1 0 0,1 0 0,-1-1 1,0 1-1,1 0 0,-1-1 1,0 1-1,1 0 0,-1-1 0,0 1 1,1 0-1,-1-2 0,3-1 97,0-1 0,-1 0-1,0 0 1,3-8 0,3-8-126,-1-1 0,0 0 0,-2-1 0,-1 1 0,0-1 0,0-32-1,-4 49-113,0 0-1,0 0 0,1 0 1,0 0-1,-1 1 0,2-1 1,2-8-1,10 27-130,-9-11 242,21 14-54,1-1 1,42 19-1,-8-13 51,48 22 24,-109-44-7,0 0 0,1 0 0,-1 0 0,0 0 0,0 0 0,0 0 0,0 0 0,0 0 0,1 0-1,-1 0 1,0 0 0,0 0 0,0 0 0,0 1 0,0-1 0,0 0 0,1 0 0,-1 0 0,0 0 0,0 0 0,0 0 0,0 1 0,0-1 0,0 0 0,0 0-1,0 0 1,0 0 0,0 0 0,0 1 0,0-1 0,1 0 0,-1 0 0,0 0 0,0 0 0,0 1 0,0-1 0,-1 0 0,1 0 0,0 0 0,0 0 0,0 0-1,0 1 1,0-1 0,0 0 0,-9 5 140,-23 5-7,19-7-104,-38 10 55,38-11 45,-1 2-1,1-1 1,0 2-1,-24 11 1,32-14-103,-3 2 19,0 0 1,1 1-1,-1 0 0,1 0 0,0 0 0,0 1 0,-10 12 0,17-18-46,-1 1 0,1-1 0,0 0 0,-1 1 1,1-1-1,0 1 0,0-1 0,-1 1 0,1-1 0,0 1 0,0-1 0,0 1 0,0-1 0,-1 1 1,1-1-1,0 1 0,0-1 0,0 1 0,0-1 0,0 1 0,0-1 0,0 1 0,1-1 0,-1 1 1,0 0-1,4 1 70,-2-1-40,1 0-1,-1-1 1,1 0-1,-1 1 1,1-1-1,-1 0 1,1 0-1,-1 0 1,1-1-1,-1 1 0,1 0 1,-1-1-1,5-1 1,34-15 159,-30 12-161,106-48-22,-117 53-28,1-1 0,-1 1 0,1 0 0,-1-1 0,1 1 0,0 0 0,-1 0 0,1-1-1,-1 1 1,1 0 0,0 0 0,-1 0 0,1 0 0,0 0 0,-1 0 0,1 0 0,0 0-1,-1 0 1,1 0 0,0 0 0,-1 0 0,1 0 0,0 1 0,-1-1 0,1 0 0,0 1 0,-1 0-19,1 0 0,-1 0 0,1 0 1,-1 0-1,0 1 0,0-1 1,0 0-1,0 0 0,0 0 1,0 0-1,0 3 0,0 4 118,0-6-73,0 0-1,1 0 0,-1 1 1,1-1-1,-1 0 1,1 0-1,0 1 0,0-1 1,0 0-1,0 0 0,0 0 1,1 0-1,-1-1 1,1 1-1,-1 0 0,1 0 1,0-1-1,-1 1 0,1-1 1,0 1-1,0-1 0,0 0 1,0 0-1,0 0 1,0 0-1,1 0 0,1 0 1,7 3 31,0-1 1,1-1 0,-1 0 0,15 1 0,-13-3-31,0 0 0,0-1 0,0 0 0,0-1 0,-1-1 0,1 0 0,0 0 0,-1-2 0,0 1 0,0-1 0,0-1 0,19-13 0,-20 11-36,-1-1 0,0-1-1,0 0 1,-1 0 0,0-1 0,-1-1-1,13-21 1,0-7 0,16-45-1,-11 23 61,66-128-82,-36 75-382,-44 85-1,-12 30 412,0 0-1,0-1 1,0 1 0,0 0 0,0-1-1,0 1 1,0-1 0,1 1 0,-1 0-1,0-1 1,-1 1 0,1 0 0,0-1-1,0 1 1,0-1 0,0 1 0,0 0-1,0-1 1,0 1 0,0 0 0,-1-1-1,1 1 1,0 0 0,0-1 0,-1 1-1,0 0-19,1 0 0,-1 0 0,0 0 0,0 0-1,1 0 1,-1 0 0,0 0 0,0 0 0,1 1-1,-1-1 1,0 0 0,1 1 0,-1-1 0,0 0-1,1 1 1,-1-1 0,0 1 0,0 0-1,-8 6-27,1 1 0,0 0-1,1 0 1,0 0 0,0 1-1,1 0 1,0 0 0,1 1 0,-1 0-1,-5 16 1,-3 13 261,-12 55 1,24-88-198,-35 153 462,31-121-271,1 0 0,0 46 0,5-78-132,0 0 1,1 0-1,-1 0 0,1 0 1,0-1-1,3 8 0,-3-11-29,-1-1 0,1 0 0,-1 1-1,1-1 1,0 0 0,-1 0 0,1 0 0,0 0-1,0 0 1,0 0 0,0 0 0,0 0 0,0 0-1,0 0 1,0 0 0,0 0 0,1-1-1,-1 1 1,0 0 0,0-1 0,1 0 0,-1 1-1,0-1 1,1 1 0,-1-1 0,0 0 0,1 0-1,-1 0 1,1 0 0,-1 0 0,0 0-1,1 0 1,1-1 0,7-2 36,0 0 1,0 0-1,-1-1 0,1 0 1,-1-1-1,0 0 1,15-11-1,56-50-160,-79 65 97,22-22-267,-21 20-232,-14 16 47,7-7 449,0 1 0,0-1 1,0 1-1,0 1 0,-5 13 0,8-16 43,0 0-1,0 0 1,1 0-1,-1 0 0,1 1 1,1-1-1,-1 0 1,1 0-1,0 1 0,1 7 1,-1-12-24,0 0 1,0 0-1,0 0 1,0-1-1,1 1 0,-1 0 1,0-1-1,1 1 1,-1 0-1,1-1 1,-1 1-1,1 0 1,-1-1-1,1 1 0,-1-1 1,1 1-1,-1 0 1,1-1-1,0 0 1,-1 1-1,1-1 1,0 1-1,0-1 0,-1 0 1,2 1-1,0-1 29,1 1 0,-1-1 0,1 0 0,-1 0 0,1 0 0,-1 0 0,0 0 0,4-1 0,3-1 46,-1 0 0,0-1 0,16-6 0,19-18 162,-8 4-216,-17 12-99,21-18-1,-17 12-28,-20 15 26,-1 1 0,1-1 0,0 1-1,1 0 1,-1 0 0,0 0 0,0 0 0,0 0-1,1 0 1,-1 1 0,4-2 0,-4 23-161,-2-21 219,-1 7 81,1-1 1,-1 1-1,-4 12 0,4-16-34,0 1 0,0 0 0,0 0 1,1 1-1,-1-1 0,1 0 0,0 0 0,0 0 0,0 0 0,1 0 1,1 6-1,-3-9-6,1-1-26,0 1 1,0-1-1,0 0 1,0 1-1,0-1 1,0 0-1,0 1 1,0-1-1,0 0 1,0 1-1,0-1 1,1 0-1,-1 1 1,0-1-1,0 0 1,0 1-1,0-1 1,0 0 0,1 0-1,-1 1 1,0-1-1,0 0 1,0 0-1,1 1 1,-1-1-1,0 0 1,0 0-1,1 1 1,-1-1-1,0 0 1,1 0-1,-1 0 1,0 0-1,1 0 1,-1 0-1,0 1 1,1-1-1,-1 0 1,0 0 0,1 0-1,2 0 13,0 0 1,1 0-1,-1 0 1,0 0-1,0-1 1,0 1-1,0-1 1,0 0-1,0 1 0,0-2 1,5-1-1,-2-1 11,-1-1-1,1 0 0,-1 0 0,0 0 1,0-1-1,7-10 0,13-14-172,-20 23 153,1 1 0,-2-1 0,8-11 0,-8 11-38,0 0 0,0 1 0,9-10 0,-10 13-10,-3 2 23,1 1 0,-1-1 0,0 1 0,1 0 0,-1-1 0,0 1 0,1 0 0,-1-1 0,1 1 0,-1 0 1,0 0-1,1-1 0,-1 1 0,1 0 0,-1 0 0,1-1 0,-1 1 0,1 0 0,0 1 14,0-1-1,-1 1 0,1-1 1,-1 1-1,1 0 1,-1 0-1,1-1 1,-1 1-1,1 0 1,-1 0-1,1-1 0,-1 1 1,0 2-1,7 10-58,-3-2 121,1-1 1,5 22-1,-9-28-63,1 0 0,0 0 1,0 0-1,0 0 0,1-1 0,-1 1 0,1-1 0,0 1 0,0-1 0,0 0 0,0 0 0,0 0 0,1-1 0,-1 1 0,1-1 0,7 4 0,-10-6 5,0 1-1,0 0 1,1-1 0,-1 1-1,1-1 1,-1 0-1,0 1 1,1-1-1,-1 0 1,1 0-1,1 0 1,-2 14 107,0-13-103,-1 0-1,0 1 0,1-1 1,-1 1-1,0-1 1,0 1-1,0-1 0,0 1 1,0-1-1,0 1 0,-1-1 1,1 1-1,-1-1 1,1 0-1,-2 3 0,-6 12-72,7-12 121,-1 1 0,-1-1 0,1 0 1,-1 0-1,-4 5 0,6-8-8,1 0-35,0-1 0,1 1 0,-1-1 0,0 1 0,0-1 0,0 0 0,1 1 0,-1-1 0,0 1 0,1-1 0,-1 0 0,0 1 0,1-1 0,-1 0 0,0 1 0,1-1 0,-1 0 0,1 1 0,-1-1 0,1 0 0,-1 0 0,0 0 0,1 0 0,0 1 0,14 2 185,-1-4-173,1 0 0,-1-1 0,0-1-1,1 0 1,23-9 0,65-33 27,-102 45-50,4-2 25,0-1 1,-1 1-1,0-1 1,7-5-1,-10 8-31,0-1 0,-1 0-1,1 0 1,0 1 0,0-1 0,-1 0-1,1 0 1,0 0 0,-1 0 0,1 0-1,-1 0 1,1 0 0,-1 0 0,0 0-1,1 0 1,-1 0 0,0-1-1,0 1 1,1 0 0,-1 0 0,0 0-1,0 0 1,-1 0 0,1 0 0,0-3-1,-1 4-9,1-1 0,-1 1-1,1 0 1,-1-1-1,1 1 1,-1-1-1,1 1 1,-1 0 0,1-1-1,-1 1 1,1 0-1,-1 0 1,1-1 0,-1 1-1,0 0 1,1 0-1,-1 0 1,1 0 0,-1 0-1,0 0 1,1 0-1,-1 0 1,0 0 0,1 0-1,-1 0 1,-1 0-1,-16 5-108,13-3 63,0 0 67,1-1 0,0 1 0,-1 1 0,-5 3 0,9-5-4,1-1 0,-1 0 0,1 1 1,0-1-1,-1 1 0,1-1 0,-1 0 1,1 1-1,0-1 0,0 1 1,-1-1-1,1 1 0,0-1 0,0 1 1,0-1-1,-1 1 0,1 0 0,0-1 1,0 1-1,0 0-2,0 0-1,1-1 1,-1 1 0,0 0-1,1-1 1,-1 1 0,0 0-1,1-1 1,-1 1 0,1-1 0,-1 1-1,1 0 1,-1-1 0,1 0-1,-1 1 1,1-1 0,-1 1-1,1-1 1,1 1 0,9 4 61,0 0 0,1-1 1,0 0-1,0-1 0,1 0 1,13 1-1,-11-2-45,11 2-457,51 1 0,-56-5-1875,25-4 1,-31-2-1098,-40-20-6306,-16 15 7467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21:16.9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 95 7808,'-44'-8'2880,"44"13"-2240,8-5-160,10-5 1280,17-2-1056,17-1 576,15-3-768,7-2 63,4-2-319,11-1-1151,2 5 479,1 6-5216,-12 10 3104,-23 3-1888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21:28.1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181 253 1888,'-4'-4'4731,"-5"2"-3293,-9 2-306,10-1-593,-30 3 1137,35-2-1621,0 1 1,1-1-1,-1 1 0,1 0 1,-1-1-1,1 1 1,-1 0-1,1 1 1,-1-1-1,1 0 1,-3 3-1,-7 6 119,8-7-108,0 1 1,0-1-1,0 1 1,1 0 0,-1 0-1,-4 9 1,4-6-53,0 0-1,1 0 1,-1 0-1,2 0 1,-1 1-1,1 0 1,0-1 0,1 1-1,0 0 1,0 10-1,1-6 43,0 0 0,5 23 0,-4-31-4,0 0 0,0-1 1,0 1-1,0-1 0,0 1 0,1-1 0,0 0 0,0 1 0,0-1 0,0 0 0,0 0 0,0 0 0,1-1 0,4 5 1,-6-7-35,0 1 1,0-1 0,-1 1 0,1-1-1,0 0 1,0 1 0,0-1-1,0 0 1,0 0 0,0 0 0,0 1-1,0-1 1,0 0 0,0 0 0,0-1-1,0 1 1,0 0 0,2 0 0,0-1 12,0 0 1,-1-1-1,1 1 1,0 0 0,0-1-1,2-1 1,2-3 32,1 0-1,-1-1 1,8-8 0,0-3 124,24-38 1,-34 48-163,0 0 0,-1 0 0,0 0 0,-1-1 1,0 0-1,0 0 0,2-17 0,-4 22-63,-1 0-1,0 1 0,-1-1 1,1 0-1,0 0 0,-1 1 1,0-1-1,0 0 0,0 1 1,-1-1-1,1 0 0,-1 1 1,0 0-1,1-1 0,-5-3 1,17 21-955,-6-11 1029,-1-1 1,0 0-1,1 0 1,0 0-1,0-1 1,-1 1-1,1-1 1,0 0-1,0-1 1,0 1 0,0-1-1,0 0 1,0 0-1,0 0 1,0-1-1,0 0 1,7-2-1,0 0 59,0-1-1,0 0 0,-1-1 1,1-1-1,19-12 1,-22 11-44,-1 0 0,1 0 0,-2-1 0,1 0 1,-1 0-1,0-1 0,8-13 0,1-7 41,16-35-1,-24 44-82,-7 15-92,1 0 1,0 1-1,0-1 0,0 1 0,1-1 0,0 1 0,5-7 0,-7 27-238,-1 38 240,-1 76-181,-5-49 666,-3-1 0,-37 149 1,42-212-275,-2 0 0,-7 18 1,11-31-41,-1 1 0,1 0 0,-1-1 0,0 1 1,-1-1-1,1 0 0,-1 0 0,1 0 0,-1 0 1,-8 5-1,11-8-63,0 0 1,0 0 0,0-1-1,-1 1 1,1 0-1,0-1 1,0 1-1,0-1 1,0 1-1,-1-1 1,1 0 0,0 0-1,0 1 1,-1-1-1,1 0 1,0 0-1,0 0 1,-1 0 0,1 0-1,0-1 1,0 1-1,-1 0 1,1-1-1,0 1 1,0 0 0,0-1-1,-1 1 1,1-1-1,0 0 1,0 1-1,0-1 1,0 0-1,0 0 1,0 0 0,0 0-1,1 0 1,-1 0-1,0 0 1,0 0-1,1 0 1,-2-2 0,0-3-24,-1 1 0,1-1 1,0 0-1,1 0 0,-1 0 1,1 0-1,0-8 0,0 3-84,1 0 0,0 0 0,1 0 0,0 0 0,1 0 0,0 0 0,4-11 0,-4 16 38,1 0 0,-1 0-1,1 0 1,0 0 0,1 0-1,-1 1 1,1-1 0,0 1-1,1 0 1,-1 1 0,1-1-1,0 1 1,6-5 0,-4 4 0,0 1 0,1 0 1,-1 0-1,1 1 0,0-1 1,0 2-1,0-1 0,1 1 0,13-2 1,-17 4 2,-1 0 1,0 0 0,1 0 0,-1 1-1,0 0 1,1-1 0,-1 1 0,0 1-1,0-1 1,0 1 0,0-1 0,0 1-1,0 0 1,-1 1 0,1-1 0,0 0-1,-1 1 1,0 0 0,0 0 0,6 7 0,18 31-5190,-14-25-314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21:28.8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39 2496,'14'-1'7477,"-13"2"-7275,1 1 0,0-1 1,-1 1-1,1-1 0,-1 1 0,0 0 0,0-1 1,1 1-1,-1 0 0,0 0 0,0 0 0,1 3 1,7 30 1398,-2-6-690,-1-11-608,-1 1 0,-1-1 0,0 1 0,-2 0 0,0 0 0,-1 23 0,4 35-141,-1-48-84,2 19 206,-4-17 77,2-1 0,10 46 0,-14-76-336,0 0 0,0 1 0,0-1 0,0 0 0,0 1 0,0-1 0,0 0 0,0 1 0,0-1 0,1 0 0,-1 1 0,0-1 0,0 0 0,0 1 0,1-1 0,-1 0 0,0 0 0,0 1 0,1-1 1,-1 0-1,0 0 0,1 1 0,-1-1 0,7-4 377,3-15-118,-10 19-286,29-81 197,-10 23-139,-10 37 19,0 1-1,2 0 1,0 0-1,19-23 0,63-67-127,-58 71 21,43-62 1,-71 91-37,-6 6-54,1 1-1,-1 0 0,1 1 0,0-1 0,0 0 0,1 0 1,-1 1-1,1-1 0,-1 1 0,4-3 0,-4 26-7087,-2 0 5029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21:29.2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 24 3328,'0'0'40,"-1"0"-1,0-1 1,1 1 0,-1 0-1,1-1 1,-1 1 0,1 0 0,-1 0-1,0-1 1,1 1 0,-1 0-1,0 0 1,1 0 0,-1 0 0,0 0-1,1 0 1,-1 0 0,0 0-1,1 0 1,-1 0 0,0 1 0,1-1-1,-1 0 1,1 0 0,-1 0-1,0 1 1,1-1 0,-1 0 0,1 1-1,-1-1 1,1 1 0,-1-1 0,1 1-1,-1-1 1,1 1 0,-1-1-1,1 1 1,0-1 0,-1 1 0,1-1-1,-10 15 6065,29-20-1769,10-3-3304,-22 6-1458,0 0 0,0-1 1,-1 0-1,1 0 1,-1 0-1,8-6 1,-9 4-1814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21:30.0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376 23 3136,'16'-23'8498,"-14"29"-6740,-3 3-1405,-1-1 0,0 0 0,0 0 0,0 0 0,-1 0 0,0 0 1,-1 0-1,-8 12 0,-6 18 31,3 1-60,-15 66-1,0 43 105,18-83-266,9-53 19,0-1-1,-1 1 0,0 0 0,-8 15 1,11-26-170,0 1 1,0-1-1,0 0 1,0 0 0,0 1-1,0-1 1,0 0-1,0 0 1,0 0-1,0 0 1,-1 0-1,1 0 1,0 0 0,-1-1-1,1 1 1,0 0-1,-1-1 1,1 1-1,-1-1 1,0 0-1,1 1 1,-1-1 0,1 0-1,-1 0 1,-2 0-1,-18 4 105,-20 11-197,22-9 22,0 1 1,1 0-1,0 2 1,-27 16-1,38-19 85,16-7 354,7-4-284,61-7 130,-35 6-116,37 0-148,-52 5 70,27-4 0,-40 3-522,0 1 0,0 1 0,14 1-1,2 0-6545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21:30.4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8 5888,'-23'-8'5312,"31"8"-4352,7 0 736,6 0-992,10 0 288,8 0-544,9 0-256,1 5-128,-5-2 287,-6-3-191,-2 0-1279,-5 0 607,0 0-4256,-5 5 2656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21:32.2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267 28 2144,'0'-1'40,"0"1"1,0-1-1,0 1 1,0-1-1,0 1 0,0-1 1,0 0-1,0 1 1,0-1-1,1 1 1,-1-1-1,0 1 0,0-1 1,1 1-1,-1-1 1,0 1-1,1-1 0,-1 1 1,0 0-1,1-1 1,-1 1-1,1-1 1,0 0-1,5-5 1763,-6 6-1732,0-1 0,0 1-1,0 0 1,0 0 0,1-1-1,-1 1 1,0 0 0,0 0 0,0-1-1,0 1 1,0 0 0,0 0-1,0 0 1,0-1 0,0 1 0,-1 0-1,1 0 1,0-1 0,0 1-1,0 0 1,0 0 0,0-1 0,0 1-1,0 0 1,-1 0 0,1 0-1,0 0 1,0-1 0,0 1 0,0 0-1,-1 0 1,1 0 0,0 0-1,0-1 1,0 1 0,-1 0 0,1 0-1,0 0 1,0 0 0,0 0-1,-1 0 1,1 0 0,0 0 0,0 0-1,-1 0 1,1 0 0,0 0-1,0 0 1,-1 0 0,1 0 0,0 0-1,-15 0 1960,8 2-1707,0 1 1,0-1 0,1 1-1,-1 0 1,1 1 0,0 0-1,0 0 1,-7 6 0,-42 41 933,30-24-749,-23 31-1,37-43-358,1 1 0,0 0 0,-15 34 0,23-45-134,1-1 0,-1 1 1,1-1-1,0 1 0,1 0 0,-1-1 0,1 1 1,0 0-1,0 0 0,0-1 0,0 1 1,1 0-1,1 5 0,-1-7 25,1 1 0,-1-1 0,1 1 1,0-1-1,0 0 0,0 0 0,0 0 0,0 0 0,1 0 1,-1 0-1,1 0 0,0-1 0,0 1 0,0-1 0,0 0 1,6 3-1,-1-1 13,0-1-1,0 0 1,0-1 0,1 0 0,-1 0-1,1-1 1,-1 0 0,1 0 0,-1-1 0,1 0-1,-1-1 1,1 0 0,-1 0 0,1-1 0,-1 0-1,0 0 1,0-1 0,0 0 0,0 0-1,0-1 1,-1 0 0,1-1 0,-1 1 0,0-1-1,-1-1 1,1 1 0,-1-1 0,10-13-1,1-5-5,-2-1 0,-1 0 0,-1-1-1,16-45 1,7-13-302,-32 75 30,-5 11-238,-5 18-28,-7 34 164,6-25 412,-3 32 0,9-51 16,0-1 0,1 1 0,0 0 0,1-1 0,0 1 0,1 0 0,3 13 0,-5-22-65,1 0 0,-1 0 0,1 1 0,-1-1 0,1 0 0,-1 0 0,1 0 0,-1 0 0,1 0 0,0 0 0,-1 0 0,1-1 0,0 1 0,0 0 0,0 0 0,0-1 0,0 1 0,0 0 0,0-1 0,0 1 0,0-1 0,2 1 0,-2 0 2,1-1 1,0 0-1,0 0 0,0 0 1,0 0-1,0 0 0,0-1 1,0 1-1,0-1 0,-1 1 0,1-1 1,3-1-1,2-1-1,0-1 0,0 0 0,-1-1 0,0 1-1,0-1 1,7-7 0,7-12 24,-1 0 0,27-45 0,-14 18-260,-28 46 159,9-16-128,-12 21 147,-1-1 0,1 0 0,-1 0 0,1 1 0,-1-1 0,0 0-1,1 0 1,-1 0 0,0 0 0,0 1 0,1-1 0,-1 0 0,0 0 0,0 0 0,0 0 0,0 0 0,0 0 0,-1 1 0,1-2 0,0 2 7,0 0 0,0-1 1,-1 1-1,1 0 0,0 0 0,0 0 1,0 0-1,0 0 0,-1 0 0,1 0 1,0 0-1,0 0 0,0 0 1,-1 0-1,1 0 0,0 0 0,0 0 1,0 0-1,0 0 0,-1 0 1,1 0-1,0 0 0,0 0 0,0 1 1,0-1-1,-1 0 0,1 0 0,0 0 1,0 0-1,0 0 0,0 0 1,0 0-1,-1 1 0,1-1 0,0 0 1,0 0-1,0 0 0,0 0 0,0 1 1,0-1-1,0 0 0,0 0 1,-6 9-171,-4 10-7,1 0 0,0 1 0,-10 38 0,17-51 202,1 0 1,0 1-1,0-1 1,1 1-1,0-1 1,1 11-1,0-14 40,0 1-1,0-1 0,0 0 1,1 1-1,-1-1 0,1 0 1,0 0-1,0 0 0,1 0 1,-1-1-1,6 7 0,-5-7-6,0-1 0,0 1 0,0-1 0,1 0 0,-1 0-1,1 0 1,-1 0 0,1-1 0,0 1 0,-1-1 0,1 0-1,0 0 1,0 0 0,0-1 0,0 0 0,0 1 0,7-2-1,-4 1 32,0-1 0,0 0-1,-1 0 1,1-1 0,0 1 0,-1-1-1,1-1 1,-1 0 0,9-4-1,-4 0-32,-2 0 0,1-1-1,-1 0 1,0 0-1,-1-1 1,0 0-1,0-1 1,11-17 0,-9 9-58,-1 0 1,-1-1 0,0 1 0,6-29 0,-11 35-131,0 0 0,-1 0 0,-1 0 0,0-15-1,-1 27 9,1 0-84,0 1 204,-1 0-1,1 0 0,-1 0 1,1 0-1,-1 0 0,0 0 1,1 0-1,-1 0 0,0 0 1,0 0-1,0 0 0,1 0 1,-1 0-1,0 2 0,0-1-23,7 30-270,-5-25 290,0 0 0,-1 0 1,0-1-1,0 1 0,0 13 0,-2-6 1,-10 93 21,2-72 146,7-28-96,0 0 0,0 0-1,1 1 1,-1-1 0,2 1 0,-1-1 0,1 1 0,0-1 0,1 9 0,0-15-36,-1 0 0,0-1 0,0 1-1,1 0 1,-1 0 0,0 0 0,1 0 0,-1 0-1,1 0 1,0-1 0,-1 1 0,1 0 0,-1 0 0,1-1-1,0 1 1,0-1 0,-1 1 0,1 0 0,0-1-1,0 1 1,0-1 0,0 0 0,-1 1 0,1-1 0,0 0-1,0 1 1,0-1 0,0 0 0,0 0 0,0 0-1,0 0 1,0 0 0,0 0 0,2 0 0,-1-1 28,0 1 0,1-1 0,-1 1 0,0-1 0,0 0 0,1 0 0,-1 0 0,0 0-1,0 0 1,0-1 0,0 1 0,2-3 0,3-3 12,0-1 0,0-1-1,-1 1 1,0-1 0,6-13 0,17-48 40,-6 12 44,-10 13-762,-13 45 616,0 0 0,0 0 0,0 0 0,0 0 0,0 0 0,0 0 0,0 0 0,0 0 1,0 0-1,0 0 0,0 0 0,0 1 0,0-1 0,0 0 0,0 0 0,0 0 0,0 0 0,0 0 0,0 0 0,0 0 0,0 0 0,0 0 0,0 0 0,0 0 0,0 0 0,0 0 0,0 0 0,1 0 1,-1 0-1,0 0 0,0 0 0,0 0 0,0 0 0,0 0 0,0 0 0,0 0 0,0 0 0,0 0 0,0 0 0,0 0 0,0 0 0,0 0 0,0 0 0,0 0 0,1 0 0,-1 0 0,0 0 1,0 0-1,0 0 0,0 0 0,0 0 0,0 0 0,0 0 0,0 0 0,0 0 0,0 0 0,0 0 0,0 0 0,0 0 0,2 11-82,-2 15 134,-4 153 847,4-173-865,0-1-1,1 1 1,0-1 0,3 10-1,-4-14-10,1 0 0,-1 0 0,1 0 0,-1 1 0,1-1 0,0 0 0,-1 0 0,1 0 0,0 0 0,0 0 0,2 1 0,-3-1-2,1-1 1,-1 0-1,1 0 1,-1 1-1,1-1 1,-1 0-1,1 0 1,-1 0-1,1 0 1,-1 0-1,1 0 1,0 0-1,-1 0 1,1 0-1,-1 0 1,1 0-1,-1 0 0,1 0 1,-1-1-1,1 1 1,-1 0-1,1 0 1,-1-1-1,1 1 1,-1 0-1,1 0 1,-1-1-1,1 0 1,11-9 61,-1 0 0,0-1 1,-1 0-1,15-20 1,31-56-80,-36 52-388,27-32 0,-47 67 388,0 0-1,0-1 0,0 1 1,0 0-1,0 0 1,1 0-1,-1 0 1,0-1-1,0 1 1,0 0-1,0 0 1,1 0-1,-1 0 1,0 0-1,0 0 1,0-1-1,0 1 1,1 0-1,-1 0 1,0 0-1,0 0 1,1 0-1,-1 0 0,0 0 1,0 0-1,0 0 1,1 0-1,-1 0 1,0 0-1,0 0 1,1 0-1,3 7-86,0 15-10,-4-18 75,1 4 25,1-1 0,0 0 0,0 0 0,0 0 0,1 0-1,0 0 1,0-1 0,1 1 0,0-1 0,0 0 0,8 9 0,-10-12 16,0-1 1,0 0 0,1 0 0,-1 0-1,1 0 1,-1 0 0,1-1 0,0 1-1,-1-1 1,1 1 0,0-1 0,0 0-1,0 0 1,0 0 0,0-1 0,0 1-1,0-1 1,0 0 0,1 0 0,-1 0-1,0 0 1,0 0 0,0-1 0,0 1-1,0-1 1,0 0 0,0 0 0,0 0-1,4-2 1,-3 1 26,-1-1 1,0 1-1,0-1 0,0 0 1,0 1-1,0-1 0,0-1 0,-1 1 1,0 0-1,1-1 0,-1 1 1,0-1-1,-1 1 0,3-8 0,-3 9-53,0-1 0,0 1-1,0-1 1,-1 0 0,1 1-1,-1-1 1,1 0 0,-1 1-1,0-1 1,0 0 0,-1 1-1,1-1 1,0 0 0,-1 1-1,0-1 1,1 0-1,-1 1 1,0-1 0,0 1-1,-1 0 1,1-1 0,-2-2-1,1 4-6,1 0 0,0 0-1,0 0 1,-1 0 0,1 0-1,-1 1 1,1-1-1,-1 0 1,1 1 0,-1-1-1,1 1 1,-1 0 0,0-1-1,1 1 1,-1 0 0,0 0-1,1 0 1,-1 0-1,1 0 1,-1 0 0,0 1-1,1-1 1,-1 0 0,1 1-1,-3 1 1,-3 0-3,0 2 0,0-1 1,1 1-1,-7 4 0,5-2 157,0 0 1,0 1-1,1-1 0,0 1 1,1 1-1,-1-1 0,1 1 1,-6 12-1,9-17-99,1 1 0,1 0 0,-1 0-1,0 0 1,1 0 0,0 0 0,0 1 0,0-1 0,0 0-1,1 1 1,0-1 0,0 0 0,0 1 0,0-1-1,0 0 1,1 1 0,0-1 0,0 0 0,0 0 0,1 0-1,1 5 1,0-5-35,-1 0-1,1-1 0,0 1 0,0-1 1,0 0-1,0 0 0,1 0 0,-1 0 1,1 0-1,0-1 0,0 1 0,0-1 1,0 0-1,0 0 0,0-1 1,7 2-1,2 1-539,-1-2 1,1 0-1,0 0 0,20-1 1,0 0-2297,28-1-2279,-20-9-1361,-41 9 6458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36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38 2912,'-17'3'13605,"46"-5"-12785,50-9-1,-22 2-650,236-10 44,-258 22-1491,-13 5-3246,-6 3 1100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08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0 832,'5'12'8448,"-2"11"-8614,-2-12 401,0 0 0,0 1 0,-1-1-1,-3 20 1,1-10-113,-16 183 284,17-152-5,2-37-343,-1-1 0,-1 1 1,-3 13-1,4-15-11,0-11-21,0-1 0,0 0-1,0 1 1,0-1 0,0 0 0,-1 1 0,1-1 0,0 1-1,-1-1 1,0 3 0,0-4-63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09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1 320,'1'0'147,"-2"1"-112,-7 1-158,-18 6 8400,40-12-6965,-6 3-1200,0 0 1,-1 0 0,1 1-1,12 0 1,-9 1-25,0-1-1,12-1 1,2-1 194,48 2 0,-26 1-120,16-1-829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09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5 320,'0'0'-1,"-1"0"47,0-1-1,0 0 0,0 1 1,0-1-1,0 1 0,0 0 1,0-1-1,-1 1 0,1 0 1,0 0-1,0-1 0,0 1 1,-8 0 3669,9 23-1529,1-19-2003,-1-1 0,1 0 0,0 0 0,1 0 0,-1 0 0,0 0 0,4 5 0,1 3 124,-3-4-222,-1 1 1,1 0-1,-1 1 1,-1-1-1,2 14 0,-3 44 225,-1-30 100,-2 27 30,-12 72 0,13-107-359,0 44 1,3-45-336,-1-25-295,13-33-8576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10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1984,'4'-4'3802,"5"17"-2412,-5-8-1218,-1-1 0,0 0 0,0 1 0,-1 0 1,1 0-1,-1 0 0,0 0 0,2 10 0,1 15 255,1-1-251,-4 10-76,3 34 2,0-27 149,-2 75-1,-3-97-84,1-20-131,-1 1 1,1-1-1,-1 0 1,3 7-1,2 16-276,-5-22 679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11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2976,'-1'0'157,"0"1"0,1-1 0,-1 1-1,0-1 1,0 1 0,1 0 0,-1-1 0,0 1 0,1 0 0,-1-1 0,1 1 0,-1 0-1,1 0 1,-1 0 0,1 0 0,0-1 0,-1 1 0,1 0 0,0 0 0,0 0-1,-1 0 1,1 0 0,0 0 0,0 0 0,0 0 0,0 0 0,0 0 0,0 0 0,1 1-1,0-1-68,0 0-1,0 0 0,0 0 0,0 0 0,0-1 0,0 1 0,0 0 1,0-1-1,0 1 0,1 0 0,-1-1 0,0 0 0,0 1 1,1-1-1,-1 0 0,0 1 0,1-1 0,-1 0 0,0 0 0,0 0 1,3 0-1,25-2 817,49-8 0,-27 3-798,-20 6-192,4 0 700,-33 0-910,0 1-1,1-1 1,-1 1-1,0-1 0,0 0 1,0 0-1,0 0 0,0 0 1,0 0-1,0 0 1,0-1-1,2-2 0,6 6-3910,-1 7 1956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12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3136,'0'1'256,"0"0"1,0 0-1,0 0 1,0 0-1,0 0 0,-1 0 1,1 0-1,0 0 1,-1 1-1,1-1 0,0 0 1,-1-1-1,1 1 1,-1 0-1,0 0 0,1 0 1,-1 0-1,0 0 1,0 0-1,1-1 0,-1 1 1,0 0-1,0-1 1,0 1-1,-2 0 416,4 0-611,-1 0-1,0 0 0,1 0 0,-1 0 0,1 0 0,-1 0 1,1 0-1,-1 0 0,1 0 0,0-1 0,-1 1 1,1 0-1,0 0 0,0 0 0,-1-1 0,1 1 1,0-1-1,0 1 0,0-1 0,0 1 0,0-1 1,0 1-1,0-1 0,0 0 0,0 1 0,1-1 0,30 6-86,-31-6 27,47 2-232,-40-3 306,0 1 1,0 0-1,0 1 1,0 0-1,0 0 1,0 1-1,0-1 1,11 6-1,-17-7-76,-1 1-1,0 0 1,0-1-1,1 1 0,-1 0 1,0 0-1,0 0 1,0 0-1,0 0 0,0 0 1,-1 0-1,1 0 1,0 1-1,0-1 1,-1 0-1,1 0 0,-1 1 1,1-1-1,-1 0 1,1 1-1,-1-1 1,0 0-1,0 1 0,0-1 1,0 1-1,0-1 1,0 0-1,0 1 0,0-1 1,0 1-1,-1-1 1,1 0-1,0 1 1,-2 1-1,-1 6 102,-1 0 0,0 0 1,-11 16-1,8-11-163,1-3 102,2-3-70,-1 0 0,0-1 0,-6 9 0,2-5-63,-12 23 1,-6 7 221,24-38-148,0 1-1,0 0 1,0 1 0,1-1 0,-1 0-1,1 1 1,0-1 0,1 1 0,-3 7-1,4-10 107,0-1-63,0 1 1,1 0 0,-1 0 0,1 0 0,-1-1-1,1 1 1,0 0 0,0-1 0,-1 1 0,1-1-1,0 1 1,2 1 0,9 0 171,1-1 0,0 0 0,0-1 0,-1 0 1,20-2-1,-6 0 362,87-7-194,-109 8-797,0 0 0,0 0 1,0 0-1,0-1 1,0 1-1,0-1 0,0 0 1,0 0-1,6-3 1,-2-4-927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24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1312,'0'0'16,"0"0"1,-1 0-1,1 0 1,0 0-1,-1 0 1,1 0-1,0 0 1,-1 0-1,1 1 1,0-1-1,-1 0 1,1 0-1,0 0 0,0 0 1,-1 0-1,1 0 1,0 1-1,0-1 1,-1 0-1,1 0 1,0 0-1,0 1 1,-1-1-1,1 0 1,0 0-1,0 1 1,0-1-1,-1 0 0,1 0 1,0 1-1,0-1 1,0 0-1,0 1 1,0 0 22,0 0 0,0 0-1,0 0 1,0 0 0,0 0 0,1 0 0,-1 0 0,0 0 0,1 0-1,-1 0 1,1 0 0,-1-1 0,1 2 0,3 2 1399,-6-12-497,2 6-367,3 8 57,0 1-292,0-1 0,1 0 0,4 6 0,-4-7-190,-1 0 0,1 0 0,-1 1 0,-1-1 0,1 1 1,3 10-1,-1 7 109,20 97 326,-24-103-548,-1 28-1,0-17 193,-1-22-613,0 0 0,0-1 0,-1 1 0,-2 7 0,3-9-735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25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2 992,'-1'0'306,"4"-1"128,-2 0-409,-1 1 0,0 0 0,0 0 0,0 0 0,1 0 1,-1 0-1,0 0 0,0 0 0,0 0 0,1 1 0,-1-1 0,0 0 0,0 0 0,0 0 0,1 0 0,-1 0 0,0 0 1,0 0-1,0 0 0,0 0 0,1 1 0,-1-1 0,0 0 0,0 0 0,0 0 0,0 0 0,0 1 0,1-1 0,-1 0 1,0 0-1,0 0 0,0 0 0,0 1 0,0-1 0,0 0 0,0 0 0,0 0 0,0 1 0,0-1 0,0 0 0,0 0 1,0 1-1,13 15 1665,-2 10-667,-10-23-793,0 0-1,0 0 1,1 0-1,-1 0 0,1 0 1,-1 0-1,5 5 459,-4-8-562,-1 0 0,1 0 0,0-1 0,-1 1 0,1 0 0,0-1-1,-1 1 1,1-1 0,2-1 0,2 0-113,0 0 0,-1 0 0,1 1 1,1-1-1,-1 1 0,0 1 0,0-1 0,10 1 0,3-1 34,54-2-265,51-7 751,-75 5-1856,-24 1 513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26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1248,'0'0'124,"0"0"0,0 1-1,-1-1 1,1 0 0,0 1 0,0-1 0,0 0 0,0 1 0,0-1-1,0 0 1,0 1 0,0-1 0,0 0 0,0 1 0,0-1-1,3 5 1983,-3-5-1982,14 13 548,-1 0-323,-10-7-206,0-1-1,0 1 1,-1 0 0,1 0 0,-1 0-1,2 11 1,3 40 41,-3-22-13,5 47 34,-7-45-193,9 37 1,-10-68-787,2 5-5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27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2240,'0'2'236,"1"0"0,-1 0 0,1 0 0,0 0 1,-1 0-1,1 0 0,0 0 0,1 2 0,-1-2-76,0 0 0,0 1-1,0-1 1,0 0 0,0 0-1,-1 1 1,1-1 0,0 4-1,0 21 712,7 39-1,0-12-221,-1 35-587,7 48-380,-13-122-850,-1-1 320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38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22 105 2720,'-2'-2'170,"0"-1"0,1 0 0,0 1 0,-1-1 0,1 0 0,0 0 0,0 0 0,1 0 0,-2-6 0,2-17 4699,0 24-4334,1 9-135,1 0 1,1 0-1,-1 0 1,7 12 0,5 13-303,28 109 306,-6-14-83,-19-80-108,23 77 432,-35-104-555,-1-1 0,-1 1-1,-1-1 1,0 33 0,-9 31 382,6-73-357,-1 1 1,-1-1-1,0-1 1,0 1-1,-1 0 0,-6 10 1,9-17-89,0-1-1,0 0 1,-1 0 0,1 0 0,-1 0 0,1 0-1,-1-1 1,0 1 0,0 0 0,0-1 0,0 1-1,0-1 1,0 0 0,0 0 0,0 1 0,-1-1-1,1-1 1,0 1 0,-1 0 0,1-1 0,0 1-1,-1-1 1,1 0 0,-1 1 0,1-1 0,-1 0-1,1-1 1,-1 1 0,1 0 0,0-1 0,-1 1-1,1-1 1,-1 0 0,1 0 0,0 0 0,0 0-1,0 0 1,-1 0 0,1-1 0,-3-2 0,0 0-19,-1 0 0,1-1 0,0 1 1,0-1-1,1 0 0,-1-1 1,1 1-1,0-1 0,1 0 1,-1 0-1,1 0 0,0 0 1,1 0-1,0-1 0,0 1 1,0-1-1,0 0 0,1 1 0,0-1 1,1 0-1,0 0 0,0 0 1,0 1-1,1-1 0,0 0 1,0 0-1,0 1 0,1-1 1,0 0-1,1 1 0,0 0 1,-1 0-1,9-12 0,95-106 255,-51 63 215,-30 33-308,94-113 604,-10 14-467,-21 27 5,-82 92-269,1-1-1,-1 0 1,9-17 0,-5 5-65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27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26 992,'1'-1'32,"-1"1"-19,1 0 0,-1 0-1,0 0 1,1-1 0,-1 1 0,0 0 0,0 0 0,1 0 0,-1-1 0,0 1-1,1 0 1,-1 0 0,0-1 0,0 1 0,1 0 0,-1-1 0,0 1 0,0 0-1,0-1 1,0 1 0,1 0 0,-1-1 0,0 1 0,0-1 0,0 1 0,0 0-1,0-1 1,0 1 0,0 0 0,0-1 0,0 1 0,0-1 0,0 1-1,0 0 1,0-1 0,0 1 0,-1 0 0,1-1 0,0 1 0,0 0 0,0-1-1,0 1 1,-1 0 0,1-1 0,0 1 0,-1 0 32,1-1 0,0 1 0,0 0 0,0 0 0,0 0 0,0 0 0,0-1 0,0 1 0,0 0 0,0 0 0,0 0 0,0 0 0,0-1 0,0 1 0,0 0 0,0 0 0,0 0 0,0 0 0,0 0 0,0-1 0,0 1 0,0 0 0,0 0 1,0 0-1,1 0 0,-1 0 0,0-1 0,0 1 0,0 0 0,0 0 0,0 0 0,0 0 0,0 0 0,1 0 0,-1 0 0,0-1 0,0 1 0,0 0 0,0 0 0,0 0 0,1 0 0,-1 0 0,0 0 0,0 0 0,0 0 0,0 0 0,0 0 0,1 0 0,-1 0 0,0 0 0,0 0 0,0 0 0,1 0 0,7-4 1215,-8 4-1174,0 0 0,1 0 1,-1 0-1,0 0 1,1 0-1,-1 0 1,1 0-1,-1 0 1,0 0-1,1 0 0,-1 0 1,0 0-1,1 0 1,-1 0-1,0 1 1,1-1-1,-1 0 1,0 0-1,1 0 0,-1 0 1,0 1-1,0-1 1,1 0-1,-1 0 1,0 1-1,0-1 1,1 0-1,-1 0 0,0 1 1,0-1-1,0 0 1,1 1-1,-1-1 1,0 0-1,0 1 1,0-1-1,0 0 0,0 1 1,0-1-1,0 1 1,0-1-1,0 1 1,1 0-110,-1 0 0,1 0 0,0 0 0,-1 0 0,1 0 0,0 0 0,0-1 0,0 1 0,0 0 0,0 0 0,0-1 0,0 1 0,0 0 0,0-1 0,0 1 0,2 0 0,19 7-1565,-13-7 212,3-1 443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29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76 320,'0'0'13,"0"0"-1,0 0 1,-1 1-1,1-1 1,0 0-1,0 0 1,0 0-1,-1 1 1,1-1 0,0 0-1,0 0 1,0 1-1,0-1 1,0 0-1,0 0 1,-1 1 0,1-1-1,0 0 1,0 1-1,0-1 1,0 0-1,0 0 1,0 1-1,0-1 1,0 0 0,0 1-1,0-1 1,0 0-1,1 0 1,-1 1-1,0-1 1,2 3 1318,12-2 2845,3-20-4453,-3 2 239,-4 9 94,1 1-1,-1 0 0,1 0 0,0 1 0,14-5 0,-21 10-70,0-1 0,1 1 0,-1 1 0,1-1 0,-1 1 0,1 0 0,-1 0 0,1 0 0,-1 0 0,1 1 0,7 2 0,25 1 94,-37-3-74,1-1 0,0 0 0,0 1 0,0-1 0,0 0 0,-1 1 0,1-1 1,0 1-1,-1-1 0,1 1 0,0 0 0,-1-1 0,1 1 0,0 0 0,-1-1 0,1 1 0,-1 0 1,0 0-1,1-1 0,-1 1 0,1 0 0,-1 0 0,0 0 0,0 0 0,1-1 0,-1 1 0,0 0 1,0 0-1,0 0 0,0 0 0,0 0 0,0 1 0,0 3-9,0 0 0,0 0 1,-1 1-1,0 5 0,-10 25 109,-1-1-1,-2 0 0,-31 58 1,28-59-176,4-11 213,-27 35 0,12-18 230,22-28-72,14-16 57,8-6-262,35-14 126,73-24 1,-15 8-500,-95 34-565,2 5 257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33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 1312,'0'0'3040,"-10"0"-992,2-1-1435,-13 2 775,21-1-1375,-1 1 0,0-1 0,1 0 0,-1 0-1,0 0 1,1 1 0,-1-1 0,1 0-1,-1 0 1,1 1 0,-1-1 0,1 1 0,-1-1-1,1 1 1,-1-1 0,1 0 0,-1 1-1,1 0 1,0-1 0,-1 1 0,1-1 0,0 1-1,-1-1 1,1 1 0,0 0 0,-1 0-1,0 10-129,0 0-1,1-1 1,1 22-1,0 1-30,-1 254 1492,0-286-1349,0 1 0,0 0 0,1-1 0,-1 1 1,0 0-1,1-1 0,-1 1 0,1 0 0,0-1 0,0 1 1,1 1-1,4 13-215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34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2496,'-1'2'160,"-1"0"0,1-1 0,-1 1-1,1-1 1,-1 1 0,1-1 0,-4 2 0,5-3-55,-1 1 1,0-1-1,1 0 0,-1 1 0,1-1 0,-1 1 1,1-1-1,-1 1 0,1-1 0,-1 1 1,1 0-1,-1-1 0,1 1 0,0-1 0,-1 1 1,1 0-1,0 1 0,-1-1-23,1 1 0,0-1 0,0 0 0,0 1 0,0-1 0,0 1-1,0-1 1,0 1 0,0-1 0,1 0 0,-1 1 0,0-1 0,2 2 0,1 15 1630,10-18-363,28-17-811,-32 12-577,1 1 0,0 0 0,-1 1 0,1-1 0,12 0 0,-3 1-18,13-2 314,48 0 1,-70 5-305,-1 1 0,1 0 0,0 0 0,-1 1 1,1 0-1,-1 1 0,0 0 0,1 0 0,13 8 0,-6-1-299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35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0 832,'-17'8'2325,"12"-5"-1159,5-3-1158,0 0 0,0 0 1,0 0-1,0 0 0,0 0 0,0 0 0,0 0 0,0 0 0,0 0 0,0 0 1,1 0-1,-1 0 0,0 0 0,0 0 0,0 0 0,0 0 0,0 0 0,0 0 1,0 0-1,0 0 0,0 0 0,0 0 0,0 0 0,0 0 0,0 2 751,9 10 430,6 20-403,-10-24-617,-1 1 0,0-1 0,3 13 0,3 24-25,-2 1 0,4 57 0,-10-74-166,4 75 110,-7-86 70,1 0 0,-2 0 0,-6 29 0,4-38-246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35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7 832,'0'0'251,"0"-7"261,-9 10 1077,6 28 2288,0-2-3381,2 95 558,2-59-967,0 7-134,-1 11-226,-1-26-3049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36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2240,'2'-4'319,"1"-8"1417,-3 12-1703,1-1-1,-1 1 1,0 0 0,0-1-1,0 1 1,0 0-1,1-1 1,-1 1 0,0 0-1,1-1 1,-1 1-1,0 0 1,0 0 0,1 0-1,-1-1 1,0 1-1,1 0 1,-1 0 0,0 0-1,1 0 1,-1 0-1,1-1 1,-1 1 0,0 0-1,1 0 1,-1 0-1,0 0 1,1 0 0,-1 0-1,1 0 1,-1 0-1,0 0 1,1 1 0,-1-1-1,0 0 1,1 0-1,-1 0 1,0 0-1,1 0 1,-1 1 0,0-1-1,1 0 1,-1 0-1,0 1 1,1-1 0,-1 0-1,0 0 1,0 1-1,0-1 1,1 0 0,-1 1-1,0-1 1,0 0-1,0 1 1,1-1 0,-1 0-1,0 1 1,0 0-1,28 38 769,4 7-1100,-22-31-555,3 1 236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37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0 1824,'-15'3'965,"13"2"-392,0 0 0,0 0 0,0 0 0,0 8 0,-1-3 173,3-9-705,-1 0 0,1-1 0,0 1 0,1 0 0,-1-1 1,0 1-1,0 0 0,0-1 0,0 1 0,0 0 0,1-1 0,-1 1 0,0-1 1,0 1-1,1 0 0,-1-1 0,1 1 0,-1-1 0,0 1 0,1-1 1,-1 1-1,1-1 0,-1 1 0,1-1 0,-1 0 0,1 1 0,0-1 0,-1 0 1,1 1-1,-1-1 0,1 0 0,0 0 0,-1 0 0,1 0 0,0 1 0,-1-1 1,1 0-1,0 0 0,-1 0 0,1 0 0,0 0 0,-1 0 0,1-1 0,0 1 1,-1 0-1,1 0 0,-1 0 0,1-1 0,0 1 0,-1 0 0,1-1 0,-1 1 1,1 0-1,-1-1 0,1 1 0,-1-1 0,1 1 0,0-1 0,7 1 295,-3-7 600,-10 5-318,-8-1-449,0 3-388,0 1-37,0-1 1296,16 0-1027,0-1 0,-1 1-1,1-1 1,0 0 0,-1 0-1,4-1 1,17-5-75,-3 5-159,1 0 0,37 4 0,-49-1 258,0 0 1,0 1-1,1 0 1,-1 1 0,-1 0-1,1 0 1,0 1-1,11 7 1,-18-10-11,1 0 0,-1 1-1,0-1 1,0 1 0,0 0 0,0 0 0,0 0 0,-1 0 0,1 0 0,0 0 0,-1 0 0,0 0 0,1 1 0,-1-1 0,0 1 0,0-1 0,0 1 0,-1-1-1,1 1 1,0-1 0,-1 1 0,0-1 0,0 1 0,0 0 0,0-1 0,0 1 0,-1 3 0,-1 4-37,-1 0 0,0 0 0,-1-1 0,0 1 0,-9 13 0,4-5-18,-1-2 62,-1 0 0,0-1 0,-1 0-1,-23 22 1,11-11-21,-5-1-317,234-22 912,-202-3-908,-1 0 0,0 0 0,1 0 0,-1-1 0,0 1 1,0-1-1,0 1 0,3-2 0,3-2-1241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37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 2720,'-13'-3'4853,"25"4"-4492,1 0 0,-1 1 1,1 1-1,-1 0 0,0 1 0,13 5 0,18 6-324,56 13-21,-68-21-122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46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7 2144,'0'-7'5877,"-1"30"-5204,-5 27 0,0 6-547,-2 313 656,8-292-2871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39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371 33 4640,'9'-33'9002,"-7"134"-8494,0 46 131,-9 339 1436,7-451-1793,2 0-111,-1-24-69,0 0 1,-1 0 0,-2 15-1,2-25-81,0-1 0,-1 1-1,1-1 1,0 1-1,-1-1 1,1 0-1,0 1 1,-1-1 0,1 1-1,0-1 1,-1 0-1,1 1 1,-1-1-1,1 0 1,-1 1 0,1-1-1,-1 0 1,1 0-1,-1 1 1,1-1-1,-1 0 1,1 0 0,-1 0-1,1 0 1,-1 0-1,0 0 1,0 0-1,-21 0-56,13 0 72,-107 3 74,95-2-133,0 2-1,1 1 1,-32 9-1,-45 14-168,90-27 421,14-4-42,14-3-148,33-5-1,-11 3 19,175-30 266,40-11-70,-161 27-141,-96 23-342,0-1 1,1 1-1,-1-1 1,0 1-1,0-1 1,0 1-1,1-1 1,-1 0-1,0 0 0,0 0 1,0 1-1,0-1 1,0 0-1,1-2 1,-6-17-5933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47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23 2976,'0'-1'96,"-1"1"42,0-1 0,0 0 0,0 1 0,0-1 0,0 0 0,1 0 0,-1 0 0,0 0 0,1 0 0,-1 0 1,0 0-1,1 0 0,-1 0 0,1 0 0,-1 0 0,1 0 0,-1-3 843,14 2-187,52 10 88,-44-6-529,0 0 0,-1 2 0,24 6 0,-14-1-109,0-1 0,0-2 0,42 3 0,-51-6 84,13 2-2944,-27-4 600,2 4-1328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47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12 2976,'0'-1'52,"-3"-5"893,3 6-940,0 0-1,0 0 0,0-1 0,0 1 1,0 0-1,0 0 0,0 0 0,0 0 1,0 0-1,0 0 0,0-1 1,0 1-1,0 0 0,0 0 0,0 0 1,0 0-1,0 0 0,0 0 0,0-1 1,0 1-1,0 0 0,0 0 0,0 0 1,0 0-1,0 0 0,0 0 0,0-1 1,1 1-1,-1 0 0,0 0 1,0 0-1,0 0 0,0 0 0,0 0 1,0 0-1,0 0 0,1 0 0,-1 0 1,0 0-1,0 0 0,0 0 0,0 0 1,0 0-1,0 0 0,1 0 0,-1 0 1,0 0-1,0 0 0,0 0 1,0 8-53,-8 237 4527,-27 92-3716,36-305-719,-1-27-11,1 1 1,-1 0 0,0 0-1,-1-1 1,-1 10-1,16-52-7435,-1-3 5946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48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5 1984,'-3'-4'994,"7"3"217,-4 1-1151,1 0 0,0 1 0,-1-1 1,1 0-1,-1 0 0,1 1 0,0-1 0,-1 0 1,1 1-1,-1-1 0,1 1 0,-1-1 0,1 0 0,-1 1 1,1-1-1,-1 1 0,0 0 0,1-1 0,-1 1 1,0-1-1,1 1 0,-1 0 0,2 9 306,0 0 0,-1 0 0,0 0 0,-1 0 0,-1 11 0,-8 52 540,5-50-584,-48 273 681,43-256-902,-2 0 0,-17 42 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48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3328,'1'-2'194,"0"1"0,0 0 0,0 0 0,0 0 0,0 0 0,0-1 0,0 1 0,0 1 0,1-1 0,-1 0 0,0 0 0,1 0 0,-1 1 0,0-1 1,1 0-1,-1 1 0,1 0 0,-1-1 0,1 1 0,-1 0 0,1-1 0,-1 1 0,1 0 0,-1 0 0,1 0 0,-1 1 0,3-1 0,6 1 234,-4-1-339,1 0 0,0 1-1,-1 0 1,1 1 0,-1-1-1,0 1 1,1 1 0,-1-1 0,9 6-1,3 3-112,27 22 0,-24-17 268,-18-14-556,0 0 1,0 0 0,1 0-1,-1 0 1,0-1 0,1 1-1,4 0 1,10 0-3694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2:49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3232,'5'1'5557,"-1"0"-5539,1 0-1,-1 0 1,1 0-1,0 0 0,-1-1 1,1 1-1,0-1 1,0-1-1,5 0 1,-4 1 21,0 0 0,0-1 1,1 2-1,-1-1 0,11 3 1,34 16 733,-50-19-739,0 1-1,0-1 1,0 1 0,0 0-1,0-1 1,0 1 0,0 0 0,0 0-1,-1 0 1,1 0 0,0 0-1,0 0 1,-1 0 0,1 0-1,-1 0 1,1 0 0,-1 0-1,1 0 1,-1 0 0,0 0 0,1 1-1,-1-1 1,0 0 0,0 0-1,0 0 1,0 1 0,0-1-1,0 0 1,0 0 0,-1 2-1,0 4 108,0 0-1,-1-1 0,-5 14 0,4-13-342,-6 21 102,6-15 46,-2 0 0,-8 19 0,0-7 173,-2 0 0,0-1-1,-21 25 1,22-30 32,12-15-159,-1-1 0,1 1 0,-1-1-1,1 0 1,-1 0 0,0 0 0,-4 2-1,6-4 217,8 2-109,-6-2-86,0-1 0,-1 1-1,1-1 1,-1 1 0,1-1 0,0 0-1,-1 1 1,1-1 0,0 0 0,-1 0-1,1 1 1,0-1 0,1 0 0,25-1 81,1-1 0,48-10 0,-67 10-15,-8 2-83,0 0 1,0 0 0,0 0 0,0 0 0,0 0 0,0-1-1,0 1 1,0 0 0,0-1 0,0 1 0,0-1 0,-1 1-1,1-1 1,0 1 0,0-1 0,0 1 0,0-2 0,8-3-1450,-9 5 1304,1 0 0,-1 0-1,1-1 1,0 1 0,-1 0 0,1 0-1,-1-1 1,1 1 0,-1 0 0,1-1 0,-1 1-1,0 0 1,1-1 0,-1 1 0,1-1 0,-1 1-1,1-2 1,5-6-1819,6-3-1445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03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1824,'8'-11'5738,"-8"13"-5538,1 0 0,0 0 0,0 0 0,0 0-1,0-1 1,1 1 0,-1 0 0,0-1 0,3 3 0,4 7 345,-3-3-382,-1 0-1,0 1 0,0-1 1,-1 1-1,-1 0 1,1 0-1,-1 1 0,1 15 1,-1 171 523,-3-102-476,1-44-178,0-29-2816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04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2976,'0'8'9840,"5"-7"-9552,21 4 288,48 3 0,-17-3-320,-28-1-317,4 0-349,0 1 0,46 14 0,-55-11-619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04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3552,'0'0'1147,"0"13"1716,5 124 1132,2 27-3612,-2-95-243,0 1-153,2 45 303,-9-98-763,0-12-251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05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1664,'0'0'90,"-1"0"0,1 0 0,-1 1 360,1-1-360,0 1 0,0-1 0,0 0 0,-1 0 0,1 1 0,0-1 0,0 0 0,0 0 0,0 1 0,0-1 0,0 0 0,0 0 0,0 1 0,0-1 0,0 0 0,0 1 0,0-1 0,0 0 0,0 0 0,0 1 0,0-1 0,0 0 0,0 0 0,0 1 0,0-1 0,0 0 0,0 0 0,0 1 0,1-1 0,-1 0 0,0 0 0,0 1 180,1-1-180,8 18 4405,-7-15-4780,7 18 600,-1 0 0,0 1 0,-2-1 0,6 34 0,6 93-177,-14-113-11,5 121-1919,-9-144 902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05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3072,'-3'0'6944,"11"4"-6880,0 1 96,7 1-96,-7-1 32,5 3-32,0 3-320,5 1 128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39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 3072,'-2'-1'139,"0"0"-1,0 0 1,1 0 0,-2 0-1,1 1 1,0-1 0,0 0-1,0 1 1,-15 0 6821,21 6-6669,1-1 1,-1 0-1,1 0 1,0 0-1,0 0 1,0-1-1,1 0 1,-1 0-1,1 0 1,0-1-1,0 0 1,1 0-1,11 3 1,-5-2-10,0 0-1,0-2 1,1 1 0,-1-2-1,0 0 1,19 0 0,105-18 694,-91 9-800,76-2 0,-121 10-124,2 0-412,-1 0-1,1 0 1,0 0 0,0 0 0,0 1 0,3 0 0,-5 0 149,0-1 1,-1 0-1,1 1 1,0-1-1,-1 1 1,1-1-1,0 1 0,-1 0 1,1-1-1,-1 1 1,1 0-1,-1-1 1,1 1-1,-1 0 0,1-1 1,-1 1-1,0 0 1,1 0-1,-1 0 1,0-1-1,0 1 0,0 0 1,0 0-1,1 1 1,-1 17-5726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06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 1568,'-4'-10'10800,"8"13"-10767,-1-1-1,0 0 1,0 0 0,1 0 0,-1 0 0,1-1 0,-1 1 0,8 1 0,37 8 126,-25-7 15,69 19 455,-91-23-603,0 0 0,0 1 0,0-1 0,-1 1 0,1 0 0,0-1 0,0 1 0,0 0 0,0-1 0,-1 1 0,1 0 0,0 0 0,-1 0 0,1 0 0,-1 0 0,1 0 0,-1-1 0,1 1 0,-1 0 0,0 0 0,1 1 0,-1-1 0,0 0 0,0 0-1,0 0 1,0 0 0,0 0 0,0 0 0,0 2 0,0 5 75,-1 0 0,-3 15-1,2-15-71,1-3 9,0 0 0,-1-1 1,0 1-1,-3 6 1,-2 6 3,4-12-29,1 0 0,-1 0 0,1 0 0,-2-1 0,1 1 0,0-1 0,-1 0 0,-5 5 0,5-5-53,0-1 0,1 1 1,0 0-1,-1 0 0,1 0 1,1 1-1,-1-1 0,1 1 1,-1-1-1,-1 7 0,-1 2-81,-1 3-205,6-15 327,0-1-1,0 1 0,0-1 1,0 1-1,0-1 0,0 0 1,0 1-1,0-1 1,0 1-1,0-1 0,0 1 1,0-1-1,0 1 0,0-1 1,1 1-1,-1-1 0,0 1 1,0-1-1,1 1 0,-1-1 1,0 0-1,0 1 0,1-1 1,-1 0-1,2 2 897,0-1-783,-1 1 0,1-1 0,-1 0 0,1 0 1,-1 0-1,1 0 0,-1 0 0,1-1 0,2 2 0,-1-2-29,-1 1-1,1-1 1,-1 0-1,1 0 1,-1 0 0,1 0-1,-1-1 1,1 1-1,-1-1 1,1 1-1,-1-1 1,1 0-1,-1 0 1,3-1 0,17-6 209,-12 6-363,-8 1 20,0 1 0,0-1-1,0 0 1,0 1 0,-1 0 0,1-1 0,0 1-1,0 0 1,0 0 0,0 0 0,0 0 0,0 0 0,2 1-1,4 6-941,19 14-10305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35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41 457 2304,'-6'3'894,"-1"1"0,2 0-1,-1 1 1,-6 6 0,12-12-872,0 1 0,0 0-1,0 0 1,0 0 0,0 0-1,0 0 1,0 0 0,0 0-1,0 0 1,0 0 0,0-1 0,0 1-1,0 0 1,-1 0 0,1 0-1,0 0 1,0 0 0,0 0-1,0 0 1,0 0 0,0 0-1,0 0 1,0-1 0,0 1 0,0 0-1,0 0 1,0 0 0,0 0-1,-1 0 1,1 0 0,0 0-1,0 0 1,0 0 0,0 0 0,0 0-1,0 0 1,0 0 0,0 0-1,0 0 1,-1 0 0,1 0-1,0 0 1,0 0 0,0 0 0,0 0-1,0 0 1,0 0 0,0 0-1,0 0 1,0 0 0,-1 0-1,1 0 1,0 0 0,0 0 0,0 0-1,0 0 1,0 0 0,0 1-1,0-1 1,0 0 0,0 0-1,0 0 1,0 0 0,0 0 0,-1 0-1,1 0 1,1-7 236,3-7 91,-3 10-283,0 0-1,0-1 1,1 1-1,0 0 1,-1 0-1,1 0 1,1 0-1,2-4 1,8-8 164,1-1 1,0 2-1,1 0 0,26-20 1,-11 11-120,-1-2-1,32-38 1,-3 4 223,-43 45-162,-5 5-104,-1 1 0,2 0 0,-1 1 0,21-13 0,-30 20-81,-1 1 0,1-1 0,0 1-1,0-1 1,0 1 0,0-1 0,0 1 0,0 0-1,0 0 1,0-1 0,0 1 0,0 0 0,0 0-1,0 0 1,0 0 0,0 0 0,0 0-1,0 0 1,0 0 0,0 1 0,-1-1 0,1 0-1,0 0 1,0 1 0,0-1 0,0 1-1,0-1 1,0 1 0,0-1 0,-1 1 0,1 0-1,0-1 1,0 1 0,-1 0 0,1-1 0,0 1-1,-1 0 1,1 0 0,-1 0 0,1 0-1,-1 0 1,0 0 0,1-1 0,-1 1 0,0 0-1,1 2 1,1 4-35,-1 1-1,0-1 0,0 1 1,0 14-1,-5 30 99,3-35 122,0 0 0,1 23 0,1-12 676,1-29 26,4-6-615,5-9-198,80-113-157,-71 102-84,1 0 0,1 2 0,29-26 0,-50 49 138,1 1 0,-1 0-1,1 0 1,-1 0 0,1 0-1,0 0 1,-1 0 0,1 0-1,0 0 1,0 1 0,0-1 0,-1 1-1,1-1 1,0 1 0,0 0-1,0-1 1,3 1 0,-3 1 32,-1-1 0,0 0 0,1 1 0,-1-1-1,0 1 1,1 0 0,-1-1 0,0 1 0,1 0 0,-1 0 0,0 0 0,0 0 0,0 0 0,0 0 0,0 0 0,0 0 0,0 0 0,0 0 0,-1 1 0,1-1 0,0 0 0,-1 1 0,2 2 0,2 9 17,-1 1 1,0 0-1,-1 0 1,0 0-1,-1 22 1,-1-21 59,1 1-1,0-1 1,1 1 0,7 23-1,-6-31-27,0 0 1,0-1-1,0 1 0,1-1 0,7 11 0,-9-15 12,1-1 1,-1 1-1,1 0 0,0-1 0,-1 1 0,1-1 0,0 0 1,1 0-1,-1 0 0,0-1 0,1 1 0,-1-1 1,1 1-1,4 0 0,1 0 19,-1-1 0,1 0 1,-1-1-1,0 1 0,1-2 0,-1 1 1,1-1-1,-1 0 0,0-1 0,1 0 1,-1 0-1,0-1 0,-1 0 0,1 0 1,0-1-1,-1 0 0,0-1 0,0 1 1,0-1-1,0-1 0,-1 1 0,0-1 1,0 0-1,0 0 0,-1-1 0,0 0 1,0 0-1,4-9 0,-6 8-52,0-1 0,0 1 0,2-16 0,-4 21-53,-1-1 1,1 1-1,-1 0 0,0-1 1,0 1-1,0-1 0,0 1 1,-1-1-1,1 1 0,-1-1 1,0 1-1,-2-6 1,3 9 18,0 0 0,0 0 0,0 0 0,0 0 0,0 0 0,-1 0 0,1-1 0,0 1 0,0 0 0,0 0 0,0 0 0,0 0 1,0 0-1,0 0 0,-1 0 0,1 0 0,0 0 0,0 0 0,0 0 0,0 0 0,0 0 0,0 0 0,0 0 0,-1 0 0,1 0 1,0 0-1,0 0 0,0 0 0,0 0 0,0 0 0,0 0 0,-1 0 0,1 0 0,0 0 0,0 1 0,0-1 0,0 0 1,0 0-1,0 0 0,0 0 0,0 0 0,0 0 0,0 0 0,-1 0 0,1 0 0,0 1 0,-4 4-65,3-4-12,-3 7-51,0 1 0,1-1 0,0 0 0,0 1 0,1-1 0,0 1 0,1 0 0,-1 12 0,1-7 166,0-1 0,1 0 0,0 1 0,4 18 0,-3-28 10,-1-1-1,1 0 1,0 0-1,0 0 1,1 0-1,-1 0 0,0 0 1,1 0-1,0 0 1,-1-1-1,1 1 0,0-1 1,1 1-1,-1-1 1,0 0-1,1 0 1,-1 0-1,1 0 0,0 0 1,-1 0-1,1-1 1,0 1-1,0-1 1,6 2-1,-6-2 37,1-1 0,0 0 0,-1 1 0,1-1-1,-1 0 1,1-1 0,0 1 0,-1-1 0,1 1 0,-1-1 0,1 0 0,-1 0 0,1-1 0,-1 1 0,4-3-1,6-4 71,-1 0 0,17-14 0,-7 5-129,0 1-27,56-38-47,-69 49-62,0 0 0,1 1 1,-1 0-1,1 0 0,0 1 0,20-4 1,-27 7 81,1 0 0,-1 0 0,0 0 0,1 0 1,-1 0-1,0 1 0,0-1 0,0 1 1,1 0-1,-1 0 0,0 0 0,0 1 0,0-1 1,0 1-1,-1-1 0,1 1 0,5 4 1,1 3 105,-1 0 0,0 0 0,11 16 0,5 6 357,-18-24-334,1 2 23,0-1 0,1 0 0,10 7 0,-8-7-60,-6-5 75,1 1 0,-1-1 0,1 0 0,-1 0 0,1 0 0,0-1 0,10 4 1,7-3 512,-21-3-748,-1 0-1,1 0 1,-1 0 0,1 0-1,0 0 1,-1 0-1,1 0 1,-1 0 0,1 0-1,-1-1 1,1 1-1,-1 0 1,0 0 0,1-1-1,-1 1 1,1 0 0,-1 0-1,1-1 1,-1 1-1,0-1 1,1 1 0,-1 0-1,0-1 1,1 1-1,-1-1 1,0 1 0,0-1-1,1 1 1,-1 0-1,0-1 1,0 1 0,0-1-1,0 1 1,0-1 0,1 0-1,-1 1 1,0-1-1,0 0 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35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417 1 2976,'0'0'45,"-1"0"0,1 0 0,0 0-1,0 0 1,0 0 0,0 0 0,-1 0 0,1 0 0,0 0 0,0 0 0,0 0 0,-1 0 0,1 0-1,0 0 1,0 0 0,0 0 0,0 0 0,-1 0 0,1 0 0,0 0 0,0 0 0,0 0-1,0 0 1,-1 1 0,1-1 0,0 0 0,0 0 0,0 0 0,0 0 0,0 0 0,-1 0-1,1 1 1,0-1 0,0 0 0,0 0 0,0 0 0,0 0 0,0 1 0,0-1 0,0 0-1,0 0 1,0 0 0,0 0 0,0 1 0,0-1 0,0 0 0,-8 18 1439,-2 4-188,5-13-902,-1-1 0,-1 0 0,1-1 0,-12 10-1,-35 28 813,33-30-770,-82 55 862,70-50-1011,-51 41 0,65-46-188,12-11-141,0 1 1,0 0 0,1 0-1,0 0 1,-9 12 0,14-17-5,0 0 0,0 0 0,0 0 0,0 0 0,0 0 0,0 0 0,0 1 0,0-1 0,0 0 0,0 0 0,0 0 0,0 0 0,0 0 0,0 0 0,0 1 0,0-1 0,0 0 0,0 0 0,0 0 0,0 0 0,0 0 0,0 0 0,0 0 0,4 1-1701,-3-1 1590,6 0-1203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36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0 716 4224,'0'-1'102,"1"1"1,-1 0-1,0 0 0,1 0 0,-1 0 1,0-1-1,0 1 0,1 0 1,-1 0-1,0-1 0,0 1 1,0 0-1,1-1 0,-1 1 1,0 0-1,0-1 0,0 1 1,0 0-1,0-1 0,0 1 1,1 0-1,-1-1 0,0 1 1,4-8 683,11 1 399,5-5-284,12-16-526,-1-2 0,36-46 1,-27 30-78,19-25 102,-4-2 0,-4-3 0,69-132 0,-85 137-128,-35 71-286,0 0 0,0 0 0,0 0 0,0 0 0,0 0 0,0 0 0,0 0 1,0 0-1,-1 0 0,1 0 0,0 0 0,0 0 0,0 0 0,0 0 0,0 0 1,0 0-1,0 0 0,0 0 0,0 0 0,-1 0 0,1 0 0,0 0 0,0 0 1,0 0-1,0 0 0,0 0 0,0 0 0,0 0 0,0 0 0,0 0 0,-1 0 1,1 0-1,0 0 0,0 0 0,0 0 0,0 0 0,0-1 0,0 1 0,0 0 1,0 0-1,0 0 0,0 0 0,0 0 0,0 0 0,0 0 0,0 0 0,0 0 1,0 0-1,0-1 0,0 1 0,0 0 0,0 0 0,0 0 0,0 0 0,0 0 1,0 0-1,0 0 0,0-1 0,-11 13-95,5 4 153,-1 1 0,2 0 0,-7 34 0,2-8 84,-7 28 185,3 2 0,3 0 1,-2 108-1,13-169-188,1 1-1,0-1 1,0 0 0,2 0-1,-1-1 1,2 1 0,-1 0 0,2-1-1,-1 0 1,1 0 0,1 0-1,13 18 1,-17-27-243,0 0 0,0 0 0,0 0 0,0 0 0,0 0 0,1 0 0,-1-1 0,1 1 0,-1-1 0,1 0 0,-1 1 0,1-1 0,4 0 0,-5 0-250,0-1 1,0 0-1,0 0 1,0 0-1,0 0 0,0 0 1,0 0-1,-1 0 1,1-1-1,0 1 1,0-1-1,0 1 1,0-1-1,0 0 1,-1 0-1,1 0 1,0 0-1,-1 0 1,1 0-1,1-2 1,7-5-2161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36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18 125 5408,'-17'-11'2432,"21"11"-416,0-5-1312,5-3 480,8 1-672,10-9-96,7 5-256,10-9 32,5 4-96,7-4 96,-2 9-128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39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1 914 4064,'0'-1'330,"0"1"-293,-1 0 0,1 0 0,0-1 0,0 1 0,0 0 0,0 0 0,0 0 0,0-1 0,0 1 1,0 0-1,0 0 0,0 0 0,0-1 0,0 1 0,0 0 0,1 0 0,-1 0 0,0-1 0,0 1 0,0 0 1,0 0-1,0 0 0,0-1 0,0 1 0,1 0 0,-1 0 0,0 0 0,0 0 0,0 0 0,0-1 0,0 1 0,1 0 1,-1 0-1,0 0 0,0 0 0,0 0 0,1 0 0,-1 0 0,0 0 0,180-152 3460,-127 104-3181,-29 25-235,-1-1 1,-1-1-1,0-1 0,18-32 0,-3-5 1,48-108-1,-45 83-164,-25 58 22,27-60 276,-38 79-63,-1 0-1,0 0 1,0 0 0,-1-1-1,0 1 1,0-14 0,-2 25-161,0-1 1,0 1-1,0 0 1,0 0-1,0 0 1,0-1 0,0 1-1,0 0 1,0 0-1,0-1 1,0 1-1,0 0 1,0 0-1,0-1 1,-1 1 0,1 0-1,0 0 1,0 0-1,0-1 1,0 1-1,0 0 1,0 0 0,0 0-1,-1-1 1,1 1-1,0 0 1,0 0-1,0 0 1,-1 0-1,1-1 1,0 1 0,0 0-1,-1 0 1,-7 4-317,-6 12 25,7-4 300,0 1 0,1 0 1,0 1-1,-5 15 1,-11 60 258,14-56-184,-70 315 1263,74-331-1247,2 1-1,-2 21 0,4-30 38,0-1 0,0 1 1,1-1-1,1 1 0,-1-1 0,6 16 0,-7-22-81,1-1-1,-1 1 1,1-1-1,0 1 1,0 0-1,-1-1 1,1 1 0,0-1-1,0 0 1,1 1-1,-1-1 1,0 0-1,0 0 1,0 0-1,1 0 1,-1 0-1,1 0 1,-1 0-1,1 0 1,-1 0 0,1-1-1,0 1 1,-1 0-1,1-1 1,3 1-1,-2-1 11,-1-1 0,1 1-1,0 0 1,0-1 0,-1 0-1,1 0 1,0 0 0,-1 0 0,1 0-1,-1-1 1,1 1 0,-1-1-1,0 1 1,1-1 0,2-3 0,17-16 105,-2-1 1,0-1 0,22-35-1,-36 50-193,8-12-137,15-27-1,-27 45-541,-2 3 249,-2 9 61,-5 14 131,2-12 316,1 0 0,1 0 0,0 1 0,-2 21 0,5-30 13,-1 0 0,1-1 0,0 1 0,0 0 0,1 0 0,-1-1 0,1 1 0,0 0-1,0-1 1,0 1 0,0-1 0,1 1 0,-1-1 0,1 1 0,0-1 0,0 0 0,0 0 0,0 0 0,1 0 0,4 4 0,-5-6-25,0 0 1,0 0 0,-1 0 0,1 0-1,0 0 1,1 0 0,-1-1 0,0 1 0,0-1-1,0 1 1,0-1 0,0 0 0,0 0-1,1 0 1,-1 0 0,0 0 0,0-1-1,3 0 1,4-1 185,0-1 0,17-8 1,-11 5-99,26-13 14,56-35 1,-52 28-226,-18 8 82,-23 14-18,1 1 1,-1 0 0,1 0-1,-1 0 1,1 0 0,0 1-1,0 0 1,0 0 0,1 0-1,-1 0 1,0 1 0,7-1-1,-12 2 23,1 1-1,0-1 0,-1 0 0,1 0 0,0 1 1,-1-1-1,1 0 0,-1 1 0,1-1 0,0 1 0,-1-1 1,1 1-1,-1-1 0,1 1 0,-1-1 0,0 1 0,1 0 1,-1-1-1,1 1 0,-1-1 0,0 1 0,0 0 0,1-1 1,-1 2-1,4 16 74,-1 7 37,5 78 203,-7-92-256,2-9 383,7-10 536,-2 0-1037,2-1 90,0 0 0,0-1 0,8-12 0,-11 14-65,0 0 0,0 0-1,0 1 1,17-13 0,-24 20 22,0 0 0,1-1 1,-1 1-1,0 0 0,1 0 0,-1-1 0,0 1 1,1 0-1,-1 0 0,0 0 0,1-1 1,-1 1-1,1 0 0,-1 0 0,0 0 1,1 0-1,-1 0 0,1 0 0,-1 0 1,0 0-1,1 0 0,-1 0 0,0 0 1,1 0-1,-1 0 0,1 1 0,-1-1 1,0 0-1,1 0 0,-1 0 0,0 0 1,1 1-1,-1-1 0,0 0 0,1 0 1,-1 1-1,0-1 0,1 0 0,-1 1 1,0-1-1,0 0 0,0 1 0,1-1 1,4 22-147,-4-11 213,0-2-50,0 1 0,-1 0-1,0 13 1,-1-1 157,1-22-150,0 0 0,0 0 0,0 0 0,0 0 0,0 0 0,0 0 0,0 1 0,0-1 0,0 0 0,0 0 0,0 0 0,0 0 0,0 0 0,0 0 0,0 0 0,0 0 0,1 0 0,-1 0 0,0 0 0,0 0 0,0 0 0,0 0 0,0 0 0,0 0 0,0 0 0,0 0 0,0 0 0,0 0 0,0 0 0,0 0 0,0 0 0,0 0 0,1 0 0,-1 0 0,0 0 0,0 0 0,0 0 1,0 0-1,0 0 0,0 0 0,0 0 0,0 0 0,0 0 0,0 0 0,0 0 0,0 0 0,0 0 0,1 0 0,-1 0 0,0 0 0,0 0 0,0 0 0,0 0 0,0 0 0,0 0 0,0 0 0,7-6 200,10-10-52,-1 0-166,1 0 0,0 1 0,1 1 0,1 0 0,28-15 0,-44 28-32,-1-1 0,1 1 0,0 0 0,-1 0 0,1 1 0,0-1 0,3 0 0,-5 1 32,0 0-1,0 0 1,0 0-1,-1 0 1,1 0 0,0 0-1,0 0 1,0 0-1,0 1 1,-1-1-1,1 0 1,0 0-1,0 1 1,-1-1-1,1 1 1,0-1-1,-1 1 1,1-1-1,0 1 1,-1-1-1,1 1 1,-1 0 0,1-1-1,-1 1 1,1 0-1,-1-1 1,1 1-1,0 1 1,6 15-162,12 19 0,-16-30 179,0-1-1,1 0 0,0 0 1,0 0-1,1-1 0,-1 0 1,9 7-1,-10-9 35,1-1-1,-1 1 0,0-1 1,1 1-1,-1-1 1,1 0-1,-1-1 0,1 1 1,0-1-1,-1 1 1,8-1-1,2-1 249,25-4 0,-31 3-290,1 0-1,-1-1 0,0 0 0,0 0 1,0 0-1,0-1 0,-1 0 1,1 0-1,5-6 0,3-3-21,-1 0-1,17-20 1,45-71 299,-71 95-290,-5 8-28,0-1 0,1 1 0,-1 0 0,1 0 0,-1 0 0,1 0 0,-1 0 0,1 0 1,-1 0-1,1 0 0,0 1 0,0-1 0,-1 0 0,1 0 0,0 1 0,2-2 0,-3 3 32,0 1-1,1 0 1,-1-1 0,0 1 0,0 0 0,0-1 0,0 1 0,0 0-1,0 1 1,-1 1-38,1 7-1,-1 1 0,-1-1 0,-4 16 0,-2 9 181,5-18-31,2-12-102,0 0 0,0-1 0,0 1 0,1 0 0,0 0 0,1 10 0,-1-13 34,1 0 1,-1 0-1,1 0 1,0-1-1,0 1 1,0 0-1,0 0 1,2 3-1,-2-5-18,0-1 0,0 1 0,-1 0-1,1 0 1,0-1 0,0 1-1,0-1 1,0 1 0,1-1 0,-1 1-1,0-1 1,0 0 0,0 1 0,0-1-1,0 0 1,1 0 0,-1 0 0,0 0-1,0 0 1,0 0 0,0 0 0,1 0-1,-1 0 1,1-1 0,5-1 39,0 1 0,0-1 0,0-1 0,-1 1 0,1-1 0,-1-1 0,0 1 0,0-1 1,0 0-1,9-8 0,4-6 2,27-32 0,-16 16-15,-4 5-12,-2 0 0,41-66 0,22-71 3,-59 110 70,-13 28-157,-1-1 1,-1 0-1,-2-1 0,9-37 1,-19 65 15,0-7-242,-1 9 269,0 0 1,-1-1 0,1 1-1,0 0 1,0 0 0,0 0-1,0 0 1,-1 0 0,1-1 0,0 1-1,0 0 1,0 0 0,-1 0-1,1 0 1,0 0 0,0 0-1,-1 0 1,1 0 0,0 0-1,0 0 1,0 0 0,-1 0-1,1 0 1,0 0 0,0 0-1,-1 0 1,1 0 0,0 0-1,0 0 1,0 0 0,-1 0-1,1 0 1,0 0 0,0 0-1,-1 1 1,1-1 0,0 0-1,0 0 1,0 0 0,-1 1-1,-1 0-31,0 0 0,0 1-1,0-1 1,0 1 0,0-1-1,0 1 1,0 0 0,1 0-1,-1 0 1,-2 4 0,-13 27 43,14-26-1,-5 10-3,2 0-1,1 1 0,0 0 0,-3 19 0,-6 77-25,14-110 45,-2 22 66,1 0 0,1 0 0,1 1 0,7 36 0,-5-47-59,1 0 0,1 0 0,0 0 1,1 0-1,1-1 0,0 0 1,1-1-1,11 16 0,-11-18 48,1-1 1,15 15-1,-22-24-384,1 1 0,-1-1 0,1 0 0,0 0 0,0 0 0,0 0 0,0 0 0,0-1 0,1 0 0,-1 1 0,0-1 0,1 0 0,-1-1 0,1 1 0,4 0 0,-8-1 164,1 0 0,-1 0 0,0 0 1,1 0-1,-1 0 0,1 0 1,-1 0-1,0 0 0,1 0 1,-1-1-1,1 1 0,-1 0 0,0 0 1,1 0-1,-1-1 0,0 1 1,4-7-2678,-3 6 2569,1-3-1300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39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14 4736,'-5'-3'346,"-3"-3"1280,22 4 2300,54 1-1785,-17 0-1542,101 10 0,-140-7-837,24 2-1619,-14-5-2747,-17 0 2514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40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54 5472,'-36'-27'2496,"10"20"-2176,13 2 256,4 5-384,-9-3 64,10-2-160,-5 2 0,8 3-32,-3-3-1536,8 6 800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43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3552,'5'-23'5200,"-4"28"-4384,8 33 191,7 32-233,0 145 424,-11-101-903,8 191 1860,-13-307-1997,1 0 0,-1 1 0,1-1 0,-1 0 0,1 0 0,0 1 0,0-1 0,0 1 0,0-1 0,0 0 0,0 1 0,1-2 0,24-25-354,-17 19 6,16-21-1,-21 24 73,1 0-1,-1 0 1,1 1-1,0-1 1,0 1-1,1 0 1,10-7-1,-14 10 104,0 1-1,1 0 0,-1 0 0,0 0 0,0 0 0,1 0 0,-1 1 1,1-1-1,-1 1 0,1-1 0,-1 1 0,1 0 0,-1 0 0,1 0 0,-1 0 1,1 1-1,-1-1 0,1 1 0,-1-1 0,0 1 0,1 0 0,-1 0 1,0 0-1,0 0 0,1 0 0,-1 1 0,2 1 0,4 4 74,-1 0 0,1 1 0,-1-1 0,-1 2 0,1-1 0,6 13 0,-12-19-14,0 0 0,0 0 0,0 0 0,0 0 0,0 1 0,0-1 0,-1 0 1,1 0-1,-1 0 0,0 1 0,1-1 0,-1 0 0,0 1 0,0-1 0,-1 0 0,1 0 1,0 1-1,-1-1 0,1 0 0,-1 0 0,0 0 0,0 1 0,0-1 0,0 0 1,0 0-1,0 0 0,-1-1 0,1 1 0,-1 0 0,1 0 0,-1-1 0,1 1 1,-1-1-1,0 1 0,-3 1 0,-2 1 64,1 0 1,-1 0 0,-1-1-1,1 0 1,0 0-1,-1 0 1,1-1-1,-14 2 1,14-4-47,0 0 0,0 0 0,0-1 1,0 0-1,0 0 0,1-1 0,-8-2 0,-24-5-117,36 9-172,1-1-1,-1 1 1,0 0-1,1-1 0,-1 1 1,1-1-1,0 0 0,-1 1 1,1-1-1,-1 0 1,1 0-1,-2-1 0,3 1-8,-1 0-1,1 1 0,-1-1 1,1 1-1,-1-1 0,1 0 1,-1 1-1,1-1 0,0 0 1,-1 1-1,1-1 0,0 0 1,0 0-1,0 1 0,0-1 1,-1 0-1,1 0 0,0 1 1,0-1-1,0 0 0,1 0 1,-1 1-1,0-1 0,0 0 1,0 0-1,1-1 0,6-6-1677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44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4064,'0'-1'57,"0"1"-1,0-1 1,0 1 0,0-1-1,1 1 1,-1-1 0,0 1-1,0-1 1,0 1 0,0-1-1,0 1 1,1-1 0,-1 1 0,0-1-1,1 1 1,-1-1 0,0 1-1,1-1 1,-1 1 0,0 0-1,1-1 1,-1 1 0,1 0-1,-1-1 1,1 1 0,-1 0-1,1 0 1,-1-1 0,1 1 0,-1 0-1,1 0 1,-1 0 0,1 0-1,-1-1 1,1 1 0,-1 0-1,1 0 1,-1 0 0,1 0-1,-1 1 1,1-1 0,0 0 0,-1 0-1,1 0 1,-1 0 0,1 0-1,-1 1 1,1-1 0,-1 0-1,1 0 1,-1 1 0,0-1-1,1 1 1,15 8 360,-2 1 0,1 1 0,-2 0-1,1 1 1,16 19 0,-13-14-150,5 6-4,-2 0 0,-1 1 0,0 2-1,-2 0 1,-1 0 0,15 36 0,2 12 714,37 128-1,-56-148-575,-3 0 0,-1 0 0,2 79 0,-11-74-75,-7 71-1,2-93-142,-3-1-1,0 1 1,-14 36-1,19-68-193,-1 6 189,-1 0-1,-8 15 0,10-22-157,0-1 0,0 0 0,-1 0 0,1 0-1,-1 0 1,1 0 0,-1-1 0,0 1 0,0-1 0,0 0-1,0 0 1,-5 3 0,4-4-380,-1 1-1,1-1 1,-1 0-1,-7 1 1,-17 1-1016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42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15 117 3808,'0'0'227,"-1"-1"0,0 1 0,0-1 0,0 1 0,0-1 0,0 0 0,1 1 0,-1-1-1,0 0 1,1 1 0,-1-1 0,0 0 0,1 0 0,-1 0 0,1 0 0,-1 0 0,1 1 0,-1-1 0,1 0 0,0 0 0,0 0 0,-1 0 0,1 0 0,0 0 0,0 0 0,0 0 0,0 0 0,0 0 0,0 0 0,0 0-1,0 0 1,1-2 0,0 0-84,0 1 0,-1-1 1,1 1-1,1-1 0,-1 1 0,0-1 0,1 1 0,-1 0 0,1 0 0,-1 0 0,1 0 0,3-3 0,4-1-112,0-1 0,1 1 0,0 1 1,0 0-1,1 0 0,-1 1 0,1 0 0,0 1 0,0 0 0,18-1 1,-20 2-69,0 2-1,0-1 1,-1 1 0,1 1 0,0-1 0,0 1 0,-1 1 0,1 0 0,-1 0 0,1 1 0,-1 0 0,0 0 0,0 1 0,11 6 0,-15-7 38,-1-1 1,0 0-1,0 1 1,0 0-1,0 0 1,-1 0-1,1 0 1,-1 0-1,0 0 1,2 5-1,-3-6 8,0 1 1,0-1-1,0 1 0,-1 0 0,1-1 0,-1 1 0,0 0 0,1-1 0,-1 1 0,-1 0 0,1-1 0,0 1 0,-1 0 0,1-1 0,-1 1 0,-1 2 0,0 2 1,-1-1 0,0 0 0,-1 0-1,1 0 1,-1 0 0,-1 0 0,1-1-1,-1 0 1,0 0 0,-8 7 0,-7 3 125,-34 20 0,29-20 37,-9 3 274,25-14-250,0 0 1,1 1-1,-11 7 1,19-12-181,0 0 1,0 1 0,0-1-1,-1 0 1,1 0 0,0 0 0,0 0-1,0 0 1,0 0 0,-1 1 0,1-1-1,0 0 1,0 0 0,0 0-1,0 0 1,0 1 0,0-1 0,-1 0-1,1 0 1,0 0 0,0 1 0,0-1-1,0 0 1,0 0 0,0 0-1,0 1 1,0-1 0,0 0 0,0 0-1,0 0 1,0 1 0,0-1 0,7 2 182,16-2-171,-19 0 25,-3 0-50,43-4 106,1 3 0,64 6 0,-94-2-1026,-1 1 0,28 9-1,-25-5-772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47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134 174 2816,'0'-7'6474,"-14"24"-6243,1 1 0,0 0 0,1 1 0,1 1-1,-11 26 1,10-16-122,2 0-1,0 0 1,-4 36-1,13-62-65,0-1 1,1 1-1,-1-1 1,1 1-1,0-1 0,0 1 1,1-1-1,-1 1 0,1-1 1,0 1-1,0-1 1,0 0-1,0 1 0,0-1 1,1 0-1,-1 0 0,1 0 1,0 0-1,2 3 1,-1-3 47,-1-1 0,1 0 0,0 0 1,-1 0-1,1 0 0,0 0 1,0-1-1,1 1 0,-1-1 0,0 0 1,0 0-1,1 0 0,-1 0 1,0-1-1,1 1 0,-1-1 0,1 0 1,-1 0-1,5 0 0,-2-1 7,0-1 0,0 1 0,0-1 0,-1 0 0,1 0 0,-1 0 0,0-1 0,10-6 0,-3 0-26,0 0 1,14-13-1,-14 9-106,21-28 0,-23 27-521,18-20-1,-27 34 532,-1 0 0,0 0 0,1 0 0,-1 0 0,0 0 0,1 0 0,-1 0 1,0 0-1,0 0 0,1 1 0,-1-1 0,0 0 0,1 0 0,-1 0 0,0 0 0,0 0 0,1 0 0,-1 1 0,0-1 0,0 0 0,1 0 0,-1 0 0,0 1 0,0-1 0,1 0 0,-1 0 0,0 0 0,0 1 0,0-1 0,0 0 0,0 1 0,1-1 0,-1 0 0,0 0 0,0 1 0,8 13-311,-7-11 275,6 10-178,-1-2 286,0-1 0,1 1 0,0-1 0,15 16 0,-21-24 4,1-1 0,-1 1 0,1-1-1,-1 0 1,1 1 0,0-1 0,0 0 0,-1 0 0,1 0 0,0 0 0,0 0 0,0-1 0,0 1-1,0-1 1,0 1 0,0-1 0,0 0 0,0 0 0,1 1 0,-1-2 0,0 1 0,0 0-1,0 0 1,0-1 0,0 1 0,0-1 0,0 1 0,0-1 0,0 0 0,0 0 0,0 0 0,-1 0-1,1 0 1,3-3 0,1-1 33,-1-1 0,0 0-1,0 0 1,-1 0 0,1-1 0,-1 1-1,0-1 1,-1 0 0,0 0 0,4-14-1,1-7 104,7-42-1,-8 30-136,-1-2-1,-2 1 1,-3-77 0,-2 106-31,-6-22 0,2 13-306,1 14-1154,3 10-64,1-3 1409,0 1 1,0-1 0,0 0 0,0 0 0,0 1 0,0-1 0,0 0 0,0 0 0,0 0 0,0 1 0,0-1 0,0 0 0,1 1 0,3 10-1079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48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5 3808,'-11'-4'7826,"8"3"-7043,4 1-749,0 1-1,1 0 19,-1 0 0,0 0 1,1 0-1,-1 0 0,0 0 0,0 0 1,1 0-1,0 2 0,3 2 82,6 4 5,7 8-20,2-1 0,26 16 0,-19-15 19,-1 2 1,39 35 0,15 12 165,-59-49-280,-10-8 72,0-1 1,20 11 0,-30-19-92,0 0 0,-1 1-1,1-1 1,0 0 0,0 1 0,0-1 0,0 1-1,0-1 1,-1 1 0,1 0 0,0-1-1,0 1 1,-1 0 0,1 0 0,0-1-1,-1 1 1,1 0 0,-1 0 0,1 0-1,-1 0 1,0-1 0,1 1 0,-1 0-1,0 0 1,1 0 0,-1 0 0,0 0-1,0 0 1,0 0 0,0 0 0,0 0-1,0 1 1,-2 2-2,1-1 0,-1 0 0,0 0-1,1 0 1,-1 0 0,-1 0 0,-3 4 0,1-1 36,-57 59 430,27-29-181,25-26-318,1-1 0,-2 0 0,1 0-1,-1-1 1,-17 10 0,16-16-3304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49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4480,'-5'0'7099,"27"12"-5580,13 7-1369,-32-17-119,134 64 786,-115-54-712,-1 1-1,0 1 1,-1 1-1,19 18 0,-18-12-56,1 0 208,35 42 0,-51-56-241,-1-1-1,0 1 1,-1 1-1,0-1 1,4 11-1,-6-14 22,-1 0-1,-1 0 0,1 0 1,-1-1-1,1 1 0,-1 0 0,0 0 1,0 0-1,-1 0 0,1 0 1,-1 0-1,0 0 0,-2 6 1,-12 29 147,-2-1 0,-1-1 1,-2 0-1,-31 42 1,34-58-893,12-16-563,1 0 0,0 0 0,-5 9 0,3-1-520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50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169 118 2080,'4'-13'5882,"-10"15"-5153,0 1 0,1 0 0,-1 1 0,1 0 0,-7 5 0,4-1-582,0 1 0,0 0 1,1 0-1,0 1 0,1 0 1,0 0-1,-5 12 0,-4 13 23,1 1-1,1 0 1,3 1 0,-8 42-1,17-69-37,0-1-1,1 18 1,0-25-88,0 0 0,0 0 1,1 1-1,-1-1 0,1 0 1,-1 0-1,1 0 1,-1 0-1,1 0 0,0 0 1,0 0-1,0-1 0,0 1 1,0 0-1,1 0 0,-1-1 1,1 1-1,1 1 1,-2-2-5,1-1 0,-1 1 1,1-1-1,-1 1 1,1-1-1,-1 0 1,1 0-1,-1 0 0,1 0 1,-1 0-1,1 0 1,-1 0-1,1 0 1,-1-1-1,1 1 1,-1 0-1,0-1 0,1 0 1,-1 1-1,1-1 1,1-1-1,1-1 20,0 1-1,0-1 1,0 0-1,0 0 1,-1 0 0,4-5-1,20-28 19,29-54-1,-46 74-189,-8 11 20,1 1 1,0 0 0,0 0-1,0 0 1,7-6 0,-9 9 65,-1 1 0,1-1 0,-1 1 0,1 0 0,0-1 0,-1 1 1,1 0-1,-1-1 0,1 1 0,0 0 0,0 0 0,-1 0 0,1 0 0,0-1 1,-1 1-1,1 0 0,0 0 0,0 0 0,0 1 0,0-1-1,0 1-1,0-1 1,0 1-1,0-1 0,-1 1 1,1-1-1,0 1 1,0 0-1,-1 0 1,1-1-1,0 1 1,-1 0-1,1 0 0,-1 0 1,1-1-1,-1 1 1,0 0-1,1 2 1,35 104-267,-30-93 281,-2-4 42,-1-1-1,2-1 1,5 11 0,-8-17-4,0 1 1,-1-1 0,1 0-1,0 0 1,1 0-1,-1 0 1,0 0 0,1 0-1,-1-1 1,1 1-1,-1-1 1,1 1-1,0-1 1,4 1 0,-1 0 61,0-2 1,0 1-1,-1-1 1,1 1-1,0-2 1,0 1 0,0 0-1,-1-1 1,1-1-1,0 1 1,-1 0-1,1-1 1,-1 0 0,8-4-1,-4 1 46,1-1 0,-1 0 0,0 0 0,0-1 1,-1 0-1,14-16 0,-9 8-23,-2-1 1,0 0 0,-1 0-1,0-2 1,-1 1 0,6-19-1,-6 10-73,-1-1 0,-1 0 0,6-45 0,-12 64-10,-1-1 0,1 1 0,-2 0 0,1 0 0,-1 0 0,0-1 0,-1 1 0,0 0 0,-4-11 0,4 14-164,0 0 0,-1 1 0,1-1 0,-1 0 0,0 1 0,-1 0 0,1-1 0,-1 1-1,0 1 1,0-1 0,0 0 0,0 1 0,-1 0 0,-9-5 0,-5-3-5058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51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28 4384,'-5'7'1084,"0"-9"877,5 2-1890,-1 0 0,1-1 1,0 1-1,0 0 0,0 0 1,-1 0-1,1-1 0,0 1 1,-1 0-1,1 0 0,0 0 0,-1 0 1,1 0-1,0-1 0,0 1 1,-1 0-1,1 0 0,0 0 1,-1 0-1,1 0 0,0 0 0,-1 0 1,1 0-1,0 0 0,-1 0 1,1 1-1,0-1 0,-1 0 1,1 0-1,0 0 0,-1 0 1,1 0-1,0 0 0,0 1 0,-1-1 1,1 0-1,-1 1 0,-5 5 179,0 1-1,1 0 0,-1 0 1,1 0-1,1 1 0,-1 0 1,1 0-1,1 0 0,-1 0 1,2 1-1,-4 13 0,6-20-176,-1 0 0,1 0 0,0 1-1,0-1 1,1 0 0,-1 1-1,0-1 1,1 0 0,0 0 0,-1 0-1,1 1 1,0-1 0,0 0 0,0 0-1,0 0 1,0 0 0,1-1 0,-1 1-1,1 0 1,-1 0 0,1-1 0,-1 1-1,1-1 1,0 1 0,0-1 0,0 0-1,0 0 1,0 0 0,0 0 0,0 0-1,0 0 1,0 0 0,1-1 0,-1 1-1,0-1 1,0 0 0,1 1 0,-1-1-1,0 0 1,1 0 0,-1-1 0,0 1-1,0 0 1,1-1 0,-1 0-1,0 1 1,0-1 0,0 0 0,3-1-1,-3 0-16,0 1 0,1-1 0,-1 0 0,0 0 0,0 1 0,0-1 0,-1-1 0,1 1 0,0 0-1,-1 0 1,1-1 0,-1 1 0,0-1 0,0 1 0,1-4 0,-1 2-10,0-1 0,0 1 1,-1-1-1,1 1 0,-1-1 1,0 0-1,-1 1 0,0-7 0,-2-2-124,-1 0-1,0 0 0,0 1 0,-1-1 0,-8-12 0,12 23 10,1 1 0,-1 0 0,0 0-1,0 0 1,1 0 0,-1 0 0,0 0 0,0 0 0,0 0 0,0 1 0,0-1 0,0 0 0,0 0 0,0 1 0,0-1 0,-1 1 0,1-1-1,0 1 1,0-1 0,0 1 0,-1 0 0,-1-1 0,2 1-106,0 0-1,0 1 1,0-1 0,0 0-1,0 0 1,1 1 0,-1-1-1,0 0 1,0 1-1,0-1 1,1 1 0,-1-1-1,0 1 1,1-1 0,-1 1-1,0 0 1,1-1-1,-1 1 1,1 0 0,-1 0-1,1-1 1,-1 1 0,1 0-1,-1 0 1,1 0 0,0 0-1,-1-1 1,1 1-1,0 0 1,0 0 0,0 0-1,0 1 1,-1 16-1542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56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363 494 2912,'-4'-7'1191,"4"7"-1166,0 0 1,0 0-1,0 0 1,0 0-1,0 0 1,0-1-1,0 1 1,0 0-1,0 0 1,0 0-1,0 0 0,0 0 1,-1 0-1,1-1 1,0 1-1,0 0 1,0 0-1,0 0 1,0 0-1,0 0 1,0 0-1,0 0 0,0-1 1,0 1-1,0 0 1,-1 0-1,1 0 1,0 0-1,0 0 1,0 0-1,0 0 0,0 0 1,0 0-1,-1 0 1,1 0-1,0 0 1,0 0-1,0 0 1,0 0-1,0 0 1,-1 0-1,1 0 0,0 0 1,0 0-1,0 0 1,0 0-1,0 0 1,0 0-1,-1 0 1,1 0-1,0 0 1,0 0-1,0 0 0,0 0 1,0 0-1,0 0 1,0 0-1,-1 0 1,1 1-1,0-1 1,0 0-1,0 0 0,-1 0 108,0 0 0,0 1-1,0-1 1,0 0-1,0 0 1,0 0-1,-1 0 1,1-1-1,0 1 1,0 0-1,0 0 1,0-1-1,0 1 1,-1-1 0,-8-2 465,-3 2 25,-69-7 1734,72 8-2186,-1 0-1,1 1 1,-1 0 0,1 1 0,-21 6 0,23-6-129,-9 4 49,-1 1 1,-27 14 0,40-18-119,0 0 1,1 0-1,0 0 0,0 0 0,0 1 0,0 0 0,0 0 1,1 0-1,-1 0 0,1 0 0,0 1 0,1-1 1,-1 1-1,-2 6 0,4-9 35,1-1 1,-1 1-1,1 0 1,0 0-1,-1-1 1,1 1-1,0 0 1,0-1-1,0 1 1,0 0-1,1 0 1,-1-1-1,0 1 1,1 0-1,-1-1 1,1 1-1,-1 0 1,1-1-1,0 1 1,0-1-1,0 1 1,0-1-1,0 1 1,0-1-1,0 0 1,0 1-1,0-1 1,1 0-1,-1 0 1,0 0-1,1 0 1,-1 0-1,1 0 1,0 0-1,-1-1 0,3 1 1,5 3 70,0-1 0,1 0 0,0 0 0,19 1 0,99 6 484,-108-10-362,1 0 0,-1-2 0,1-1 0,22-5 0,-37 7-117,0-1-1,0 0 1,-1 0-1,1-1 0,0 0 1,-1 0-1,8-5 1,-11 7-56,-1-1 1,1 1 0,-1-1 0,1 1-1,-1-1 1,0 0 0,0 0-1,1 1 1,-1-1 0,0 0 0,-1 0-1,1 0 1,0 0 0,0 0-1,-1 0 1,1 0 0,-1 0 0,0 0-1,0-1 1,0 1 0,0 0-1,0-4 1,-2-1 10,1 1-1,-1-1 1,0 1-1,-1 0 1,1-1-1,-1 1 1,-1 0-1,-5-8 0,-4-4-44,-18-18 0,19 23 40,-89-83-2,42 42-144,-29-24 0,80 71 133,1 0-1,0 0 1,0-1 0,-7-10-1,6 7-32,5 8-5,1 0 0,0 0 0,0 0 0,0-1 0,1 1 0,-1-1 0,1 1 0,0-1 0,-1 0 0,2 1 0,-1-1 0,0 0 0,1 0 0,0 1 0,0-1 0,0 0-1,1-5 1,0 6 7,-1 0-1,1 0 1,0 0-1,1 0 1,-1 0-1,0 1 1,1-1-1,0 1 0,-1-1 1,1 1-1,0-1 1,0 1-1,0 0 1,1 0-1,-1 0 0,0 0 1,1 1-1,0-1 1,-1 1-1,1-1 1,0 1-1,3-1 1,19-6 44,1 1 0,-1 1 0,36-3 0,80 2 171,-80 11 33,-48-2-114,1 0 1,-1-2 0,1 1 0,0-2 0,26-3-1,-29-3-1307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56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4 141 3328,'-3'-6'2783,"6"4"-1593,-2 2-1018,0-1 1,0 1-1,0 0 0,0 0 0,0 0 1,0 0-1,0 0 0,0 0 1,0 0-1,1 1 0,-1-1 0,0 0 1,0 0-1,0 1 0,0-1 0,0 1 1,0-1-1,-1 1 0,1-1 1,0 1-1,2 1 0,1 1-86,0 0-1,-1 0 1,1 0 0,0 0-1,3 5 1,4 8 91,-1 0 1,0 1-1,-1 0 0,7 19 1,23 76 331,-12-31-342,27 55 397,-39-102-115,39 61-1,-11-21 805,-40-64-1150,-1-6 982,4-8-248,-4 2-803,0-1 52,0 1 1,0 0-1,0-1 1,0 1 0,-1-1-1,1 0 1,-1 1-1,1-1 1,0-5-1,2-3 67,27-71-76,22-100 0,27-75 9,-62 216-195,20-55 36,-20 31-3659,-13 35-1052,-1 21 2827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57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69 1728,'-12'-4'11056,"8"4"-9382,3 0-1508,19 0 228,90-4 651,34 1-389,-31 9-307,53 2 540,-158-8-818,1 0 0,-1-1 0,0 1-1,11-3 1,-15 2-58,-1 1 0,1-1 0,-1 1 0,1-1 0,-1 0 0,0 0 0,1 1 0,-1-1 0,0 0 0,1 0 0,-1 0 0,0-1 0,0 1 0,0 0 0,0 0 0,0-1 0,0 1 0,0 0 0,0-1 0,-1 1 0,1-1 0,0 1 0,0-3 0,0-5-704,0 6-246,-1-1 0,1 0-1,0 1 1,0-1-1,0 1 1,4-7-1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6:58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84 3648,'0'0'52,"-1"0"0,1 0 0,0 0 0,0-1 0,0 1 0,0 0 0,0 0 0,-1 0 0,1-1 0,0 1 0,0 0 0,0 0 0,-1 0 0,1 0 0,0-1 0,0 1 0,-1 0 0,1 0 0,0 0 0,0 0 0,-1 0 0,1 0 0,0 0 0,0 0 0,-1 0 0,1 0 0,0 0 0,0 0 0,-1 0 0,1 0 0,0 0 0,0 0 0,-1 0 0,1 0 0,0 0 0,0 0 0,-1 0 0,1 1 0,0-1 0,0 0 0,0 0 0,-1 0 0,1 0 0,0 0 0,0 1 0,-3 1 979,3-2-929,0 0 1,0 0 0,-1 0 0,1 1 0,0-1 0,0 0 0,-1 0 0,1 0 0,0 0 0,0 0 0,-1 0-1,1 0 1,0 0 0,-1 0 0,1 0 0,0 0 0,0 0 0,-1 0 0,1 0 0,0-1 0,-1 1 31,0 0 0,1-1 0,-1 1 0,0 0 0,1 0 1,-1 0-1,1-1 0,-1 1 0,0 0 0,1 0 0,-1 0 0,0 0 1,1 0-1,-1 0 0,0 1 0,0-1-17,0 0 0,1 0 0,-1 0 0,1 0 0,-1 0 0,1 0 0,-1 0 0,1 0 0,-1 0 0,0 0 0,1 0 0,-1-1 0,1 1 0,-1 0 0,1 0 0,-1 0 0,1-1 0,-1 1 0,1 0 0,-1-1 0,1 1 0,-1-1 0,-11-6 3915,39-8-2982,1 6-720,0 1 0,0 1 0,32-3 0,89-2-140,-131 11-137,44 0-141,25-2 368,-66 1-631,7-2-1837,-12 3-2425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7:38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15 1824,'2'-4'1268,"-2"4"-1079,1 0 0,-1-1 0,0 1 0,0-1 0,1 1 0,-1-1 0,0 1 0,0-1 0,0 1 0,1-1 0,-1 0 0,0 1 0,0-1 0,0 1 0,0-1-1,0 1 1,0-1 0,0 0 0,-3 15 2617,2-9-2476,-6 41 629,6-31-574,-1 0-1,-8 29 0,6-30-209,1 0-1,0 0 1,1 0-1,-1 19 1,4 59 149,1-31-150,-2 70 1437,0-129-1153,-18-3 801,16 0-1274,0 1-1,1-1 1,-1 1 0,0 0-1,0 0 1,1 0 0,-1 0-1,0 0 1,1 0 0,-1 0 0,0 0-1,0 1 1,1-1 0,-1 1-1,0-1 1,1 1 0,-1 0-1,1-1 1,-3 3 0,-3 1-14,1 1 0,0 0-1,-7 7 1,-8 7-140,5-5 28,0 0 1,-21 24 0,36-37 124,0 0 0,0 0 0,0 0 0,0 0 0,-1 0 0,1 0 0,0-1 0,0 1 0,-2 0 0,3-1 11,0 0 0,0 0 1,-1 0-1,1 0 0,0 0 1,0 0-1,0 0 0,0 0 1,0 0-1,-1 0 0,1 1 1,0-1-1,0 0 0,0 0 1,0 0-1,0 0 1,-1 0-1,1 0 0,0 0 1,0 0-1,0 0 0,0 0 1,0 1-1,0-1 0,0 0 1,-1 0-1,1 0 0,0 0 1,0 0-1,0 0 0,0 1 1,0-1-1,0 0 1,0 0-1,0 0 0,0 0 1,0 1-1,0-1 0,0 0 1,0 0-1,0 0 0,0 0 1,0 0-1,0 1 0,0-1 1,0 0-1,0 0 0,0 0 1,0 1-1,1-1 8,-1 0 1,0 1-1,0-1 0,0 0 0,1 0 0,-1 1 1,0-1-1,0 0 0,1 1 0,-1-1 0,0 0 0,0 0 1,1 0-1,-1 1 0,0-1 0,1 0 0,-1 0 1,0 0-1,1 0 0,-1 0 0,0 0 0,1 1 1,-1-1-1,1 0 0,-1 0 0,9-1 42,0 0-1,0-1 0,-1 0 1,1 0-1,-1-1 0,15-7 0,21-6 110,-13 10-80,47-4 1,-24 4 123,-26 3-19,-16 2-396,0 0 0,-1-1 0,1 0 1,-1-1-1,1 0 0,17-8 0,-12 3-897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6:14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44 2560,'0'-1'157,"1"1"0,0-1 0,-1 0 0,1 1 0,0-1 0,-1 0 0,1 0 0,-1 0 0,1 1 0,-1-1 0,0 0 0,1 0 0,-1 0 0,0 0 0,0 0 0,1 0 0,-1 0 0,0 1 0,0-1 0,0 0 0,0 0-1,0-1 1,4-8 2223,-3 9-2141,-1 0-1,1 0 0,-1 0 0,1 0 1,0-7 3291,-1 8-3504,-1 0 0,1 0 0,0 1 0,-1-1-1,1 0 1,0 0 0,-1 1 0,1-1 0,0 0-1,0 1 1,-1-1 0,1 0 0,0 1 0,0-1-1,0 0 1,-1 1 0,1-1 0,0 0 0,0 1-1,0-1 1,0 0 0,0 1 0,0-1 0,0 1 0,0-1-1,0 0 1,0 1 0,0-1 0,0 0 0,0 1-1,0-1 1,0 1 0,0-1 0,1 1 0,0 2-25,-1 1 0,1 0 0,-1 0 0,0 0 1,0 0-1,0-1 0,-1 7 0,1-6 16,-1 0 0,1 0 0,0 1 0,0-1 0,1 0 0,0 5 0,26 109 265,11 126 0,-17-93-116,7-20 29,-4-20 282,-23-104-337,0 1 0,-1-1 0,0 1 0,0-1-1,0 0 1,-1 1 0,0-1 0,-4 12 0,5-18-87,0-1 0,-1 1 1,1 0-1,0-1 0,-1 1 1,1 0-1,-1-1 0,1 1 1,-1-1-1,1 1 0,-1-1 0,0 1 1,1-1-1,-1 1 0,0-1 1,1 0-1,-1 1 0,0-1 1,1 0-1,-1 1 0,0-1 0,0 0 1,1 0-1,-1 0 0,0 0 1,-1 0-1,-24-2 475,16 0-357,-63-10 373,33 4-472,-57-2 0,93 10-126,-90-7 192,76 5-599,0 0 0,1-2 0,-22-7 0,37 10 363,-6-3-2231,8 4 2225,0 0 1,0-1-1,0 1 1,0-1-1,0 1 0,0 0 1,0-1-1,0 1 1,0 0-1,0-1 1,1 1-1,-1 0 1,0 0-1,0-1 1,0 1-1,0 0 1,1-1-1,-1 1 1,0 0-1,0 0 1,1-1-1,-1 1 1,0 0-1,0 0 0,1 0 1,-1-1-1,0 1 1,1 0-1,-1 0 1,1 0-1,12-7-2674,8 3 970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4:42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2560,'-1'0'150,"0"0"1,0 0-1,0 0 1,0 0-1,0 1 0,1-1 1,-1 0-1,0 1 1,0-1-1,0 0 0,0 1 1,0-1-1,1 1 1,-1-1-1,0 1 1,-1 0-1,2 0-15,0-1 0,0 1 1,-1-1-1,1 1 0,0-1 0,0 1 0,0-1 0,-1 1 1,1-1-1,0 1 0,0-1 0,0 1 0,0-1 1,0 1-1,0-1 0,0 1 0,0-1 0,0 1 1,1-1-1,-1 1 0,0-1 0,0 1 0,0-1 0,0 0 1,1 1-1,-1-1 0,0 1 0,1-1 0,-1 1 1,0-1-1,1 0 0,-1 1 0,0-1 0,1 0 1,0 1-1,61 56 2312,-37-36-2315,-1 2 0,32 38-1,46 83-37,-81-110-84,-2 1-1,22 54 1,64 235 251,-93-282-138,-2 0 0,-2 0-1,-2 1 1,-2 0 0,-1 70-1,-8-58 265,-2 0 1,-3 0-1,-2-1 0,-37 101 0,15-72-223,-3-1-1,-62 99 1,50-108-1983,-4-5 449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7:38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70 3136,'-2'-1'220,"0"0"0,0 0 0,0 0 0,0 0 0,0-1 0,1 1 0,-1-1 0,0 0 0,-2-2 0,-3-6 3398,8 10-3427,-1 1 0,1-1-1,0 1 1,0-1 0,-1 1-1,1-1 1,0 0-1,0 1 1,0-1 0,0 0-1,0 0 1,0 1 0,0-1-1,0 0 1,-1 0 0,3 0-1,26-2 965,29-8-436,-7-1 22,103-9 1,-93 15-2908,-34 5 748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7:42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59 2976,'0'-2'176,"-5"-17"1020,4 18-1043,1 0 0,0 0 0,0 1-1,0-1 1,0 0 0,0 0-1,0 0 1,0 1 0,0-1-1,0 0 1,0 0 0,0 0 0,0 0-1,0 1 1,1-1 0,-1 0-1,0 0 1,1 1 0,0-2-1,6-2 50,1 1 0,-1 0 0,1 0 0,0 1 0,0 0 0,0 1 0,0 0 0,0 0 0,0 0-1,1 1 1,-1 0 0,0 1 0,15 3 0,-20-3-195,0 0-1,-1 0 1,1 0 0,0 0-1,-1 1 1,1-1 0,-1 1-1,0 0 1,1-1 0,-1 1-1,3 4 1,-4-5 11,1 1 0,-1-1 0,0 1 0,0 0 0,0-1 0,0 1 0,0 0 1,0 0-1,0 0 0,-1 0 0,1 0 0,-1 0 0,1 0 0,-1 0 0,0 0 0,1 0 0,-2 3 0,-2 11 72,-1-1 1,-1 0-1,-1-1 0,-8 18 0,1-3 67,9-21-52,-1 3-67,1 0-1,0 0 1,-4 20-1,8-29-11,-1 0-1,1 0 1,0 0-1,0 1 1,-1-1-1,2 0 1,-1 0-1,0 0 1,0 0-1,1 1 1,-1-1-1,1 0 1,-1 0-1,1 0 1,0 0 0,0 0-1,0 0 1,0 0-1,1 0 1,-1-1-1,0 1 1,1 0-1,-1-1 1,1 1-1,-1-1 1,3 2-1,1 0 75,1 0 1,-1-1-1,1 1 0,-1-1 0,1-1 1,0 1-1,0-1 0,-1 0 0,1 0 0,0-1 1,6 0-1,9-1 54,37-6 0,-36 3-747,5 3-95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7:44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8 154 2496,'0'0'784,"-8"-5"635,33-12 3647,-18 11-4875,0 1 1,1 1-1,0-1 1,0 1-1,0 1 1,0-1-1,1 2 1,-1-1-1,18-2 1,-3 0-216,-8 2-3,0 0-1,0 1 1,0 1 0,23 0 0,-17 2 66,0-1 0,0-2 0,21-3 0,12 0 2,-30 3-130,3 0 75,41 2 0,93 3 14,-29-2 234,-88 1-202,-1-2 0,82-10 0,122-12-56,-214 21 27,74-3 81,89-6 317,-43-3 565,-141 11-1229,45-3-3085,-43 9 1663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7:44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2976,'0'-5'525,"0"5"-388,0-1 0,-1 0 0,1 0 0,0 1 0,0-1 0,0 0 0,0 0 0,1 1 0,-1-1 0,0 0 0,0 0 0,0 1 0,1-1 0,-1 0 0,0 1 0,0-1 0,1 0 0,-1 1 0,1-1 0,0 0 0,0 38 3330,11 226-710,-6-134-1759,-8-102-435,0-11 436,3-12-494,-2-2-695,-2-13-4688,3 9 4439,0 1 0,0 0-1,0 0 1,0-1 0,1 1-1,-1 0 1,1-2 0,0 1-428,3-7-1383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7:45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1 3648,'-2'2'275,"0"-1"0,0 1-1,0 0 1,0 0 0,0 0 0,1 0 0,-1 0 0,1 0 0,0 0-1,-2 5 1,-8 10 990,-54 69 1300,35-46-1605,-50 55 0,71-86-872,0 2-1,1-1 1,1 1-1,-8 14 1,8-14 210,7-11-292,0 0 1,0 1 0,0-1-1,0 0 1,0 1-1,0-1 1,0 0-1,0 1 1,0-1-1,1 0 1,-1 1-1,0-1 1,0 0-1,0 1 1,0-1 0,0 0-1,0 0 1,1 1-1,-1-1 1,0 0-1,0 1 1,1-1-1,-1 0 1,0 0-1,0 0 1,1 1-1,-1-1 1,0 0 0,0 0-1,1 1 1,0-1 9,-1 0-16,0 1 0,0-1 1,0 0-1,0 0 0,0 0 1,0 1-1,-1-1 0,1 0 1,0 0-1,0 1 0,0-1 1,0 0-1,0 0 0,1 1 1,-1-1-1,0 0 1,0 0-1,0 1 0,0-1 1,0 0-1,0 0 0,0 1 1,0-1-1,0 0 0,1 0 1,-1 0-1,0 1 0,0-1 1,0 0-1,0 0 0,1 1 1,9 4 136,13-1 200,-11-3-232,1-1 0,-1 0 0,0-1 0,1 0 1,16-4-1,58-21 150,-24 6 155,-47 15-719,0 2-1,26-4 1,-24 7-608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7:48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27 246 3808,'2'-3'279,"0"-3"746,-2 6-1010,0 0 0,0 0-1,0 0 1,0-1 0,0 1 0,0 0 0,0 0 0,0 0-1,0 0 1,0 0 0,0 0 0,0 0 0,-1 0 0,1-1 0,0 1-1,0 0 1,0 0 0,0 0 0,0 0 0,0 0 0,0 0 0,0 0-1,0 0 1,0 0 0,0 0 0,-1 0 0,1 0 0,0-1-1,0 1 1,0 0 0,0 0 0,0 0 0,0 0 0,0 0 0,-1 0-1,1 0 1,0 0 0,0 0 0,0 0 0,0 0 0,0 0-1,0 0 1,-1 0 0,4 14 454,0-1 1,0 20-1,2 46 438,7 68 575,-7-103-802,0 65 0,-10-90-307,1-12 224,4-7-579,0 0 0,0 0 0,0 0 0,-1 0 0,1 1 0,0-1 0,0 0 0,0 0 0,0 0-1,0 0 1,0 0 0,0 0 0,0 0 0,0 0 0,0 0 0,0 0 0,0 0 0,0 0 0,-1 0 0,1 0 0,0 0-1,0 0 1,0 0 0,0 0 0,0 0 0,0 0 0,0 0 0,0 0 0,0 0 0,0 0 0,0 0 0,-1 0 0,1 0-1,0 0 1,0 0 0,0 0 0,0 0 0,0 0 0,0 0 0,0-1 0,0 1 0,0 0 0,0 0 0,0 0 0,0 0-1,0 0 1,0 0 0,0 0 0,0 0 0,0 0 0,-1 0 0,1 0 0,0 0 0,0 0 0,0-1 0,-14-22 779,1 3-597,9 11-178,0 0 0,1 0 0,0 0 0,0 0 0,1 0 0,1-1 0,-2-11 0,3-73-147,1 45 117,0 23-53,1 0 0,10-45 0,21-52-322,-28 107 326,0 0-1,2 1 1,-1 0-1,2 0 1,18-27-1,-23 37 11,1 0-1,0 0 0,0 1 1,0 0-1,1 0 1,-1 0-1,1 0 1,0 1-1,0 0 1,0 0-1,1 0 1,-1 0-1,0 1 1,1 0-1,0 0 0,0 1 1,-1 0-1,1-1 1,11 1-1,-15 1 50,0 0-1,0 0 0,0 0 1,1 1-1,-1-1 1,0 1-1,0-1 0,0 1 1,0 0-1,0-1 0,0 1 1,0 0-1,0 0 0,-1 1 1,1-1-1,0 0 1,-1 1-1,1-1 0,0 1 1,-1-1-1,0 1 0,1 0 1,-1-1-1,0 1 0,0 0 1,0 0-1,0 0 1,0 0-1,-1 0 0,1 0 1,0 0-1,-1 3 0,2 2 60,-2 0-1,1 0 0,-1 0 0,0 0 0,-1 0 0,1 0 1,-1 0-1,-4 11 0,0 0 80,-1 0 0,-1-1 0,0 1 0,-2-1 0,0-1 0,0 1 0,-2-2 0,0 1 0,-1-1 0,0-1 0,-21 18 0,27-27-212,1 0 0,0 0-1,0 0 1,1 1 0,0-1 0,-1 1 0,-4 11 0,7-13 8,1-1 0,0 1 0,0-1 0,0 1 0,1-1 0,-1 1 0,1 0 0,0-1 0,0 1 0,0 0 0,0-1 1,1 1-1,0 0 0,-1-1 0,1 1 0,1-1 0,1 5 0,1 0 130,1 0-1,0 0 1,0 0-1,11 12 1,9 12 475,-21-25-406,1-1 0,0 0 0,0 0 1,1-1-1,-1 1 0,1-1 0,0-1 0,9 6 0,1-1 331,0 0 0,22 8 0,-38-17-442,1 0 1,-1 0 0,0 0 0,0 0 0,1 1 0,-1-1 0,0 0 0,0 0 0,1 0 0,-1 0 0,0 0 0,0 0 0,1 0 0,-1 0 0,0 0 0,1 0 0,-1 0 0,0 0 0,0 0 0,1 0 0,-1-1 0,0 1 0,0 0 0,1 0 0,-1 0 0,0 0 0,0 0 0,1-1 0,-1 1 0,0 0 0,0 0 0,0 0 0,1-1 0,-1 1 0,0 0 0,0 0 0,0 0 0,0-1 0,0 1 0,1 0 0,-1 0 0,0-1 0,0 1 0,0 0 0,0-1 0,0 1 0,0 0 0,0-18-2364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7:49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160 353 2656,'0'-12'1579,"-1"12"-1250,-1 0 1,1 0 0,-1 0-1,1 0 1,-1 0-1,1 0 1,0 0 0,-1 0-1,1 0 1,-1 1 0,1-1-1,0 1 1,-3 0 0,-29 11 916,23-7-863,-5 3 207,-23 16 1,34-22-563,0 1-1,0 0 1,1 1-1,-1-1 1,1 1-1,0-1 0,0 1 1,0 0-1,1 0 1,-4 8-1,5-11-9,1-1-1,0 1 0,-1 0 0,1 0 0,0 0 1,0 0-1,-1 0 0,1 0 0,0 0 1,0 0-1,0-1 0,0 1 0,0 0 0,1 0 1,-1 0-1,0 0 0,0 0 0,0 0 1,1 0-1,-1 0 0,1-1 0,-1 1 0,1 1 1,0-1 20,0 0 0,1 0 0,-1 0 0,0 0 0,0 0 0,1 0 1,-1 0-1,0-1 0,1 1 0,-1-1 0,1 1 0,2 0 0,1 0 52,0-1 0,0 1-1,0-1 1,0 0 0,0 0 0,0 0-1,8-2 1,-6 0 3,-1 0 1,1 0-1,0-1 0,-1 0 1,1 0-1,-1 0 0,0-1 1,0 0-1,0 0 0,0-1 1,-1 1-1,0-1 0,0 0 1,0-1-1,7-10 0,-6 8-21,0-1-1,-1 1 0,1-1 1,-2-1-1,1 1 0,-1-1 1,3-13-1,2-26-216,-3-1-1,-2 0 1,-2-62 0,-2 101 32,0 6-2,1 1 0,-1 0-1,-1 0 1,1-1 0,-1 1-1,1 0 1,-3-7 0,3 11 105,0 0 0,0 0 0,0 0 0,0 0 0,0 0 0,0 0 0,0 0 0,0 0 0,0 0 0,0 0 0,0-1-1,0 1 1,0 0 0,0 0 0,0 0 0,0 0 0,0 0 0,0 0 0,-1 0 0,1 0 0,0 0 0,0 0 0,0 0 0,0 0 0,0 0 0,0 0 0,0 0 0,0 0 0,0 0 0,0 0 0,0 0 0,0 0 0,0 0 0,0 0 0,0 0 0,0 0 0,0 0 0,0 0 0,-1 0-1,1 0 1,0 0 0,0 0 0,0 0 0,0 0 0,0 0 0,0 0 0,0 0 0,0 0 0,0 0 0,0 0 0,0 0 0,0 0 0,0 0 0,0 0 0,0 0 0,0 0 0,0 0 0,-1 0 0,1 0 0,0 0 0,0 0 0,0 0 0,0 0 0,0 0 0,0 0 0,0 0-1,0 0 1,0 1 0,-2 6-289,-1 10 54,2 176 970,1-176-619,-1 9 36,2 1 1,7 45-1,1-14 561,0 1-5464,-4-40 2697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7:49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52 125 2912,'-17'-10'2512,"16"11"-2308,0-1 1,0 1 0,0-1-1,0 1 1,0-1 0,0 0-1,0 1 1,0-1 0,0 0-1,0 0 1,0 0 0,0 0-1,0 0 1,0 0 0,0 0-1,-2 0 1,-2 0 817,-6 4 2770,22-2-3720,0 0 1,0-1-1,0 0 1,0-1-1,0 0 1,21-3-1,-5 1-19,242-24 527,-266 25-573,226-36 304,19-2-78,-136 27-71,177 3 1,-261 10-209,-9-1-232,-1 2 0,31 5 0,-40-3-719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7:52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7 3136,'4'-6'2577,"-4"6"-2488,0 0 1,1 0 0,-1 1-1,0-1 1,0 0-1,0 0 1,0 1 0,0-1-1,0 0 1,0 0-1,0 1 1,0-1 0,0 3 1192,0-3-1224,-1 0-1,1 0 1,0 0 0,-1 0 0,1 1 0,0-1-1,-1 0 1,1 0 0,0 0 0,-1 1 0,1-1-1,0 0 1,-1 0 0,1 1 0,0-1 0,0 0-1,-1 1 1,1-1 0,0 0 0,0 1-1,0-1 1,0 0 0,-1 1 0,1-1 0,0 1-1,0-1 1,0 0 0,0 1 0,0-1 0,0 0-1,0 1 1,0-1 0,0 1 0,1 21 315,0-9-93,-13 426 2531,11-388-1920,1-47-690,0-3-81,1 0 1,-1 0-1,0 1 1,0-1-1,-1 0 1,1 0 0,0 0-1,0 0 1,0 0-1,-1 1 1,0 0-1,1-1-95,-1-1-1,0 0 1,1 1-1,-1-1 1,0 0-1,1 0 1,-1 0-1,0 0 1,1 0-1,-1 0 1,0 1-1,1-2 1,-1 1-1,0 0 1,1 0-1,-1 0 1,0 0-1,1 0 1,-1 0-1,0-1 1,0 1-1,-1-1-16,-1 1-1,1 0 1,-1-1-1,1 1 1,-1 0 0,1 0-1,0 1 1,-5 0-1,-18 1-102,17-1 6,0 0-1,0 1 0,0-1 1,-14 6-1,-2 0-192,23-7 275,1 0 1,-1 0-1,1 0 1,0 0-1,-1 0 1,1 0-1,-1 0 1,1 0-1,-1 1 0,1-1 1,0 0-1,-1 0 1,1 0-1,-1 0 1,1 1-1,0-1 1,-1 0-1,1 0 1,0 1-1,-1-1 0,1 0 1,0 1-1,-1-1 1,1 0-1,0 1 1,11 2 46,25-2 149,14 1-236,-30 0 164,39-3-1,9-5-1577,-66 6 1243,-1 0 1,0 0-1,0-1 0,0 1 0,0 0 1,0-1-1,1 1 0,-1-1 1,0 1-1,0-1 0,0 0 1,0 1-1,0-1 0,-1 0 1,3-1-1,0-1-422,9-5-1066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7:52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73 4992,'0'0'99,"-1"0"0,1 0 0,-1 0 0,1 0 0,-1 0 0,1-1 0,0 1 0,-1 0 0,1 0 0,0-1 1,-1 1-1,1 0 0,0 0 0,-1-1 0,1 1 0,0 0 0,-1-1 0,1 1 0,0 0 0,0-1 0,0 1 0,-1-1 0,1 1 0,0 0 0,0-1 0,0 1 0,0-1 1,0 0-1,0 0 67,0 1 1,0-1-1,1 0 1,-1 0-1,0 1 1,1-1 0,-1 0-1,0 1 1,1-1-1,-1 1 1,1-1-1,0 0 1,-1 1-1,2-1 1,1-2 151,0 1-1,0 0 1,1 0-1,-1 1 1,1-1 0,4-1-1,93-22 787,-83 21-1166,-1 0 0,37-1 0,-41 5-2121,-1 0 0,23 4-1,-14 3-482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5:09.1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170 364 2304,'0'-8'7242,"-1"8"-7128,0 0 0,0 0 1,0 0-1,0 0 0,0 0 0,0 0 0,0 0 0,0 1 0,0-1 0,0 1 0,0-1 0,-1 1 0,-32 24 1347,14-10-1218,14-12-204,1 1 0,0 0 1,-9 8-1,10-7-36,-7 6 36,0 1 1,1 1-1,-10 16 0,18-26-32,0 1 1,0 0-1,0-1 1,1 1-1,0 0 1,-1 0-1,1 0 0,0 0 1,1 0-1,-1 0 1,1 0-1,0 0 0,0 0 1,0 0-1,1 0 1,-1 0-1,3 8 1,-2-10 17,0 0 1,0 1-1,1-1 1,-1 0-1,1 0 1,0 0-1,-1 0 1,1-1-1,0 1 1,0 0-1,0-1 1,0 1-1,1-1 1,-1 0-1,0 1 1,0-1-1,1-1 1,-1 1-1,1 0 1,-1 0-1,1-1 1,-1 1-1,1-1 1,-1 0-1,1 0 1,0 0-1,-1 0 1,1 0-1,-1-1 1,1 1-1,4-2 1,-1 0 64,0-1 0,-1 0 1,1 0-1,0 0 0,-1 0 1,0-1-1,0 0 1,0 0-1,-1 0 0,9-10 1,-7 7-56,-1 0 0,0-1 0,0 1 0,-1-1 0,0 0 0,-1-1 0,4-10 0,-6 16-118,0-1 0,0 1-1,-1-1 1,1 1 0,-1-6 0,0 9 65,0 0 1,0 0 0,0-1-1,0 1 1,0 0-1,0 0 1,0 0 0,0-1-1,0 1 1,0 0 0,0 0-1,0 0 1,0-1-1,0 1 1,0 0 0,0 0-1,-1 0 1,1 0 0,0-1-1,0 1 1,0 0-1,0 0 1,0 0 0,-1 0-1,1 0 1,0-1-1,0 1 1,0 0 0,0 0-1,-1 0 1,1 0 0,0 0-1,0 0 1,-1 0-1,1 0 2,-1 0-1,0 1 0,0-1 0,1 0 0,-1 1 0,0-1 0,1 1 0,-1-1 1,0 1-1,1-1 0,-1 1 0,1 0 0,-2 1 0,-1 2 22,0 1-1,0 0 1,1 0-1,0 1 1,0-1-1,0 0 1,0 1-1,1-1 1,0 1-1,0 0 1,0 6-1,-2 10 81,2-18-5,1 1 0,-1-1 0,1 1 0,0-1 0,1 1 0,-1-1 0,1 0 0,0 1 0,0-1 0,2 6 0,-2-9 171,11-1 229,-9-1-452,0 0 1,0 0-1,0 0 0,0-1 1,0 1-1,0-1 1,-1 0-1,1 0 1,0 0-1,-1 0 1,0 0-1,1 0 1,-1 0-1,0-1 1,2-3-1,18-17 2,-20 21-25,0 0 1,1-1-1,-1 0 1,0 0-1,0 0 1,0 1-1,1-5 1,5-7 14,2-5-71,-9 16 49,1 0 0,-1 0 0,1 0 0,0 0 1,0 0-1,0 0 0,0 1 0,0-1 0,3-2 1,-3 4 2,-1-1 1,0 1 0,1-1 0,-1 0 0,0 1 0,0-1 0,0 0 0,0 0 0,-1 0 0,1 0-1,0 0 1,-1 0 0,1-2 0,-1 3-140,0 3-156,1 0 293,0 1-1,0 0 0,0 0 1,0-1-1,-1 1 1,1 0-1,-1 4 1,1 0-13,1 10-30,-1 0 1,-1 0-1,-1 16 1,0 4 99,1-32-36,0-1-1,-1 1 0,1 0 1,-1-1-1,0 1 0,0-1 1,-3 7-1,4-10 488,18-14-49,23-22-330,-1-1-237,71-48 0,-110 83 97,1 0 0,0 0 0,0 0 0,0 0 0,0 0 0,0 0 1,0 0-1,0 1 0,0-1 0,0 1 0,1 0 0,-1-1 1,0 1-1,0 0 0,0 0 0,0 0 0,3 1 0,-3 0 1,-1-1 0,0 1 0,0 0-1,0-1 1,0 1 0,0 0 0,0 0 0,0 0-1,0 0 1,0 0 0,0 0 0,-1 0-1,1 0 1,0 0 0,-1 0 0,1 1 0,0-1-1,-1 0 1,0 0 0,1 1 0,-1-1-1,0 0 1,0 0 0,1 1 0,-1-1 0,0 0-1,0 1 1,-1 1 0,2 10-117,-1-9 157,0 0 0,0 0 1,0 0-1,0 0 0,0 0 1,-1 0-1,0 0 0,0 0 1,-2 4-1,-1 6 143,4-13-161,0 0 1,0 0 0,0 0 0,-1 0 0,1 0 0,0 0 0,-1 0 0,1 0-1,-1 0 1,1 0 0,-1 0 0,1 0 0,-1 0 0,1 0 0,-1 0 0,-2 1 543,21-10-325,15-9-244,-1 0-1,35-26 1,-67 42 4,1 1-1,0 0 1,-1-1-1,1 1 1,0 0-1,-1 0 1,1 0-1,0-1 1,0 1-1,-1 0 1,1 0-1,0 0 1,0 0-1,-1 0 1,1 1-1,0-1 1,0 0 0,-1 0-1,1 0 1,0 1-1,-1-1 1,1 0-1,0 1 1,-1-1-1,1 0 1,0 1-1,-1-1 1,1 1-1,-1-1 1,1 1-1,-1-1 1,1 1-1,-1 0 1,1-1-1,-1 1 1,1 0-1,2 3 3,-1 0-1,1 1 0,-1-1 0,2 5 0,-4-8 4,1 0 25,-1-1 0,1 0 1,-1 0-1,0 1 0,1-1 1,-1 0-1,1 0 0,-1 0 1,0 0-1,1 0 0,-1 0 0,1 1 1,-1-1-1,1 0 0,-1 0 1,1 0-1,-1-1 0,0 1 1,1 0-1,-1 0 0,1 0 0,-1 0 1,1 0-1,-1 0 0,0-1 1,1 1-1,-1 0 0,0 0 1,1-1-1,0 1 0,11-15 4,-9 12-13,0 0 0,0 0 0,-1 0 0,1-1 1,1-3-1,3-1 128,-6 7-154,0 0 0,-1 1 0,1-1-1,0 0 1,-1 1 0,1-1 0,-1 0-1,1 0 1,-1 0 0,1 0 0,-1 1-1,1-2 1,-1 1-97,0 21-32,-5 85 165,0-77-55,4-23 18,0 0-1,0 0 0,-1 10 0,-8 107 176,3-63-254,-3 2 55,6-43 73,1 1 0,-2 29 0,-3 13 452,8-60-37,0-5 37,2-55-379,2 0-1,3 1 0,23-92 1,-24 125-86,1-3-107,0 1 1,21-48-1,-20 57 80,-4 9-44,0-1 0,1 0 1,0 1-1,1 0 0,0 0 0,9-11 0,-14 20 40,0-1 0,0 0-1,-1 1 1,1-1 0,0 1-1,0-1 1,0 1 0,0 0 0,0-1-1,-1 1 1,1 0 0,0-1 0,0 1-1,0 0 1,0 0 0,0 0-1,0 0 1,0 0 0,0 0 0,0 0-1,0 0 1,0 0 0,1 1 0,0 0-30,1 0 1,-1 0-1,0 0 0,0 0 1,1 1-1,-1-1 1,0 1-1,3 3 1,1 1-9,0 0 0,-1 1 0,0 0 0,6 11 0,-8-12 37,-1-1 1,0 1-1,0 0 0,0-1 0,-1 1 0,1 0 1,-2 0-1,2 10 0,-2-13 32,0 1 0,0-1 0,-1 1 0,1-1 0,-1 1 0,1-1 0,-1 0 0,0 1 1,0-1-1,-1 0 0,1 0 0,-1 0 0,1 0 0,-1 0 0,0 0 0,-3 3 0,4-5 5,0 0 0,0 0-1,0 0 1,-1 0 0,1-1 0,0 1 0,0 0 0,-1-1 0,1 1 0,0-1-1,-1 1 1,1-1 0,0 0 0,-1 1 0,1-1 0,-1 0 0,1 0-1,-1 0 1,1 0 0,0 0 0,-1-1 0,1 1 0,-1 0 0,1-1 0,0 1-1,-1 0 1,1-1 0,0 0 0,-1 1 0,1-1 0,0 0 0,-1-1 0,-3-1-22,1 0 0,0 0 1,1-1-1,-1 1 1,1-1-1,0 0 0,-6-8 1,9 12-10,0-1 0,0 1 0,-1 0 0,1-1 1,0 1-1,0 0 0,-1-1 0,1 1 0,0 0 0,0-1 1,0 1-1,-1-1 0,1 1 0,0 0 0,0-1 0,0 1 1,0-1-1,0 1 0,0 0 0,0-1 0,0 1 1,0-1-1,0 1 0,0-1 0,0 1 0,0 0 0,1-1 1,-1 1-1,0 0 0,0-1 0,0 1 0,1-1 0,-1 1 1,0 0-1,0-1 0,1 1 0,-1 0 0,0 0 0,0-1 1,1 1-1,-1 0 0,0 0 0,1-1 0,-1 1 0,0 0 1,1 0-1,-1 0 0,1-1 0,-1 1 0,0 0 0,1 0 1,-1 0-1,1 0 0,-1 0 0,0 0 0,1 0 0,-1 0 1,1 0-1,-1 0 0,1 0 0,30 4-248,-28-3 208,28 3 65,-1-2 1,0 0-1,1-2 1,-1-2 0,55-9-1,-68 8 9,-1-1 0,0 0-1,-1-1 1,1-1 0,23-12 0,-30 14-4,-1-1 0,0-1 0,0 0 0,0 0 0,0 0 0,-1-1 1,0 0-1,-1 0 0,0-1 0,10-15 0,-3-2 15,-2 1 0,-1-2 0,13-44 0,-12 23-61,6-60 0,-14-5-115,-3 89 178,-3 6-263,-1 10-43,4 6 258,0 1 1,0 0 0,0 0 0,-1 0-1,1 0 1,0 0 0,0 0 0,0 0-1,0 0 1,0 0 0,0 0 0,-1 0 0,1 0-1,0-1 1,0 1 0,0 0 0,0 0-1,-1 0 1,1 0 0,0 0 0,0 1-1,0-1 1,0 0 0,0 0 0,-1 0-1,1 0 1,0 0 0,0 0 0,0 0 0,0 0-1,0 0 1,-1 0 0,1 0 0,0 0-1,0 0 1,0 1 0,0-1 0,0 0-1,-4 4-12,1 0-1,0 0 0,0 1 0,0-1 0,0 1 0,1 0 0,0 0 0,0 0 0,-2 9 0,-1 6-117,-2 25 0,5-28 98,-9 172-12,8-80 102,2-89-42,1 1 0,1-1 0,1 0 0,1 1 0,9 37 0,-9-51 50,-1-1 1,1-1 0,5 10 0,-7-13-6,0-2-28,0 0-1,0 0 1,0 0-1,0 1 1,0-1-1,1 0 1,-1 0-1,0 0 1,0 0-1,0-1 1,0 1-1,0 0 1,0 0-1,0-1 1,0 1-1,-1 0 1,1-1-1,2 0 1,-2 0 22,5-1-6,-1 0 0,0 0 0,0 0 0,0-1 0,0 0-1,0 0 1,-1 0 0,1-1 0,4-4 0,1-3-66,-1 0 0,9-14 0,10-12 99,-27 36-97,0 0-13,0 0 0,-1-1 0,1 2 0,0-1 1,0 0-1,0 0 0,0 0 0,0 0 0,0 0 0,2 0 0,-2 3-3,0-1-1,0 1 1,0 0-1,0 0 1,0 0-1,0 0 1,1 3-1,-2-4 17,12 28-86,-4-10 311,15 29 0,-4-42-75,-17-6-92,0 0-1,0 0 0,0 0 0,0 0 0,0 0 1,0 0-1,0 0 0,0-1 0,0 1 1,0-1-1,0 1 0,0-1 0,0 0 0,-1 0 1,1 0-1,2-1 0,28-22 89,-25 17-57,-3 5-438,23-23 1073,-18 11-1646,-5-2-3851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7:53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3328,'0'-8'3173,"0"20"-938,5 54-1000,-1-35-721,-1 106 1200,-2-53 700,30-102-627,-4 2-2205,-20 12 236,1-1 0,15-6 0,-19 10 97,-1 0 0,0 0 0,1 0 0,-1 1 0,1 0 0,-1-1 0,0 1 0,1 0 0,-1 0 0,1 1 0,3 0 0,-5-1 59,0 1 1,0-1-1,0 1 1,0-1-1,0 1 1,0 0-1,0 0 1,-1 0-1,1 0 1,0 0 0,-1 0-1,1 0 1,0 0-1,-1 1 1,1-1-1,1 3 1,-3-3 87,1 0 0,-1 1 0,0-1 0,1 0 0,-1 0 0,0 1 1,0-1-1,0 1 0,0-1 0,0 0 0,0 1 0,0-1 0,0 0 0,0 1 0,-1-1 1,1 0-1,-1 1 0,1-1 0,-1 0 0,1 0 0,-1 0 0,0 1 0,0-1 0,-1 2 1,0-1 38,1 0 1,-1 1-1,0-1 1,-1 0 0,1 0-1,0-1 1,0 1 0,-1 0-1,1-1 1,-1 1 0,0-1-1,1 0 1,-1 0 0,0 0-1,0 0 1,0 0-1,1-1 1,-1 1 0,0-1-1,0 0 1,0 0 0,0 0-1,0 0 1,-4-1 0,-5-1-585,1-1 0,-1 0 1,1 0-1,-20-10 1,22 9-974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7:55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1 2400,'1'5'1848,"-1"-5"-1763,0 1 0,0-1 1,0 0-1,0 1 1,0-1-1,0 1 1,0-1-1,0 0 1,0 1-1,0-1 0,0 0 1,0 1-1,0-1 1,0 0-1,0 1 1,-1-1-1,1 0 1,0 1-1,0-1 1,0 0-1,-1 1 0,1-1 1,0 0-1,-1 1 1,-2 3 267,-1-1 0,0 1 1,0-1-1,0 0 0,-9 5 0,0 0 114,5-2-269,-72 55 1161,68-50-1266,0 1 0,1 0 0,1 0 0,-13 21 0,5-3-64,2 0 0,1 2 1,-16 45-1,-21 107 268,39-137-215,-5 30 206,-11 97 0,18-58 174,6 150 0,8-191-104,4 0 0,3-1 1,22 80-1,-25-131-213,1 0-1,0-1 1,2 1 0,1-2 0,1 1-1,23 31 1,-16-27 55,0-1 0,2-2 0,1 0 0,0-1 0,31 23 0,-25-20 824,-27-24-1438,-15-18-4990,6 5 3196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7:57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10 261 2816,'-8'-1'3981,"8"1"-3941,0 0 1,0 0 0,0 0 0,0 0 0,0 0 0,0 0 0,0 0-1,-1 0 1,1 0 0,0 0 0,0 0 0,0 0 0,4-6 319,-1-1 1,0 0-1,0 0 1,-1 0-1,3-10 1,1-2-34,-1 4-244,1 0 1,0 0-1,14-22 0,-15 29-73,0 1 1,0 1-1,1-1 1,0 1-1,0-1 1,0 2-1,1-1 1,11-7-1,-6 6-4,1 0 1,-1 1-1,1 0 1,14-4-1,-20 8-11,0 1 0,-1-1 1,1 1-1,0 1 0,0-1 0,-1 1 0,1 0 0,0 1 0,0 0 1,9 2-1,-13-2 8,0 0 1,0 0 0,0 0 0,0 0-1,-1 1 1,1-1 0,-1 1 0,1 0-1,-1 0 1,0 0 0,1 0 0,-1 0-1,0 1 1,0-1 0,-1 1 0,1-1 0,0 1-1,-1-1 1,0 1 0,1 0 0,-1 0-1,0 0 1,-1 0 0,1 0 0,0 0-1,-1 0 1,1 4 0,-1 5 46,0 0 0,0 0 0,-1 0 0,0 0 0,-5 19 0,1-11 39,-1 1 0,-1-1 0,-1-1 0,0 1-1,-20 31 1,13-26 82,-1 0 0,-2-1-1,0-1 1,-36 35 0,41-47-91,7-5-18,1-1 1,-1 1-1,-1-1 1,1-1-1,-1 1 0,0-1 1,0-1-1,0 1 0,-9 3 1,6-6 288,10-1-344,0 0 0,0 0 0,0 0 0,0 0 0,0 0 0,0 0 0,0 0 0,0 0 1,0 0-1,0 0 0,0 0 0,0 0 0,0 0 0,0 0 0,0-1 0,0 1 0,0 0 0,1 0 0,-1 0 0,0 0 0,0 0 0,0 0 0,0 0 0,0 0 0,0 0 0,0 0 0,0 0 0,0 0 0,0 0 0,0-1 0,0 1 0,-1 0 0,1 0 0,0 0 0,0 0 0,0 0 0,0 0 0,0 0 0,0 0 0,0 0 0,0 0 0,0 0 0,0 0 0,0 0 0,0 0 0,0 0 0,0-1 0,15-6 278,28-9 0,-16 10-132,-1 2-1,1 0 1,0 1-1,28 2 1,-44 2-144,0 0 0,0 1 0,12 3 0,-12-3 23,1 1 0,-1-1 1,14 0-1,-19-2-201,7 0 1290,-13 0-1186,1 0 0,-1 0 1,0 0-1,0 0 0,1 0 1,-1 0-1,0-1 0,1 1 1,-1 0-1,0 0 0,0 0 1,1 0-1,-1-1 0,0 1 0,0 0 1,1 0-1,-1-1 0,0 1 1,0 0-1,0 0 0,1-1 1,-1 1-1,0 0 0,0 0 1,0-1-1,0 1 0,0 0 0,0-1 1,0 1-1,0 0 0,0-1 1,0 1-1,0-1 0,2-6-2927,5-1 902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7:58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7 242 3072,'6'9'6416,"-2"-8"-6203,1 0 1,0 0 0,-1 0 0,1 0-1,0-1 1,-1 0 0,1 0 0,0 0-1,6-2 1,-1 0-26,0 0 1,-1 0-1,16-7 0,-17 5-98,-1 1-1,1-1 1,-1 0 0,0-1-1,-1 0 1,1 0-1,-1 0 1,0-1-1,6-7 1,-9 9-39,0 0 0,-1 1-1,1-1 1,-1 0 0,0 0 0,0 0 0,-1-1-1,1 1 1,-1 0 0,0-1 0,0 1 0,-1-1 0,1 1-1,-1-1 1,0 1 0,0-1 0,0 1 0,-2-8 0,1 6-72,-1-1-1,0 1 1,0 0 0,-1 0 0,0 0 0,0 0 0,0 0 0,-1 1 0,1 0 0,-1-1 0,-1 1 0,-8-7 0,11 10-27,0 0 0,0 1-1,0-1 1,0 1 0,-1 0 0,1 0 0,-1 0 0,1 0 0,-1 0 0,1 1 0,-1-1-1,1 1 1,-1-1 0,-4 1 0,4 1-9,-1-1-1,1 1 1,0 0 0,0 0-1,0 0 1,0 0 0,0 0-1,0 1 1,1-1-1,-1 1 1,0 0 0,1 0-1,-1 0 1,-4 5 0,-1 3 87,-1 0 1,2 1 0,-1 0 0,1 0 0,1 1-1,0 0 1,1 0 0,0 0 0,1 1-1,0-1 1,1 1 0,0 0 0,1 0 0,1 1-1,0-1 1,1 0 0,0 0 0,1 1 0,1-1-1,0 0 1,4 15 0,-5-24 31,0 0 0,1 0 0,-1-1 0,1 1 0,0-1 0,0 1 0,0-1 0,0 0 0,1 0 0,-1 0 0,1 0 0,0 0 1,0 0-1,0-1 0,0 0 0,0 1 0,1-1 0,5 3 0,1-2 63,-1 0 1,1-1 0,0 0 0,0 0-1,-1-1 1,14 0 0,15-1 64,-1-2 0,41-7 0,-48 6-1230,1 1 86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7:59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21 243 2720,'-10'-14'2330,"1"3"2540,9 11-4823,0 0 1,0-1 0,0 1-1,0 0 1,-1 0-1,1-1 1,0 1 0,0 0-1,0 0 1,0-1 0,0 1-1,0 0 1,0 0-1,0-1 1,0 1 0,0 0-1,0-1 1,0 1 0,0 0-1,0 0 1,0-1-1,0 1 1,0 0 0,0-1-1,0 1 1,0 0 0,0 0-1,0-1 1,0 1-1,1 0 1,-1 0 0,0-1-1,0 1 1,0 0 0,0 0-1,1 0 1,-1-1-1,0 1 1,0 0 0,1 0-1,-1 0 1,0 0 0,0 0-1,1-1 1,-1 1-1,0 0 1,0 0 0,1 0-1,-1 0 1,1 0 0,18-6 589,-14 4-594,30-7 363,54-7 0,-12 3-77,114-23 89,-33 7-62,205-37 146,-253 52-465,145-1 0,-245 15-22,2 0-93,1 0 0,20 3 0,-31-2-181,0-1-1,0 0 0,0 1 0,0-1 0,0 1 1,0 0-1,-1-1 0,1 1 0,0 0 1,0 0-1,-1 0 0,1 0 0,0 1 0,-1-1 1,1 0-1,-1 1 0,0-1 0,1 1 0,-1-1 1,0 1-1,0 0 0,0-1 0,1 4 0,2 10-1990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8:00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2976,'0'0'64,"0"-1"0,0 1 0,0 0 0,0-1 0,0 1 0,0 0 0,0-1 0,0 1 0,0 0 0,0-1 0,0 1 0,1 0 0,-1-1 0,0 1 0,0 0 0,0 0 0,0-1 0,1 1 0,-1 0 0,0-1 0,0 1 0,0 0 0,1 0 0,-1 0 0,0-1 0,1 1 1,-1 0-1,0 0 0,0 0 0,1 0 0,-1-1 0,0 1 0,1 0 0,-1 0 0,0 0 0,1 0 0,-1 0 0,0 0 0,1 0 0,-1 0 0,0 0 0,1 0 0,0 0 0,-1 0 29,0 0-1,0 0 1,1 0 0,-1 0 0,0 0-1,1 0 1,-1 0 0,0 0 0,0 0-1,1 0 1,-1 0 0,0 0 0,1 0-1,-1 0 1,0 0 0,0 0 0,1-1-1,-1 1 1,0 0 0,0 0 0,1-1 278,-1 1-279,1 0 1,-1 0 0,0-1 0,0 1-1,0 0 1,0 0 0,0-1 0,1 1-1,-1 0 1,0-1 0,0 1 0,0 0-1,0 0 1,0-1 0,0 1 0,0 0-1,0-1 1,9 25 867,-7-7-698,-1 0-1,-1-1 1,-2 25-1,1-29-160,-4 181 645,0 35 220,6-188 1044,4-46-1071,6-3-865,0-1 1,-1-1 0,0 0-1,-1 0 1,10-16 0,65-118-491,-67 123 16,-8 11 37,-9 11 344,0 0-1,1 0 1,-1 0-1,0-1 1,0 1 0,0 0-1,0 0 1,0 0-1,0 0 1,1-1-1,-1 1 1,0 0 0,0 0-1,0 0 1,1 0-1,-1 0 1,0 0-1,0 0 1,0 0 0,0 0-1,1 0 1,-1 0-1,0 0 1,0 0-1,0 0 1,1 0 0,-1 0-1,0 0 1,0 0-1,0 0 1,1 0-1,-1 0 1,0 0 0,0 0-1,0 0 1,1 0-1,-1 0 1,0 0-1,0 0 1,0 0 0,0 1-1,1-1 1,5 11-500,0 18 220,0 156 1931,-10-175-858,0 1-1991,4 1 231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8:00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1 5824,'-27'5'2624,"6"9"-2272,8-6 1216,3 4-928,-11-1 640,-2 2-736,-11 2-160,7 1-224,-3 0 32,3 3-128,-4-4 544,10 5-352,-5-4-1856,12-2 864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8:03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57 159 3392,'-8'-9'2094,"8"9"-2072,0 0 0,0 0 23,0 0-23,0 0 0,0 0 1,0 0-1,0 0 0,0 0 0,0 0 1,0 0-1,0 1 0,1 19 2990,1 0-2898,-2 501 5134,-1-513-4548,-3-11 285,-3-13-94,0-6-722,2 1 0,0-1 0,2-1 0,-2-33 0,2 19-113,0 6-34,-5-89-259,8 104 191,0 1 0,2-1 0,0 1 0,1 0 0,8-27 0,-1 16-150,0 1-1,2 0 0,1 0 1,1 1-1,1 1 1,1 0-1,28-30 0,-41 51 160,-1-1 0,1 0 0,0 1 1,0 0-1,1 0 0,-1 0 0,0 0 0,1 0 0,-1 1 0,5-2 0,-6 2 19,1 1-1,0-1 1,-1 1-1,1 0 1,0 0 0,0 0-1,-1 0 1,1 1-1,0-1 1,-1 1-1,1 0 1,0-1-1,-1 1 1,5 3 0,-2-2 13,-1 1 1,1 0 0,-1 0-1,0 0 1,0 1 0,0 0 0,0-1-1,0 1 1,-1 1 0,0-1 0,0 0-1,0 1 1,0 0 0,-1 0 0,0-1-1,3 9 1,-3-7 17,-1 0 0,1 0 1,-1 0-1,0 1 0,-1-1 0,1 1 0,-1-1 0,-1 1 1,1-1-1,-1 0 0,0 1 0,-1-1 0,-2 9 1,1-8 52,0 1 1,-1-1 0,0 0 0,0 0 0,-1-1 0,0 1-1,0-1 1,0 0 0,-12 11 0,7-10 102,-1 1-1,1-2 1,-1 1-1,-1-2 1,-18 8-1,28-12-230,0 0 0,0-1 0,0 1 0,1 0 0,-1 0 0,0 0 0,0 0-1,1 0 1,-1 0 0,-2 3 0,4-4 41,0 1 0,0-1 0,-1 0-1,1 1 1,0-1 0,0 0 0,0 1 0,0-1 0,0 0 0,0 1-1,0-1 1,0 0 0,0 1 0,0-1 0,0 0 0,0 1-1,0-1 1,0 0 0,0 1 0,1-1 0,-1 1 0,9 10-41,12 9-89,-6-5 413,23 16 0,-3-4 269,-18-13-322,0-2 1,0 0 0,1 0-1,36 15 1,-44-26-1554,2-1 315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8:04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9 4736,'1'-8'3972,"-1"8"-3903,0 0 1,0 0 0,-1 0-1,6 20 1553,-18 196 1425,1-59-1966,11-142-1057,0 75 560,2-66-422,-1 0 0,0 0 0,-2 0 0,-6 27 0,7-49-139,1-1 0,0 0 0,-1 1-1,1-1 1,-1 0 0,0 0 0,1 0-1,-1 1 1,0-1 0,0 0 0,0 0 0,0 0-1,0 0 1,0 0 0,0-1 0,0 1 0,0 0-1,0 0 1,-2 0 0,-24 8 72,19-7-70,-27 3-8,28-4-81,-1 0 0,-15 4-1,16-3 525,11-2-154,21-2-75,-17 3-181,0-1-1,0 0 1,0 0-1,0 0 0,1-1 1,11-3-1,48-17 285,-39 11-38,-22 8-400,1-1-1,-1 0 1,12-7-1,-15 7-360,0 0 1,0 0-1,0 0 0,-1 0 1,1 0-1,-1-1 0,0 1 1,0-1-1,0 0 0,-1 0 1,4-6-1,2-6-1092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8:04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90 4480,'-8'-16'1445,"2"7"2450,11 6-2867,5-1-447,0 0 0,0 1 0,12-2 0,18-7 177,-21 6-631,0 0 0,1 1-1,23-2 1,62-2 406,-104 9-520,8-1-810,0 1 0,20 2 0,-11 3-627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5:09.5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32 4896,'-18'-20'1824,"10"20"-1440,0-3 1472,3-2-1216,0 2 576,0 3-704,2 0-480,-2 3-64,5 5-96,0 0 64,0 4-160,5 7 128,-2 0-3072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8:05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4576,'-1'5'620,"0"-1"1,0 1 0,1-1-1,-1 1 1,1 0 0,0-1-1,0 1 1,1 0-1,-1-1 1,3 9 0,0 9 402,-2 3 249,-4 41 0,-1-5-914,6-25 301,-1-25-3156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8:07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9 2976,'-8'-9'3000,"1"14"-579,5-2-1906,0-2-420,1 0 0,0 1 1,0-1-1,0 0 0,0 1 0,0-1 1,1 1-1,-1-1 0,0 1 0,1-1 1,-1 1-1,1-1 0,-1 1 1,1 0-1,0-1 0,0 1 0,0 3 1,0 1 43,1 0 0,0 0 0,4 12 1,-3-13-39,0 0-64,0 0-1,1 0 1,-1-1 0,1 1 0,0-1-1,6 6 1,10 18 234,13 39 33,-3 1 0,21 75 0,-21-56-299,52 170 327,-64-186-82,15 121 0,-26-139 54,-3-1 0,-2 1 0,-7 75 0,-12-27 296,-40 135 0,39-175-285,-2-1-1,-3 0 1,-43 76 0,53-114-2016,12-16 661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8:08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34 2656,'0'0'101,"-1"0"0,1 0 0,-1 0-1,1-1 1,-1 1 0,0 0 0,1 0 0,-1 1 0,1-1 0,-1 0 0,0 0-1,1 0 1,-1 0 0,1 0 0,-1 1 0,1-1 0,-1 0 0,1 1 0,-1-1-1,1 0 1,-1 1 0,1-1 0,-1 0 0,1 1 0,0-1 0,-1 1 0,1-1-1,0 1 1,-1-1 0,1 1 0,0-1 0,0 1 0,-1-1 0,1 1 0,0 0-1,0 0 74,-1 0 0,1 0 0,-1 0 0,1-1 0,-1 1 0,1 0 0,-1 0 0,1 0-1,-1-1 1,1 1 0,-1 0 0,0 0 0,0-1 0,0 2 0,0-2-36,0 1 0,0-1 1,0 1-1,0-1 0,0 0 0,0 1 1,0-1-1,0 0 0,0 0 0,0 0 1,0 1-1,0-1 0,0 0 1,0 0-1,0-1 0,0 1 0,-1 0 1,1 0-1,0 0 0,-1-1 0,2 1-106,0 0-1,-1-1 0,1 1 0,-1 0 0,1-1 0,0 1 0,-1 0 0,1 0 0,0-1 1,-1 1-1,1-1 0,0 1 0,0 0 0,-1-1 0,1 1 0,0-1 0,0 1 0,0 0 1,0-1-1,-1 1 0,1-1 0,0 1 0,0-1 0,0 1 0,0-1 0,0 1 1,0 0-1,0-1 0,0 1 0,0-1 0,0 1 0,1-1 0,-1 1 0,0-1 0,0 1 1,0 0-1,0-1 0,1 1 0,-1-1 0,0 1 0,0 0 0,1-1 0,-1 1 0,1-1 1,2-1-25,0-1 1,0 1-1,0 0 1,0 0 0,0 0-1,0 0 1,1 1 0,5-2-1,4-3-107,-8 3 70,0 1 1,0 0-1,-1 0 0,1 1 1,0-1-1,1 1 1,7-1-1,-11 2 15,0 0-1,0 0 1,0 0-1,0 0 1,0 0-1,0 1 1,0-1-1,0 1 1,0-1-1,-1 1 1,1 0-1,0 0 1,0 0-1,0 0 1,-1 0-1,1 0 1,0 0 0,-1 0-1,1 1 1,-1-1-1,0 0 1,1 1-1,0 2 1,1 0-5,-1-1 0,0 1 0,0 0 0,0 0 0,0 1 0,-1-1 0,0 0 0,0 1 0,0-1 0,0 1 0,0 6 0,-2-3 48,0 0-1,0-1 0,0 1 1,-1-1-1,0 1 0,-4 7 1,-4 10-48,7-19 51,0 1 1,0 0 0,0 0 0,1 0 0,0 1-1,-1 13 1,3-19 8,0-1 0,0 0 0,0 0 0,0 1-1,0-1 1,1 0 0,-1 0 0,1 1 0,-1-1 0,1 0-1,-1 0 1,1 0 0,-1 0 0,1 0 0,0 0-1,0 0 1,0 0 0,-1 0 0,3 1 0,-1 0 33,1-1 0,-1 0 0,0 1 0,1-1-1,-1 0 1,1 0 0,0 0 0,4 0 0,2 0 83,0 0-1,0 0 0,0-1 0,12-1 1,5-3 90,22 0-466,-17 7-3966,-21 2-97,2 5 1334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8:10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1 325 2240,'0'-3'4000,"18"3"-2011,30-5-929,-37 3-991,-1 1 1,0 0 0,1 0-1,13 2 1,-3 0 124,26 0 0,-27-2-7,37 4 1,2 5 90,1-2 1,0-3 0,60-5-1,155-5-368,-114 15 585,49-1 674,410-10-663,-318 9-187,-50-2-302,-30-8 256,35 2-146,74-3 159,-51-2-401,166 5 317,-41-1-132,-152 2 287,56 2-501,41-4 145,-77-2 78,186-1 46,-270 1 33,504-15-158,-499 8 175,-18 2-115,531-37 68,-412 20 178,328-37-10,-314 18-88,-56 7 240,-218 34-400,105-18-2165,-130 19 489,-10 4 1608,0 0 0,0 0 1,0 0-1,0 0 0,0 0 0,0 0 0,0 0 1,0-1-1,0 1 0,0 0 0,0 0 0,0 0 1,0 0-1,0 0 0,0 0 0,0 0 0,0 0 1,0 0-1,0 0 0,0-1 0,0 1 0,0 0 0,0 0 1,0 0-1,0 0 0,0 0 0,0 0 0,0 0 1,0 0-1,0 0 0,0 0 0,0 0 0,0 0 1,0-1-1,0 1 0,0 0 0,0 0 0,-1 0 0,1 0 1,0 0-1,0 0 0,0 0 0,0 0 0,0 0 1,0 0-1,0 0 0,0 0 0,0 0 0,0 0 1,0 0-1,-1 0 0,1 0 0,-23-3-1979,-28 2-3393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8:11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18 3712,'0'-1'117,"0"0"-1,0 0 1,-1 0 0,1 0 0,0 0-1,-1 0 1,1 0 0,0 0 0,-1 0-1,1 0 1,-1 0 0,1 0-1,-1 0 1,0 1 0,1-1 0,-1 0-1,-1-1 1,-22 8 3558,7 1-3327,0 0 0,0 1 1,1 1-1,-30 20 0,43-27-308,-9 6 44,1 0 0,1 1-1,-1 0 1,1 1 0,1 0 0,-10 12 0,16-17-33,0 0 0,0 0 1,0 1-1,0-1 1,1 1-1,0-1 0,-2 8 1,3-9-5,1-1 1,-1 1-1,1-1 1,0 1 0,0 0-1,0-1 1,1 1-1,-1-1 1,1 1-1,0-1 1,0 1-1,3 6 1,-3-8 9,0 0 1,0 1-1,1-1 0,-1 0 1,1 0-1,-1-1 0,1 1 1,0 0-1,0 0 1,0-1-1,0 1 0,0-1 1,0 0-1,0 1 0,0-1 1,1 0-1,-1 0 0,0-1 1,1 1-1,-1 0 0,1-1 1,-1 0-1,1 1 1,-1-1-1,1 0 0,-1 0 1,5-1-1,5 0 138,-1-1 0,0-1 0,0 0 0,17-7 0,0-3 137,49-29 0,6-3-900,-81 44 510,-1 1-1,1-1 0,-1 0 1,1 1-1,0-1 1,-1 1-1,1 0 1,-1 0-1,1 0 0,0-1 1,-1 1-1,1 1 1,-1-1-1,1 0 1,0 0-1,-1 1 0,1-1 1,-1 1-1,1-1 1,-1 1-1,1-1 0,-1 1 1,1 0-1,-1 0 1,0 0-1,1 0 1,-1 0-1,0 0 0,0 0 1,2 3-1,3 3-14,-2 1 1,1-1-1,-1 1 0,6 15 0,-7-15 174,1-1 0,-1 0 0,7 10 0,-8-15-17,0 0 0,0 1 0,0-1-1,0 0 1,0 0 0,1 0 0,-1 0 0,1 0 0,-1-1-1,1 1 1,0-1 0,-1 0 0,1 0 0,0 0-1,0 0 1,0 0 0,0-1 0,0 1 0,0-1-1,0 0 1,0 1 0,0-2 0,0 1 0,0 0-1,0-1 1,0 1 0,4-2 0,3-2 121,-1-1 1,1 0-1,-1-1 1,0 0 0,12-11-1,37-39 476,-48 47-597,-1-1-1,-1-1 0,0 0 0,10-16 1,-16 23-107,0 1 1,-1-1 0,1 0 0,-1 1 0,1-1-1,-1 0 1,0 0 0,0 0 0,-1 0 0,1 0 0,-1 0-1,0 0 1,0 0 0,-1 0 0,1 0 0,-1 0-1,0 0 1,-1-5 0,2 8-62,0 1-1,0-1 1,-1 0-1,1 1 1,0-1-1,0 1 1,0-1-1,-1 1 1,1-1-1,0 1 1,-1-1-1,1 1 1,0 0-1,-1-1 1,1 1-1,0-1 0,-1 1 1,1 0-1,-1-1 1,1 1-1,-1 0 1,1-1-1,-1 1 1,1 0-1,-1 0 1,1 0-1,-1-1 1,1 1-1,-1 0 1,0 0-1,1 0 1,-1 0-1,1 0 1,-1 0-1,1 0 1,-1 0-1,0 0 1,1 0-1,-1 0 1,1 1-1,-1-1 1,1 0-1,-1 0 1,1 1-1,-1-1 1,1 0-1,-1 0 1,1 1-1,-1-1 1,1 0-1,0 1 1,-1-1-1,1 1 1,-1-1-1,1 1 1,0-1-1,-1 1 1,-2 3-958,1-1 0,-1 1 1,1 0-1,-1 0 0,-2 8 0,1 8-984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8:12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1 179 3072,'5'11'714,"1"1"0,11 15 0,-11-18-14,1 0 26,1 0 0,-1 0 0,2-1-1,15 13 1,9 8 1485,-33-29-2170,0 1-1,0-1 1,0 0 0,1 0-1,-1 0 1,0 0-1,0 1 1,0-1 0,1 0-1,-1 0 1,0 0-1,0 0 1,1 0-1,-1 0 1,0 1 0,1-1-1,-1 0 1,0 0-1,0 0 1,1 0 0,-1 0-1,0 0 1,1 0-1,-1 0 1,0 0-1,0-1 1,1 1 0,-1 0-1,0 0 1,0 0-1,1 0 1,-1 0 0,0 0-1,0 0 1,1-1-1,-1 1 1,0 0-1,0 0 1,0 0 0,1-1-1,-1 1 1,0 0-1,0 0 1,0-1 0,0 1-1,1 0 1,-1 0-1,0-1 1,0 1-1,0 0 1,0 0 0,0-1-1,0 1 1,0-1-1,5-20 976,-3-4-843,-1-33-1,1-21-522,-1 72 350,0-1-1,0 1 1,0 0 0,1 0 0,5-12-1,-6 17 58,1-1-1,-1 0 1,1 0-1,0 0 1,0 1-1,0-1 0,1 1 1,-1 0-1,0 0 1,1-1-1,0 2 0,-1-1 1,1 0-1,0 0 1,4-1-1,1 0 88,0 1 0,1 0 0,0 0 0,-1 0 0,1 1 0,15 0-1,-15 1-120,-1 0-1,1-1 0,0 0 0,0-1 0,-1 0 1,10-3-1,-8 1 57,-7 3-346,-1 1 1,1-1-1,-1 0 1,1-1-1,-1 1 1,0 0-1,3-3 1,3 0-1142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8:12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 4224,'-2'-12'4407,"21"15"-1068,-15-2-3768,-2-1 493,1 1-1,-1 0 1,0 0 0,1 0 0,-1 0-1,0 0 1,0 1 0,0-1-1,0 1 1,0-1 0,0 1 0,0 0-1,0 0 1,-1 0 0,1 0-1,0 0 1,-1 0 0,0 0 0,0 0-1,0 1 1,0-1 0,0 1-1,0-1 1,0 0 0,0 6 0,1 5 84,0 0 0,-1 1 0,-1 22 1,-1-19 54,1 47 1248,1-63-1415,-1-1 1,0 1 0,1 0-1,-1-1 1,0 1 0,1 0-1,-1-1 1,1 1 0,0 0-1,-1-1 1,1 1-1,-1-1 1,1 1 0,0-1-1,-1 1 1,1-1 0,0 0-1,0 1 1,-1-1 0,1 0-1,1 1 1,19 4 474,8-5-111,-13 0-1876,1 0-3576,-8 0 3250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9:47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12 231 1568,'-11'15'7925,"18"40"-7232,20 104 231,-14-98-298,7 105 0,-11-23-5,1 68 1185,-10-210-1765,0-1 0,0 1 0,0-1 0,0 0 0,0 1 0,0-1 0,0 1 0,0-1 0,0 1 0,0-1 1,0 1-1,0-1 0,0 1 0,0-1 0,-1 1 0,1-1 0,0 1 0,0-1 0,-1 1 0,1-1 0,0 0 0,0 1 0,-1-1 0,1 1 0,0-1 0,-1 1 0,0-2-9,1 1 1,-1 0-1,1 0 0,-1 0 0,1-1 0,-1 1 0,1 0 0,-1-1 0,1 1 0,-1 0 0,1-1 0,-1 1 0,1-1 0,0 1 0,-1-1 0,1 1 0,-1-1 0,-16-29 341,14 22-295,0-1 0,1 1 0,-3-14 0,-3-16 58,1 10-208,1-1-1,-4-45 0,9 43 52,2-1-1,1 0 1,1 0 0,2 1 0,1 0 0,1 0-1,17-43 1,-1 17-148,3 2 0,62-99 0,-68 125 45,1 1 0,1 0 0,1 2 1,30-26-1,4 6-244,-51 42 315,1-1-1,0 1 1,-1 1 0,2-1-1,-1 1 1,0 1 0,11-4-1,-16 6 35,0 0 0,0-1-1,0 1 1,1 0 0,-1 0-1,0 0 1,0 0 0,0 1-1,0-1 1,0 0 0,0 1-1,0-1 1,-1 1 0,1 0 0,0 0-1,0 0 1,0 0 0,-1 0-1,1 0 1,2 2 0,-2-1 11,0 1 0,0 0 0,0-1 0,0 1 0,0 0 0,-1 0 0,1 0 0,-1 1 0,0-1 0,0 0 0,1 4 0,0 6 51,0 0 0,-1 0-1,0 0 1,-1 0-1,-2 16 1,0-11 33,-1 0 0,0 1-1,-1-1 1,-1-1 0,-1 1 0,0-1 0,-1 0 0,-15 27 0,15-34-9,0-1 1,0 1 0,-1-1 0,0-1 0,-10 9-1,-51 35 129,66-50-185,-10 7-108,0 1 0,0 0 0,1 0 0,-18 22 0,28-30 68,1 0 0,0 1 0,0-1 0,0 0 0,0 1 0,1-1 0,-1 1 0,0-1 1,1 1-1,0 0 0,0-1 0,0 1 0,0-1 0,0 1 0,0-1 0,0 1 0,1 0 1,0-1-1,-1 1 0,1-1 0,2 4 0,2 6 71,1 0 0,15 23 0,-8-15 94,11 22 185,-8-12 119,21 30-1,-21-38-156,83 122 325,-81-116-272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9:54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66 3072,'-3'0'737,"-1"1"0,0-1 0,0 1 0,0 0 0,-6 2 0,6-2-102,0 0 1,0 0-1,0 0 0,-1 0 1,-7 0-1,2 0 370,6 0-348,5 0-612,19 4 30,180 21 773,-134-20-411,126-3 0,72-28-255,-142 25 122,-56 1 1253,-66-2-1514,-1 1 0,1-1 0,0 1 1,-1-1-1,1 1 0,-1-1 0,1 1 0,0-1 0,-1 1 1,1 0-1,-1-1 0,1 1 0,-1 0 0,1-1 0,-1 1 1,0 0-1,1 0 0,-1-1 0,0 1 0,-7-4 96,-29-17-136,-57-25 0,52 28-819,133 29-629,-51-3 1525,72 26 0,-91-25 50,6 1-202,-26-10 92,-1 0 0,1 0 0,0 0-1,-1 0 1,1 1 0,-1-1 0,1 0-1,-1 0 1,1 0 0,-1 1 0,1-1 0,-1 0-1,1 0 1,-1 1 0,1-1 0,-1 1 0,0-1-1,1 0 1,-1 1 0,1-1 0,-1 1 0,0-1-1,1 1 1,-1-1 0,0 1 0,1 0-1,-1 0 1,0 0 0,0-1-1,-1 1 1,1 0-1,0 0 1,0 0 0,0-1-1,-1 1 1,1 0-1,0 0 1,-1 0-1,1-1 1,0 1 0,-1 0-1,0 0 1,-2 3 19,-1 0 1,1-1-1,-1 1 1,-5 3-1,-16 10 116,0-2 0,-52 23-1,68-34 80,8-3-159,-1-1 0,1 1 1,-1-1-1,1 1 0,-1-1 0,1 1 1,-1-1-1,1 0 0,-1 0 1,-1 0-1,-1-4-1730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9:54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4576,'-2'-1'3285,"1"8"-1257,0 19-576,0 32-804,1 421 3384,1-423-3518,10 78 1,-5-109-691,7-34-4794,-4-1 2084,3-2 972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5:09.9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180 2 3904,'0'0'50,"0"-1"1,-1 1-1,1 0 0,0 0 1,-1 0-1,1 0 1,0 0-1,-1-1 0,1 1 1,0 0-1,-1 0 1,1 0-1,0 0 0,-1 0 1,1 0-1,-1 0 1,1 0-1,0 0 0,-1 0 1,1 0-1,0 0 1,-1 1-1,1-1 0,0 0 1,-1 0-1,1 0 1,0 0-1,-1 1 0,1-1 1,0 0-1,0 0 1,-1 1-1,1-1 0,-6 14 764,-1 3-40,-16 30 660,1 1-1,-19 65 1,20-53-706,9-28-418,2 0-1,1 1 0,-8 60 1,17-88-278,0 0 1,0 0-1,1 0 1,-1 0 0,1 0-1,0 0 1,1 0-1,-1-1 1,1 1 0,0 0-1,0-1 1,0 1-1,1-1 1,0 0-1,0 1 1,0-1 0,0-1-1,0 1 1,1 0-1,0-1 1,0 0 0,0 0-1,0 0 1,0 0-1,0-1 1,9 4 0,-11-5-465,0 0 1,1-1 0,-1 1-1,0-1 1,0 0 0,0 1-1,4-1 1,5 0-3366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9:55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29 284 4800,'-25'-45'2661,"24"43"-2417,1-1-1,-1 0 0,0 0 1,1 0-1,0 0 1,0 0-1,-1 0 1,2 1-1,-1-1 1,0 0-1,1 0 1,-1 0-1,2-3 1,1-13 699,-2 9-771,1 0 0,-1-1 1,2 1-1,-1 0 0,2 1 0,-1-1 1,1 1-1,1-1 0,0 1 0,0 0 1,0 1-1,1-1 0,1 1 0,0 0 0,0 1 1,10-9-1,-15 14-168,0 1 1,1-1 0,-1 1-1,1 0 1,0-1-1,-1 1 1,1 0 0,0 1-1,0-1 1,-1 1-1,1-1 1,0 1 0,0 0-1,0 0 1,0 0-1,0 0 1,-1 0-1,1 1 1,0-1 0,0 1-1,0 0 1,-1 0-1,1 0 1,0 0 0,-1 0-1,5 4 1,3 1 71,0 1 1,-1 1-1,0-1 1,16 18 0,-17-16 0,0 1 1,-1 0 0,0 0 0,-1 0 0,0 1 0,0 0-1,-1 0 1,-1 1 0,0-1 0,0 1 0,2 19 0,-5-26 5,0 1 1,-1-1 0,0 0 0,0 0 0,0 1 0,0-1-1,-1 0 1,0 0 0,0 0 0,-1 0 0,1 0 0,-1 0-1,0 0 1,0 0 0,-1 0 0,0-1 0,1 1 0,-1-1-1,-1 0 1,1 0 0,-1 0 0,1 0 0,-1-1 0,0 0-1,-1 1 1,1-1 0,0-1 0,-10 5 0,5-3 18,0 0-1,-1-1 1,-14 2 0,-7 3-1240,30-8 1101,1 1 0,0-1 0,-1 1 1,1-1-1,-1 1 0,1-1 0,0 1 0,-1-1 0,1 1 0,0-1 0,-1 1 0,1-1 0,0 1 1,0 0-1,0-1 0,0 1 0,-1 0 0,1-1 0,0 1 0,0-1 0,0 1 0,1 1 0,0 14-149,7 1 503,-1-1 0,2-1-1,19 29 1,11 17 395,-32-47-598,1 0 1,0 0-1,2-1 0,-1 0 1,1 0-1,21 19 0,18 7-1661,-48-38 1006,4 4-197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9:57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1 415 3712,'0'1'136,"0"-1"1,0 1-1,0 0 1,0-1 0,0 1-1,0-1 1,0 1-1,0-1 1,0 1-1,1-1 1,-1 1-1,0-1 1,0 1-1,1-1 1,-1 1-1,0-1 1,1 1-1,-1-1 1,0 1-1,1-1 1,-1 0-1,1 1 1,-1-1-1,1 0 1,-1 1 0,1-1-1,1 1 51,-1-1 0,1 1 0,-1-1 0,1 0-1,-1 0 1,1 0 0,-1 0 0,1 0 0,2 0 0,2-1 145,-1 0 0,1 0 0,-1-1 1,9-3-1,-8 2-199,-1 0 0,0 0 0,0-1 0,0 1 0,0-1 0,0 0 0,5-8 0,25-34 328,-31 40-434,30-44 238,-2-2-1,28-61 1,-43 81-201,-12 23-55,-1 1 1,0-1-1,4-12 1,-6 18-319,-2 6 155,0 6-2,-5 19 251,2 1 0,1 0 0,2 0 0,5 53 0,-4-73-57,-1-3 47,0 1-1,1-1 1,0 1 0,1-1 0,-1 0 0,5 9 0,-6-13-49,1-1 0,0 0 0,0 1 0,0-1 0,0 0 0,0 0 1,0 0-1,0 0 0,1 0 0,-1 0 0,0 0 0,0 0 0,1 0 0,-1-1 0,1 1 1,-1 0-1,1-1 0,-1 1 0,1-1 0,-1 0 0,1 0 0,-1 1 0,1-1 1,-1 0-1,1 0 0,-1 0 0,1-1 0,0 1 0,-1 0 0,1 0 0,-1-1 0,3 0 1,0-1 9,-1 1-1,0 0 1,0-1 0,0 0 0,0 1 0,0-1 0,0 0 0,0-1 0,0 1 0,-1 0 0,1-1 0,-1 0 0,3-3 0,3-6 70,0 0 0,5-14-1,-7 15-39,18-45 87,-17 39-63,0 0 1,12-20-1,39-55-1012,-58 91 870,1 1 1,-1-1-1,0 0 0,1 0 0,0 1 1,-1-1-1,1 1 0,-1-1 0,1 0 1,0 1-1,-1-1 0,1 1 0,0-1 1,0 1-1,-1 0 0,3-1 0,-3 1 25,0 0-1,1 0 1,-1 0 0,0 0-1,1 0 1,-1 0-1,0 0 1,1 0-1,-1 1 1,0-1-1,1 0 1,-1 0-1,0 0 1,1 1 0,-1-1-1,0 0 1,0 0-1,1 1 1,-1-1-1,0 0 1,0 1-1,1-1 1,-1 0-1,0 0 1,0 1 0,2 2 2,-1 0 0,-1 0 1,1 0-1,0 0 1,-1 0-1,1 0 1,-1 5-1,0 36 220,4 117 668,-2-131-720,-2-21-135,0-1 0,1 1 0,0-1 0,0 1 0,3 9 0,-2-13-71,2 6 712,-4-11-629,1 0 0,-1 0 0,0 0 0,0 0-1,0 0 1,0 0 0,1 0 0,-1 1 0,0-1 0,0 0-1,0 0 1,1 0 0,-1 0 0,0 0 0,0 0 0,0 0-1,1 0 1,-1 0 0,0 0 0,0-1 0,0 1 0,1 0-1,-1 0 1,0 0 0,0 0 0,0 0 0,0 0-1,1 0 1,-1 0 0,0 0 0,0-1 0,0 1 0,0 0-1,0 0 1,1 0 0,-1 0 0,0-1 0,0 1 0,0 0-1,0 0 1,0 0 0,0 0 0,0-1 0,0 1 0,0 0-1,40-60 616,-26 37-772,0 1 0,2 1 0,1 0 1,28-27-1,-38 41 77,2-1-21,0 0 0,18-11 1,-24 18 30,-1-1 1,1 1-1,0-1 1,-1 1-1,1 0 1,0 0-1,0 1 1,0-1-1,0 0 1,0 1 0,0 0-1,0 0 1,0 0-1,0 0 1,0 0-1,4 1 1,-6 0 30,1 0 1,0-1-1,0 1 1,-1 0 0,1 0-1,-1 0 1,1 0-1,-1 1 1,1-1-1,-1 0 1,0 1 0,1-1-1,-1 1 1,0-1-1,2 4 1,12 30 65,-8-18-49,29 81-10,-5-13 234,-27-73-332,-3-9-60,0 0 0,0 0 0,0-1 0,0 1 0,0 0 0,0-1-1,1 1 1,-1-1 0,1 0 0,-1 1 0,1-1 0,0 0 0,4 3 0,-6-5 92,0 1 0,0-1 0,1 0 0,-1 0 0,0 0 0,0 0 0,1 0 0,-1 1 0,0-1 0,0 0 0,1 0 0,-1 0 0,0 0 0,0 0 0,1 0 0,-1 0 0,0 0 0,0 0 0,1 0 0,-1 0 0,0 0 0,0 0 0,1 0 0,-1 0 0,0 0 0,1 0 0,-1 0 0,0-1 0,0 1 0,1 0 0,3-9-3030,1-3 800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9:58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8 4640,'-28'-8'2112,"15"8"-1824,8 0-96,10 0-160,5 0-224,3 3 96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9:59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19 960 3808,'-15'10'1227,"15"-10"-1212,0 0 0,-1 0 0,1 0 0,0 0 1,0 0-1,0 0 0,0 0 0,-1 0 1,1 1-1,0-1 0,0 0 0,0 0 0,0 0 1,-1 0-1,1 0 0,0 1 0,0-1 1,0 0-1,0 0 0,0 0 0,0 1 1,1 5 2704,15-16-303,-6 5-1884,-5 1-396,0 0 1,0 0 0,-1 0 0,1-1-1,-1 0 1,0 0 0,4-7 0,24-43 352,-22 36-328,28-53 158,-13 24-261,1 1-1,43-56 1,-33 60-208,80-76 0,-89 92-118,-27 34 188,0 0 1,0-1-1,-3 13 0,-17 53 430,13-53-222,2 0 0,0 0 1,1 1-1,-2 37 1,6-46-16,0 0 0,1 0 0,0 0 0,1-1 0,5 18 0,-6-26-46,0 1 0,0 0-1,0-1 1,1 1 0,-1-1 0,1 1 0,0-1-1,0 0 1,-1 1 0,6 3 0,-6-5-2,1 0 0,0 0 1,0 0-1,-1 0 0,1-1 1,0 1-1,0 0 0,0-1 1,0 0-1,0 1 0,0-1 1,0 0-1,0 0 0,0 0 1,0 0-1,0 0 0,3-1 1,-1 0 11,1 0 1,-1 0 0,0-1 0,0 1 0,0-1 0,0 0 0,-1-1-1,1 1 1,3-3 0,3-2 18,19-15 118,0-1 1,41-44-1,-58 55-163,8-9-2,-2-2-1,0 1 1,-2-2-1,0 0 1,-2-1-1,19-44 1,47-165-271,-68 194 149,-1 5 28,-4 15-316,7-35 1,-11 46-1,-2 8-27,-2 8 158,-35 145 840,-26 90 165,47-185-586,2 1 1,-10 112-1,23-165-180,0-2 14,-2 28 67,2-29-58,0-1 0,0 0 0,0 0 0,0 0 0,0 0 0,0 0 0,1 1 1,-1-1-1,0 0 0,1 0 0,-1 0 0,1 0 0,-1 0 0,1 0 0,-1 0 0,1 0 0,0 0 0,0 0 0,-1 0 0,1 0 0,0-1 0,1 2 0,-1-2 0,0 0 0,-1 0 0,1 0 0,0 0 1,-1-1-1,1 1 0,0 0 0,0 0 0,-1-1 1,1 1-1,0 0 0,-1-1 0,1 1 0,-1 0 0,1-1 1,-1 1-1,1-1 0,-1 1 0,1-1 0,-1 0 1,1 1-1,-1-1 0,1 1 0,-1-1 0,1-1 0,10-19 129,-3-1-119,-5 13-23,1 0 0,0 1 0,8-15-1,10-15-126,-13 21-202,20-25 0,-29 41 276,1 1 1,-1-1-1,1 0 1,0 0-1,0 1 0,-1-1 1,1 0-1,0 1 0,0-1 1,0 1-1,0-1 1,-1 1-1,1-1 0,0 1 1,0 0-1,2-1 0,-3 1 24,1 0-1,-1 0 0,1 1 0,-1-1 0,1 0 0,-1 0 0,1 1 0,-1-1 0,0 0 0,1 1 0,-1-1 0,0 0 0,1 1 0,-1-1 0,0 0 0,1 1 0,-1-1 0,0 1 0,0-1 1,1 1-1,-1-1 0,0 1 0,0-1 0,0 1 0,0-1 0,0 1 0,0-1 0,1 1 0,-1-1 0,0 1 0,-1-1 0,1 1 0,0-1 0,0 1 0,0-1 0,0 1 0,-3 57-204,0 20 146,4-65 19,3 44 6,-3-52 93,0 0-1,0-1 1,0 1 0,0 0 0,1-1-1,0 0 1,0 1 0,0-1-1,3 5 1,-4-8-21,0 0 1,0 0-1,-1-1 0,1 1 0,0 0 1,0 0-1,0-1 0,0 1 0,0-1 1,0 1-1,0-1 0,0 1 1,0-1-1,0 0 0,0 1 0,0-1 1,0 0-1,0 0 0,0 0 0,0 0 1,0 0-1,1 0 0,-1 0 0,0 0 1,0 0-1,0 0 0,0-1 1,0 1-1,0 0 0,0-1 0,0 1 1,0-1-1,0 1 0,0-1 0,0 0 1,1 0-1,4-4 42,0 0 1,0-1-1,0 0 1,5-6-1,-9 9-66,37-44 316,-19 22-362,1 1 0,25-24 0,-32 36-29,-9 7 4,0 0 0,0 0 0,1 1 1,-1 0-1,1 0 0,0 1 1,0-1-1,8-2 0,-13 6 53,0 0 0,0 0 0,0 0-1,0 0 1,-1 0 0,1 0 0,0 0-1,0 1 1,0-1 0,0 0 0,0 0-1,0 1 1,0-1 0,0 0 0,-1 1-1,1-1 1,0 1 0,0 0 0,0-1-1,-1 1 1,1-1 0,0 1-1,-1 0 1,1 0 0,-1-1 0,1 1-1,-1 0 1,1 0 0,-1 0 0,1-1-1,-1 1 1,0 0 0,0 0 0,1 0-1,-1 1 1,2 6-4,1 0 0,1 17-1,-4-20-7,3 11 23,11 63 49,-12-72-8,0 0 0,0 0 0,1 1 0,0-1 0,1-1 0,-1 1 0,10 12 0,-12-18-20,-1 1 0,1-1 0,0 0-1,1 0 1,-1 1 0,0-1 0,0 0 0,0 0-1,1 0 1,-1 0 0,0-1 0,1 1 0,-1 0-1,1 0 1,-1-1 0,1 1 0,0-1 0,-1 1 0,1-1-1,-1 0 1,1 0 0,0 0 0,-1 0 0,1 0-1,-1 0 1,1 0 0,0 0 0,-1-1 0,1 1 0,-1 0-1,1-1 1,0 0 0,-1 1 0,0-1 0,1 0-1,-1 0 1,1 1 0,-1-1 0,2-2 0,4-4 44,0 0 0,-1-1 0,0 1 0,0-1 1,6-12-1,-8 13-59,1-2-1,77-115 69,-75 116-109,-5 7-4,-1-1-1,1 1 1,-1-1 0,0 1-1,1-1 1,-1 0-1,0 1 1,0-1 0,0 0-1,-1 0 1,2-3-1,-7 17-246,-11 38 98,11-35 184,-8 29 0,12-36 29,0 1 0,0 0-1,0 0 1,1 0 0,1 0 0,0 0 0,0-1 0,3 12 0,-4-17-47,1-1-1,0 0 1,0 1 0,0-1 0,0 0 0,0 0 0,0 0-1,0 0 1,1 0 0,-1 0 0,1 0 0,0-1 0,-1 1-1,1 0 1,0-1 0,0 1 0,0-1 0,0 0 0,0 0-1,0 0 1,1 0 0,-1 0 0,0 0 0,0 0-1,1-1 1,-1 1 0,1-1 0,-1 0 0,0 0 0,1 1-1,-1-2 1,1 1 0,-1 0 0,4-1 0,-1 0-665,0 0 0,-1 0-1,1-1 1,-1 1 0,1-1 0,-1 0 0,0 0 0,1-1 0,-1 1 0,0-1-1,-1 0 1,1 0 0,5-6 0,9-7-2212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09:59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 5824,'-8'5'2624,"8"-14"-2272,0 6 0,0 6-256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00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35 161 6304,'-34'-8'2848,"42"11"-2464,5-3 768,10 0-704,15-3 1024,11-2-832,30-6-32,4-1-384,27-10 160,-4 5-256,7-7-608,-17 5 256,1-4-5984,-9 4 3392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02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1082 2496,'-1'1'64,"1"-1"0,0 1 0,0-1 0,0 1-1,0-1 1,0 1 0,0-1 0,0 1 0,0-1 0,0 1 0,0-1 0,0 1 0,0-1 0,0 1-1,0-1 1,1 0 0,-1 1 0,0-1 0,0 1 0,0-1 0,1 1 0,-1-1 0,0 0 0,1 1 0,-1-1-1,0 0 1,1 1 0,-1-1 0,0 0 0,1 1 0,-1-1 0,1 0 0,-1 0 0,0 1 0,1-1-1,-1 0 1,1 0 0,-1 0 0,1 0 0,-1 0 0,1 1 0,-1-1 0,1 0 0,-1 0 0,1 0 0,-1 0-1,1-1 1,-1 1 0,1 0 0,-1 0 0,1 0 0,-1 0 0,1 0 0,-1-1 0,0 1 0,2 0-1,6-4 399,-1 0 0,1 0 0,0-1 0,-1 0 0,0 0-1,0 0 1,9-10 0,2-5 189,17-23 1,20-27-4,105-105 0,-116 134-589,7-6 66,52-62 0,-69 64-19,-1-1 0,-3-1 0,-1-2 0,-3-1-1,-2-2 1,19-58 0,-41 104-110,0 0 1,0 0-1,-1 1 0,0-1 0,0 0 0,-1-7 1,0 12-23,0 0 0,1 0 1,-2 0-1,1 0 0,0 0 1,0 0-1,0 0 0,0 0 1,-1 0-1,1 0 1,0 1-1,-1-1 0,0-2 1,-4 3-322,-2 8 98,-31 50 283,-39 80 1,47-80 163,-1-3-49,-25 50 74,46-82-173,0 1 0,-11 38 0,19-53-17,0 1 0,1-1-1,0 1 1,0 0-1,1-1 1,1 1 0,1 10-1,-2-14 60,1-1 0,1 0 0,-1 1 0,1-1-1,0 0 1,0 0 0,0 0 0,1 0 0,0 0 0,0-1-1,0 1 1,1-1 0,7 8 0,-10-10-25,1-1 0,0 1 0,1-1 0,-1 0 0,0 0 0,0 1 0,0-1 0,1-1 0,-1 1 0,1 0 0,-1 0 0,0-1 0,1 0 0,-1 1 0,4-1 0,-2 0 18,0-1 0,1 0-1,-1 1 1,0-1 0,1-1-1,-1 1 1,0-1-1,4-1 1,7-5 133,-1-1 0,-1-1 0,21-17 0,-26 21-140,28-25-177,43-45 0,-78 75 22,0 0 0,0 0 0,1-1 0,-1 1 0,0 0 0,1 0-1,-1 0 1,1 1 0,3-2 0,-5 2 50,0-1 1,1 1-1,-1 0 0,1 0 0,-1 0 1,0 0-1,1 0 0,-1 0 1,0 0-1,1 1 0,-1-1 1,1 0-1,-1 0 0,0 0 0,1 0 1,-1 0-1,0 1 0,1-1 1,-1 0-1,0 0 0,0 0 0,1 1 1,-1-1-1,0 0 0,1 1 1,-1-1-1,0 0 0,0 1 1,0-1-1,1 0 0,-1 1 0,0-1 1,0 0-1,0 1 0,0-1 1,0 0-1,0 1 0,0-1 1,0 0-1,0 1 0,0-1 0,0 1 1,0-1-1,0 0 0,0 1 1,0-1-1,0 0 0,0 1 1,3 100-92,-3-99 149,0 1 0,0-1 0,1 0-1,-1 0 1,0 1 0,1-1 0,0 0 0,0 0-1,-1 0 1,1 0 0,0 0 0,3 4-1,0 2 242,-3-8-245,-1 0 0,0 0 0,0 1-1,0-1 1,1 0 0,-1 0 0,0 1-1,0-1 1,1 0 0,-1 0 0,0 0 0,1 1-1,-1-1 1,0 0 0,1 0 0,-1 0-1,0 0 1,1 0 0,-1 0 0,0 0 0,1 0-1,-1 0 1,0 0 0,1 0 0,-1 0-1,0 0 1,1 0 0,0 0 0,13-6 499,12-15 42,-23 19-524,18-17-75,44-27 1,-58 41-57,1 1 1,0-1-1,0 2 1,0-1-1,0 1 0,0 1 1,1 0-1,-1 0 1,1 0-1,11 0 0,-19 2 81,0 0 0,-1 0-1,1 0 1,0 0-1,0 0 1,0 0-1,0 1 1,-1-1 0,1 0-1,0 0 1,0 1-1,-1-1 1,1 0-1,0 1 1,0-1-1,-1 1 1,1-1 0,-1 1-1,1-1 1,0 1-1,-1 0 1,1-1-1,-1 1 1,1-1 0,-1 1-1,0 0 1,1 0-1,-1-1 1,0 1-1,1 0 1,-1 0-1,0 0 1,0-1 0,1 2-1,-1 4 39,0-1-1,0 0 1,0 1-1,-2 8 1,1-10-1,1 0 1,-1-1 0,1 1 0,0 0-1,1 5 1,0 2 159,0-9 160,1-4 95,5-4 22,8-6-423,0 1 0,0 1 0,1 1-1,32-15 1,-44 22-51,4-1-39,0 0 1,17-4-1,-23 6 1,0 1 1,1-1-1,-1 1 1,0 0-1,0 0 1,1 0-1,-1 0 1,0 1-1,0-1 1,1 0-1,-1 1 1,0 0-1,0-1 1,0 1-1,0 0 1,4 2-1,-5-1 42,1-1 0,0 0 0,-1 1 0,1-1 0,-1 1 0,1 0 0,-1-1 0,0 1 0,0 0-1,1 0 1,-1 0 0,-1 0 0,2 3 0,0 0 25,-1 1 0,-1-1 0,1 0 0,-1 8-1,0-12-9,0-1-1,0 1 1,0-1-1,0 1 1,0-1-1,0 1 1,0-1 0,0 1-1,0-1 1,0 1-1,0-1 1,0 1-1,0-1 1,0 0-1,0 1 1,1-1-1,-1 1 1,0-1-1,0 1 1,1-1-1,-1 0 1,0 1-1,0-1 1,1 0-1,-1 1 1,1-1-1,-1 0 1,0 1-1,1-1 1,-1 0-1,1 0 1,-1 1-1,0-1 1,1 0-1,-1 0 1,1 0-1,-1 0 1,1 0-1,-1 0 1,1 0-1,-1 0 1,1 0-1,0 0 1,2 0 90,0-1 1,0 0-1,0 0 1,0 0 0,5-3-1,-5 2-112,26-17 334,-24 16-378,0-1-1,0 1 1,1 0 0,6-4 0,-10 6 17,0 1 0,0-1 0,0 1 0,0-1 1,0 1-1,0 0 0,0 0 0,0 0 0,0 0 0,0 0 0,0 0 1,0 1-1,0-1 0,0 1 0,0-1 0,0 1 0,2 1 0,-2-1 22,0 1-1,0 0 1,-1 0-1,1 0 1,-1 0-1,1 0 0,-1 0 1,0 1-1,1-1 1,-1 0-1,0 1 0,1 4 1,2 3 43,2 8-79,-5-16 76,-1 0 1,1-1 0,0 1 0,-1 0 0,1 0 0,0-1 0,0 1 0,0 0 0,2 2 0,-2-4 0,0 1 1,-1-1-1,1 0 1,0 1-1,0-1 1,0 0-1,0 0 1,-1 1-1,1-1 1,0 0-1,0 0 1,0 0-1,0 0 1,0 0-1,0 0 1,0 0-1,-1-1 1,1 1-1,0 0 1,0 0-1,0-1 1,0 1-1,0 0 1,-1-1-1,2 0 1,5-3 38,0 0 0,-1 0 0,1-1 0,-1 0 0,9-9 0,17-14-100,-21 21-63,0-1 0,1 2-1,23-11 1,-34 17 82,0-1 0,1 1 1,-1 0-1,0-1 0,0 1 0,0 0 0,0 0 1,1 0-1,-1 0 0,0 0 0,0 0 0,0 1 1,1-1-1,-1 0 0,0 1 0,0-1 0,0 0 0,0 1 1,0-1-1,0 1 0,0 0 0,0-1 0,0 1 1,0 0-1,0 0 0,0 0 0,0-1 0,-1 1 0,1 0 1,0 0-1,0 1 0,1 1 28,-1 0 0,0 0 0,1 0 0,-1 1 0,-1-1 0,1 0 0,0 0 0,-1 0 0,1 1 0,-1 3 0,0-2 17,0 0-1,1 1 0,-1-1 0,2 5 0,-2-9-14,1 0 0,-1-1-1,0 1 1,0 0 0,0-1-1,0 1 1,0 0-1,1-1 1,-1 1 0,0-1-1,1 1 1,-1 0 0,0-1-1,1 1 1,-1-1 0,1 1-1,-1-1 1,0 1 0,1-1-1,-1 0 1,1 1 0,0-1-1,-1 0 1,1 1 0,-1-1-1,1 0 1,-1 1 0,1-1-1,0 0 1,-1 0 0,1 0-1,0 0 1,-1 0-1,1 0 1,0 0 0,-1 0-1,1 0 1,0 0 0,-1 0-1,2 0 1,111-44 294,-98 39-294,1 0-1,1 2 0,20-3 0,11-2 31,-38 6-27,0-1 1,-1-1-1,0 0 0,1 0 1,-1-1-1,-1 0 0,1 0 1,-1-1-1,0 0 1,0-1-1,-1 1 0,10-12 1,-2 0 48,0-1 0,-2 0-1,23-43 1,35-93-33,-29 61-52,-23 55 16,27-68-33,-18 34-424,-28 73 455,0 0-1,0-1 0,1 1 1,-1 0-1,0 0 0,0-1 1,0 1-1,0 0 0,0-1 1,1 1-1,-1 0 0,0-1 1,0 1-1,0 0 0,0 0 1,0-1-1,0 1 0,0 0 1,0-1-1,0 1 0,0 0 1,0-1-1,0 1 0,-1 0 1,1-1-1,0 1 0,0 0 1,0 0-1,0-1 0,0 1 1,-1 0-1,1 0 0,0-1 1,-1 1-2,0 1 0,0-1 0,1 1 1,-1-1-1,0 1 0,1 0 0,-1-1 1,0 1-1,1 0 0,-1-1 0,1 1 1,-1 0-1,1 0 0,-1-1 0,0 3 1,-12 23 28,2 1 1,0 0 0,-10 40-1,-13 92-12,30-134-10,-2 3-70,-13 69-69,-8 129-1,26-205-212,0-10-959,0 0-1,3 22 0,-1-26-1041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02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658 245 5728,'-8'-30'2592,"21"7"-2240,-8 10 928,3 6-768,2-9 128,-2 5-352,10-9-288,3 7 0,6-6 352,-1 8-192</inkml:trace>
  <inkml:trace contextRef="#ctx0" brushRef="#br0" timeOffset="1">31 20 4800,'-21'-16'2176,"16"16"-1888,0-3-416,10 3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02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25 4992,'-8'-5'2240,"11"-3"-1952,2 1-352,4 7-32,12-5-1376,5 5 832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07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1 2912,'0'0'1621,"0"1"-1395,-1 0-1,1 0 1,-1 0 0,0-1-1,1 1 1,-1 0 0,0 0-1,1 0 1,-1 0 0,0-1-1,0 1 1,-1 1-1,-225 125 3135,223-125-3395,0 0 0,0 1 1,1 0-1,-7 5 0,10-7 31,0-1 0,-1 0 1,1 0-1,-1 1 0,1-1 0,0 0 1,-1 1-1,1-1 0,0 0 1,-1 1-1,1-1 0,0 1 1,0-1-1,0 1 0,-1-1 0,1 1 1,0-1-1,0 0 0,0 1 1,0-1-1,0 1 0,0-1 1,0 1-1,0-1 0,0 1 0,0-1 1,0 1-1,0-1 0,0 1 1,0-1-1,0 1 0,0-1 1,1 1-1,-1-1 0,0 0 0,0 1 1,0-1-1,1 1 0,-1-1 1,0 0-1,1 1 0,-1-1 1,0 1-1,1-1 0,-1 0 0,0 0 1,1 1-1,-1-1 0,1 0 1,-1 0-1,1 1 0,-1-1 1,1 0-1,-1 0 0,1 0 0,-1 0 1,1 0-1,10 3 6,1-2-1,-1 1 1,1-1 0,-1-1 0,16-1-1,2 0 154,2 1-30,9-1 204,71 9 1,-87-2 212,-23-6-500,0 1 1,-1-1 0,1 0-1,0 0 1,-1 1-1,1-1 1,-1 1-1,1-1 1,0 0-1,-1 1 1,1-1 0,-1 1-1,1-1 1,-1 1-1,1 0 1,-1-1-1,0 1 1,1-1-1,-1 1 1,0 0 0,1-1-1,-1 1 1,0 0-1,0 0 1,1 0-1,-2 0 6,1 0 0,0 0 0,-1 0-1,1 0 1,0 0 0,-1 0 0,1 0 0,-1 0-1,0 0 1,1 0 0,-1 0 0,0 0 0,1-1-1,-1 1 1,0 0 0,0 0 0,-1 0 0,-19 13 253,20-13-273,-41 24 358,-48 28 604,84-50-1748,16-11-1716,107-36-1224,138-48 2244,-250 91 1503,1-1 0,-1 1 1,1 0-1,0 0 0,8 0 1,-12 1 51,0 0 0,0 1 0,0-1 1,1 1-1,-1-1 0,0 1 0,-1-1 0,1 1 0,0 0 1,0 0-1,0 0 0,0 0 0,-1 0 0,1 1 1,0-1-1,-1 0 0,1 1 0,1 2 0,8 10 401,-5-6-86,-1 0 0,2-1 1,6 8-1,-11-14-325,-1 1 0,1-1 0,0 0 0,-1 0 0,1 0 1,0 1-1,0-2 0,0 1 0,0 0 0,0 0 0,0-1 0,0 1 1,0-1-1,0 1 0,0-1 0,0 0 0,0 0 0,0 0 0,3 0 1,-2-1 9,-1 1 0,0-1 0,0 1 1,1-1-1,-1 0 0,0 0 1,0 0-1,0 0 0,0 0 1,0 0-1,0-1 0,-1 1 1,1 0-1,0-1 0,-1 0 0,1 1 1,-1-1-1,1 0 0,-1 0 1,0 0-1,0 0 0,0 0 1,0 0-1,1-3 0,-1 2-59,-1 1 0,0 0-1,0 0 1,0 0 0,0-1-1,0 1 1,0 0 0,-1 0-1,1-1 1,-1 1 0,1 0-1,-1 0 1,0 0 0,0 0-1,0 0 1,0 0-1,0 0 1,0 0 0,-1 1-1,1-1 1,-1 0 0,1 1-1,-1-1 1,0 1 0,-3-3-1,-1-1-197,-1 1 0,0 0 1,-1 0-1,1 0 0,-1 1 0,0 0 0,0 1 0,0-1 0,0 1 0,0 1 0,-12-1 0,20 2 124,0 0 0,0 0 1,0 0-1,0 0 0,0 0 0,-1 0 1,1 0-1,0 0 0,0 0 1,0 0-1,0 0 0,0 0 1,0 0-1,0 0 0,0 0 1,-1 0-1,1 0 0,0 0 1,0 0-1,0 0 0,0 0 1,0 0-1,0 0 0,0 0 1,0 0-1,-1 0 0,1 0 1,0 0-1,0 0 0,0 1 1,0-1-1,0 0 0,0 0 0,0 0 1,0 0-1,0 0 0,0 0 1,0 0-1,0 0 0,0 1 1,0-1-1,0 0 0,0 0 1,0 0-1,0 0 0,0 0 1,3 5-2107,5 3 581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5:10.2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33 6656,'-30'-10'2144,"21"4"-299,10 5-1376,10-2-47,-1 0 0,1 0 0,0 1-1,0 0 1,16 0 0,58 3-549,-72 0 214,1 0-129,1 1-1,-1 1 1,0 0 0,0 1-1,0 0 1,19 9 0,14 10-4393,-32-15 1353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08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5 210 5152,'-4'-13'1648,"3"10"-987,5 16 1696,0 11-1753,-2-1 0,0 1 0,-3 33 0,0-15-113,-2 62 400,1-48-459,7 92 0,20-5 1504,-25-143-1911,0 0 1,0 0 0,0 0 0,0 1-1,0-1 1,0 0 0,0 0 0,0 0-1,0 0 1,0 0 0,0 0 0,0 1 0,0-1-1,0 0 1,1 0 0,-1 0 0,0 0-1,0 0 1,0 0 0,0 1 0,0-1 0,0 0-1,0 0 1,0 0 0,0 0 0,1 0-1,-1 0 1,0 0 0,0 0 0,0 0-1,0 0 1,0 1 0,0-1 0,1 0 0,-1 0-1,0 0 1,0 0 0,4-5 272,2-14-152,-5 7-132,-1 0-1,-1-1 0,0 1 1,-4-17-1,-1-18-144,-2-76 8,-2-39-50,10 129 59,1 1 0,2 0 0,7-33 0,-7 50 102,1 1-1,0 0 0,1 1 0,1-1 0,0 1 1,1 0-1,0 0 0,1 1 0,1 0 0,-1 0 1,20-18-1,-22 24-2,1 0 1,0 0-1,1 1 1,0 0 0,-1 0-1,2 1 1,-1 0-1,0 0 1,1 1-1,0 0 1,-1 1-1,1-1 1,0 2 0,0-1-1,0 1 1,1 1-1,-1 0 1,0 0-1,14 2 1,-13 0 17,0 1 1,-1 0 0,1 0-1,-1 1 1,0 0-1,0 0 1,0 1-1,0 0 1,-1 1 0,0 0-1,0 0 1,-1 1-1,1 0 1,-2 0-1,1 1 1,-1 0 0,0 0-1,0 0 1,-1 1-1,5 10 1,-4-6 108,-1 0 0,0 1 0,-1-1 0,0 1 0,-1 0 0,-1 0 0,0 0 0,-1 0 0,0 0 0,-1 0 0,-1 0-1,0 0 1,-6 26 0,6-35-53,0 0 0,-1 0-1,1 0 1,-1-1 0,0 1-1,-1 0 1,1-1 0,-1 0-1,0 1 1,0-1 0,0 0-1,0-1 1,-1 1 0,0 0-1,1-1 1,-8 5 0,3-4 19,1-1 1,-1 0-1,1 0 1,-1 0-1,0-1 1,0-1-1,0 1 1,0-1 0,0 0-1,-1-1 1,1 0-1,0 0 1,-16-3-1,-2-3-885,0-1 1,-45-18-1,62 21 149,3 3-1032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09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38 3968,'0'-1'167,"0"0"-1,0 1 1,0-1 0,0 0-1,0 0 1,0 0 0,0 0-1,0 0 1,1 0 0,-1 0-1,0 0 1,1-1 0,-1 1-21,1 1 0,-1-1 0,0 1 0,1-1 0,-1 1 0,0-1 0,0 0 1,1 1-1,-1-1 0,0 1 0,0-1 0,0 0 0,0 1 0,0-1 0,0 1 1,0-1-1,0 0 0,0 1 0,0-1 0,0 0 0,-1 1 0,1-1 0,0 1 0,0-1 1,-1 1-1,1-1 0,0 1 0,0-1 0,-1 1 0,1-1 0,-1 1 0,1-1 1,-1 1-1,1-1 0,0 1 0,-1 0 0,1-1 0,-1 1 0,0 0 0,1-1 1,-2 1-1,-1-1 45,0 0-1,0 1 1,0 0 0,-1-1 0,1 1 0,0 0 0,0 1 0,0-1 0,0 1 0,-1-1 0,1 1 0,0 0 0,0 0 0,0 0 0,0 1-1,0-1 1,1 1 0,-1-1 0,0 1 0,1 0 0,-4 3 0,-2 2-38,0 0 0,0 1 1,1 0-1,0 0 0,-6 10 0,-30 54 340,39-63-452,0 0 0,0 0 0,1 0 0,1 1-1,-1-1 1,-1 15 0,4-20-28,0-1 0,0 1 1,1 0-1,-1 0 0,1 0 0,0 0 0,0 0 0,0-1 0,0 1 0,0 0 1,1-1-1,0 1 0,0-1 0,0 0 0,0 1 0,1-1 0,-1 0 0,1 0 1,-1-1-1,1 1 0,0 0 0,0-1 0,1 0 0,-1 0 0,0 0 0,1 0 1,-1 0-1,1-1 0,0 1 0,-1-1 0,1 0 0,0 0 0,0-1 0,0 1 1,-1-1-1,1 0 0,0 0 0,6 0 0,20-4-3033,1-1-1,56-17 1,-42 10 311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10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5 172 3712,'-5'-5'7938,"5"4"-7718,3-13 1765,-2 11-1964,0 0-1,0 0 1,0 0-1,1 0 1,3-5-1,8-7 575,19-25 0,-31 39-585,0-1 0,1 1 0,-1 0 0,1 0 1,-1 0-1,1 0 0,0 0 0,0 0 1,-1 0-1,1 0 0,3 0 0,26-6-26,-23 5 91,8 0 85,0 0 0,1 2 0,27 1 0,-2 1 149,-26-2-171,22 0 235,-1-1 1,65-10 0,-65 4-257,-20 5 112,30-9 1,-41 9-210,19-6 494,-17 3-1178,-21 1-4896,12 5 5299,0-1-1,-1 1 0,-11 5-1412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10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4736,'-15'8'2144,"7"6"-128,13-5 640,3-6-1824,2-3 608,6 5-800,2-10 128,5 5-448,-2-3 32,1-1-224,-1-4 224,2 8-225,-5-8-542,3 8 223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11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1 110 3072,'1'-11'371,"5"-15"623,19-46 5347,-23 92-5039,-3 19-401,-2 0 0,-14 69 1,12-84-709,1 1 0,1-1 0,1 1 0,3 44 0,0-38 69,0 5 442,5-14-3745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11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17 121 5888,'-17'-5'3704,"18"5"-3661,-1 0 1,0 0-1,0 1 1,0-1-1,1 0 0,-1 0 1,0 0-1,0 0 1,1 0-1,-1 0 1,0 0-1,0 1 1,1-1-1,-1 0 1,0 0-1,0 0 1,1 0-1,-1 0 1,0 0-1,0 0 0,1 0 1,-1-1-1,0 1 1,0 0-1,1 0 1,-1 0-1,0 0 1,0 0-1,1 0 1,83-21 4174,230-62-2831,-306 80-1380,0 1-327,1 0 0,17-3-1,-24 5-17,1 0 0,-1 0 0,0 0-1,1 0 1,-1 0 0,0 1 0,1-1-1,-1 1 1,0-1 0,1 1 0,-1 0-1,0 0 1,0 0 0,0 0 0,0 1-1,2 1 1,7 7-1907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12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3 4480,'-8'-2'637,"3"1"487,9 9 603,6 5-305,-7-8-1134,1-1-1,-1 1 1,5 9-1,-7-13-235,-1 0 0,1 0 0,-1 0 0,1 1 1,-1-1-1,0 0 0,0 0 0,1 1 0,-1-1 0,0 0 0,0 0 0,0 1 0,0-1 0,-1 0 1,1 0-1,0 1 0,0-1 0,-1 0 0,1 0 0,-1 1 0,1-1 0,-2 1 0,-7 10 272,-1 0-1,-1-1 0,0 0 0,-13 10 0,3-2-77,-81 81 542,85-81-537,1 1 0,1 1 0,-20 36 0,34-55-207,0 0 1,1-1 0,-1 1 0,0 0-1,1 0 1,-1 0 0,1 3 0,-1-4-29,1-1 0,0 1 0,0-1 1,0 1-1,1-1 0,-1 0 0,0 1 1,0-1-1,0 1 0,0-1 0,0 0 1,0 1-1,1-1 0,-1 0 0,0 1 1,0-1-1,0 1 0,1-1 0,-1 0 0,0 0 1,1 1-1,-1-1 0,0 0 0,1 1 1,-1-1-1,0 0 0,1 0 0,-1 0 1,0 1-1,1-1 0,-1 0 0,1 0 1,-1 0-1,0 0 0,1 0 0,-1 0 1,1 0-1,-1 0 0,0 0 0,1 0 1,9-1 262,0 0 0,0-1 1,-1-1-1,19-6 1,-5 1-8,71-20 401,184-53 504,-265 78-1247,0 1-1,0 0 0,21-1 1,-23-3-2853,-6 5 1457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12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22 3392,'0'-1'191,"1"0"-1,0-1 1,-1 1 0,1 0 0,0 0-1,0 0 1,0 0 0,0 0 0,0 0-1,0 0 1,0 0 0,0 0 0,0 0 0,0 1-1,0-1 1,0 0 0,1 1 0,-1-1-1,0 1 1,1-1 0,-1 1 0,3-1-1,-1 1 174,0-1 0,0 1 0,0 0 0,0 0 0,0 0 0,0 0 0,0 0 0,0 1-1,4 0 1,-6 0-287,-1 1-1,1-1 0,0 0 0,-1 0 1,1 0-1,-1 1 0,1-1 0,-1 0 1,0 1-1,0-1 0,1 0 0,-1 1 1,0-1-1,0 0 0,-1 3 0,2 1 128,0 14 200,-1 1 0,-1-1 0,-1 1 0,-7 34 0,-1 16 115,-10 135 430,20-154-553,1-42-328,0 0-1,-1 0 1,0 0-1,-1 0 0,0 0 1,0-1-1,-1 1 0,-3 10 1,4-17-59,0-1 0,0 1 1,0-1-1,-1 1 0,1-1 0,0 1 1,-1-1-1,1 0 0,-1 0 1,1 1-1,-1-1 0,1 0 0,-1-1 1,-3 3-1,-32 9-88,13-5 115,-154 59-31,177-65-14,0-1-1,-1 0 0,1 1 1,0-1-1,0 1 0,0-1 1,0 1-1,0-1 1,0 1-1,0 0 0,0-1 1,-1 3-1,2-3 19,0 0-1,0 0 0,0 0 1,0 1-1,0-1 0,1 0 1,-1 0-1,0 1 0,0-1 1,0 0-1,0 0 0,0 0 1,0 1-1,0-1 0,0 0 1,0 0-1,1 0 0,-1 1 0,0-1 1,0 0-1,0 0 0,0 0 1,1 0-1,-1 0 0,0 0 1,0 1-1,0-1 0,1 0 1,-1 0-1,0 0 0,0 0 1,0 0-1,1 0 0,-1 0 1,0 0-1,1 0 0,32 5 662,15-4-227,81-9 0,42-13-1287,-114 13-3501,-35 3 777,-3 0 1184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13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41 5984,'-21'-17'5034,"67"15"-934,21-6-2579,31-2-1371,-54 8-341,57 0 752,-86 3-1468,0 0 0,0 1 0,0 1 0,24 7 0,-13 1-3360,-3 5 1350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15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33 3552,'-31'-25'7280,"31"25"-7249,0 0 0,0 0 0,0-1 0,0 1 0,0 0 1,0 0-1,0 0 0,0-1 0,0 1 0,0 0 0,0 0 0,0 0 0,0-1 1,0 1-1,0 0 0,0 0 0,1 0 0,-1-1 0,0 1 0,0 0 1,0 0-1,0 0 0,0 0 0,0 0 0,0-1 0,1 1 0,-1 0 1,0 0-1,0 0 0,0 0 0,0 0 0,1 0 0,-1-1 0,0 1 1,0 0-1,0 0 0,1 0 0,-1 0 0,0 0 0,0 0 0,0 0 1,1 0-1,-1 0 0,0 0 0,0 0 0,0 0 0,0 0 0,1 0 1,-1 0-1,11-1 54,-5 1-77,0 1 0,-1 0-1,1 0 1,-1 1 0,1 0 0,-1 0-1,0 0 1,0 1 0,0-1-1,0 1 1,0 0 0,-1 1-1,1-1 1,-1 1 0,0 0 0,0 0-1,6 8 1,-7-6 5,0 1-1,-1 0 1,0 0-1,0 0 1,0 0-1,-1 1 1,0-1 0,-1 0-1,1 0 1,-2 1-1,1-1 1,-2 11 0,-3 7 170,-1 0 0,-11 28 0,12-38-123,-25 58 461,-2 6 441,31-76-883,0 0 0,0 0 0,1 0 1,-1 0-1,1 0 0,-1 1 0,1-1 0,0 0 1,0 0-1,1 0 0,-1 0 0,1 1 0,-1-1 0,1 0 1,3 6-1,-3-7-6,1 0 1,-1 1-1,1-1 0,0 0 1,0 0-1,0 0 1,0 0-1,0-1 0,1 1 1,-1 0-1,0-1 0,1 0 1,-1 1-1,1-1 1,0 0-1,-1 0 0,1-1 1,3 2-1,5 0 114,0 0 0,0-1 0,1 0 0,-1-1 0,22-1 0,6-5-3239,-31 4-47,2 4 966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5:11.1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7 509 5152,'0'-5'1477,"-1"8"-832,-2 9-95,2-10-456,1-1 1,-1 1-1,1-1 1,0 1-1,0 0 0,-1-1 1,1 1-1,0 0 1,0 0-1,1-1 1,-1 3-1,1 3 303,-1-1-97,0-1 1,1 1-1,0-1 0,0 1 0,0-1 0,1 0 0,-1 1 0,1-1 0,0 0 0,1 0 0,-1 0 0,1 0 0,0-1 0,1 1 0,-1-1 0,1 0 0,-1 0 0,10 7 1,-12-10-213,0-1 1,0 1-1,0-1 1,0 1-1,0-1 1,0 0-1,1 1 1,-1-1-1,0 0 1,0 0-1,1 0 1,-1 0-1,0 0 1,0 0-1,0 0 1,1 0-1,-1-1 1,0 1-1,0 0 1,0-1-1,0 1 1,1-1 0,-1 1-1,0-1 1,0 1-1,0-1 1,0 0-1,0 0 1,0 0-1,-1 1 1,1-1-1,0 0 1,0 0-1,1-2 1,0 1-37,0-1 1,-1 0-1,1 1 1,0-1-1,-1 0 1,1 0-1,-1 0 1,0 0-1,0 0 0,0 0 1,0-7-1,-1-59-334,0 68 124,0 0 0,0 0 0,0 0 0,0 1 0,0-1 0,1 0 0,-1 0 0,0 0 0,0 0 0,1 0 0,-1 1 0,0-1 0,1 0 0,-1 0 0,1 1 0,-1-1 0,1 0 0,-1 0 0,1 1 0,-1-1 0,1 1 0,0-1 0,-1 1 0,1-1 0,0 1 0,0-1 0,-1 1 0,1-1 0,1 0 0,2 1-597,0-1 0,0 0 0,0 1 0,0 0 0,6 0 1,9 0-1278,23-6-469,50-13 1,-5-10 8530,-99 35-5290,1 0 0,-1 0 0,1 1 0,0 1 0,-17 16 0,13-10-573,1 0 0,1 2 1,-14 18-1,26-33-144,0 1-1,0-1 0,1 0 1,-1 0-1,0 1 0,1-1 1,-1 0-1,1 1 0,0-1 1,-1 1-1,1-1 0,0 0 1,0 1-1,0-1 1,0 1-1,0-1 0,0 1 1,0-1-1,0 0 0,1 1 1,-1-1-1,1 2 0,0-2 13,-1 0 0,1 0-1,0 0 1,-1-1 0,1 1-1,0 0 1,0 0 0,-1-1 0,1 1-1,0-1 1,0 1 0,0-1-1,0 1 1,0-1 0,0 1-1,0-1 1,0 0 0,0 0-1,0 1 1,0-1 0,0 0-1,0 0 1,0 0 0,0 0-1,0 0 1,0 0 0,0 0 0,0-1-1,0 1 1,2-1 0,4-1 59,-1 0 1,0-1-1,0 0 1,0 0-1,0-1 1,0 1-1,0-1 1,-1 0-1,0-1 1,0 1-1,0-1 1,8-11-1,-5 4-46,0 0 0,0-1-1,-1 0 1,-1 0 0,6-15-1,2-21-38,-1-1 0,10-86 0,-3 16-409,-4 26-165,-15 92 483,-1 0 0,0 0 0,0 0 0,0-1 1,0 1-1,0 0 0,-1 0 0,1 0 1,-1 0-1,1 0 0,-2-3 0,2 5 67,-1 0-1,1 0 0,0 0 0,0-1 1,0 1-1,0 0 0,0 0 0,0 0 1,0 0-1,0 0 0,0-1 1,-1 1-1,1 0 0,0 0 0,0 0 1,0 0-1,0 0 0,0 0 1,-1 0-1,1 0 0,0 0 0,0-1 1,0 1-1,0 0 0,-1 0 0,1 0 1,0 0-1,0 0 0,0 0 1,0 0-1,-1 0 0,1 0 0,0 0 1,0 0-1,0 0 0,-1 1 1,-5 4-218,-5 13 173,4 0 167,1 1 0,0-1 0,1 1 0,-4 37 1,1 82 135,7-102-105,-1 18 139,7 76 0,-3-113-198,0-1-1,1 0 0,1-1 1,0 1-1,2-1 1,-1 1-1,2-2 1,0 1-1,11 16 1,-15-27-35,0 0 1,0 0-1,0-1 1,0 1-1,1-1 1,-1 0 0,1 0-1,0 0 1,0-1-1,0 1 1,1-1-1,-1 0 1,0 0-1,1-1 1,-1 1 0,1-1-1,-1 0 1,1 0-1,0-1 1,0 1-1,-1-1 1,1 0 0,0 0-1,0-1 1,-1 1-1,1-1 1,9-3-1,-3 0 8,1 0 0,-1-1 0,0-1 0,0 0 0,-1 0 0,0-1 0,0-1 0,0 1 0,-1-1 0,0-1 0,13-16 0,-20 21-44,1 1-1,-1 0 0,0-1 0,-1 1 1,1-1-1,0 1 0,-1-1 0,2-6 0,-3 8-17,1 0-1,-1 0 1,0-1 0,0 1-1,0 0 1,0 0-1,0 0 1,-1-1 0,1 1-1,0 0 1,-1 0-1,0 0 1,0 0-1,1 0 1,-1 0 0,0 0-1,-2-2 1,3 4 2,0-1 1,-1 1 0,1 0-1,0 0 1,0 0-1,-1-1 1,1 1 0,0 0-1,-1 0 1,1 0 0,0 0-1,-1 0 1,1-1-1,0 1 1,-1 0 0,1 0-1,0 0 1,-1 0-1,1 0 1,0 0 0,-1 0-1,1 0 1,-1 0-1,1 0 1,0 0 0,-1 1-1,0-1 1,-12 7-25,10-4 52,0-1 0,0 0 1,0 1-1,1 0 0,-5 5 0,6-6 34,0-1 0,0 1 0,0 0 0,1 0 0,-1 0 0,0 0 0,1-1 0,-1 1 0,1 0 0,0 0 0,0 0 0,0 0 0,0 0 0,0 0 0,0 0 0,0 0 0,1 0 0,-1 0 0,1 0 0,-1 0 0,1 0 0,0 0 0,1 3 0,1-1 72,0-1-1,1 1 0,-1-1 1,0 0-1,1 0 0,0 0 1,-1-1-1,1 1 0,6 2 1,-6-3-66,0 0 1,0 0 0,1 0-1,-1-1 1,1 0-1,-1 1 1,1-2-1,-1 1 1,1 0 0,7-1-1,-1-1-198,0 0-1,-1-1 0,15-4 1,45-9-6486,-30 10-613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16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16 4064,'0'-16'2314,"-1"44"1182,-2 19-2355,-1 16-551,-18 372 2818,20-365-3021,-6 120 959,8-166-1079,0-20-40,0 0 0,1 0 0,-2 0 0,1 0 0,0 0 0,-1 0 0,0-1-1,-2 8 1,3-11-217,0 0-1,0 0 0,0 0 0,0 0 0,0 0 1,0 0-1,0 0 0,0 0 0,0 0 0,0 0 1,-1 0-1,1 0 0,0 0 0,0 1 0,0-1 1,0 0-1,0 0 0,0 0 0,0 0 0,0 0 1,0 0-1,0 0 0,0 0 0,-1 0 0,1-1 1,0 1-1,0 0 0,0 0 0,0 0 0,0 0 1,0 0-1,0 0 0,0 0 0,0 0 0,0 0 1,0 0-1,0 0 0,0 0 0,-1 0 0,1 0 0,0 0 1,0 0-1,0 0 0,0 0 0,0 0 0,0-1 1,0 1-1,0 0 0,0 0 0,0 0 0,0 0 1,0 0-1,0 0 0,0 0 0,0 0 0,0 0 1,0 0-1,0 0 0,0-1 0,0 1 0,0 0 1,0 0-1,0 0 0,0 0 0,0 0 0,0 0 1,-1-10 275,-3-73 36,14-159 1,-6 187-192,-2 23-187,2-1-1,1 1 1,2 0-1,13-37 1,-13 49 42,1 1 0,1 0 1,1 0-1,0 1 0,1 1 0,1 0 0,23-25 1,-24 30-33,1 1-1,0 1 1,0 0 0,1 0 0,0 2 0,0-1-1,1 2 1,0 0 0,1 0 0,20-5 0,-27 10 14,-1 0 1,1 0-1,0 1 0,0 0 1,0 1-1,0 0 0,0 0 1,0 0-1,0 1 1,0 0-1,0 1 0,0 0 1,0 0-1,-1 1 0,1 0 1,-1 0-1,0 1 1,0 0-1,0 0 0,0 0 1,-1 1-1,7 6 0,-7-6 43,-1 0 0,0 1 0,-1 0 0,1 0 0,-1 0 0,0 0 0,0 0 0,-1 1 0,0 0 0,0 0 0,3 12 0,-5-13-5,0 0-1,0 0 1,0 0-1,-1 0 1,0 0-1,0 0 1,-1 1-1,0-1 1,0 0-1,0 0 1,-1-1-1,0 1 1,0 0-1,-1 0 1,-2 5-1,-2 0 11,-1 0 0,0-1 0,-1 0-1,1 0 1,-2-1 0,0 0-1,0 0 1,-14 8 0,-96 54 450,85-53-375,0-1 1,-1-2 0,-69 20-1,104-35-98,-1 1 0,1-1 0,0 0 0,0 0 0,-1 1 0,1-1 0,0 1 0,0-1 0,-1 1-1,1 0 1,0-1 0,0 1 0,0 0 0,0 0 0,0 0 0,0 0 0,0 0 0,0 0 0,1 0-1,-1 0 1,0 0 0,0 2 0,0-1-7,1-1-1,0 1 1,0 0-1,0-1 1,0 1 0,0 0-1,1-1 1,-1 1-1,0 0 1,1-1-1,0 1 1,-1-1 0,1 1-1,0-1 1,-1 1-1,1-1 1,1 2-1,5 6 3,0 0 1,1-1-1,0 0 0,0 0 0,0 0 0,13 7 0,-5-3 61,36 26 338,98 51 1,-72-45-147,33 19-2165,-94-52 543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27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508 22 1568,'0'0'501,"18"9"7184,-19-10-7618,1 0 0,0 0-1,-1 0 1,1 0 0,0 0-1,-1 0 1,1 0 0,-1 0-1,0 0 1,1 0 0,-1 0-1,0 1 1,1-1 0,-1 0-1,0 0 1,0 1 0,0-1-1,0 1 1,0-1-1,1 1 1,-1-1 0,-2 0-1,-18-5 167,-9 3-21,23 2-232,0 0-1,-1 1 1,1-1 0,-1 2 0,-13 1-1,-92 24-32,92-20 22,2 1 1,-1 1-1,-27 16 0,29-14 22,1 2 1,0 0-1,1 1 0,-22 22 0,29-25-31,0 0 0,1 0 1,0 1-1,1 0 0,0 1 0,1 0 0,-10 24 1,15-33 64,0 0 0,1 0 0,-1-1 0,1 1 0,-1 0 1,1 0-1,0 0 0,0 0 0,0-1 0,1 1 0,-1 0 1,2 4-1,-2-5 1,1 0 0,0 0 0,0-1 0,0 1 0,0-1 0,0 1 0,0 0 0,0-1 0,0 0 0,1 1 0,-1-1 0,1 0 0,-1 0 0,1 1 0,-1-1 0,1 0 0,0-1 1,-1 1-1,3 1 0,5 0 29,-1 0 0,1 0 0,-1-1 0,1 0 0,-1-1 0,1 0 0,0 0 0,10-2 0,7 0 4,96-14 3,-85 9-154,71-3 0,-93 11 31,0 0 1,1 1 0,-1 1 0,0 0-1,-1 1 1,1 1 0,24 11-1,-22-8 65,-1 1 0,0 1 0,0 0 0,-1 1 0,28 25 0,-35-27 36,0 0 1,11 16-1,-16-22 20,-1 1 0,0-1 0,0 1 1,0 0-1,-1 0 0,1 0 0,-1 0 0,0 0 0,0 0 0,0 0 0,0 6 1,-2-8-1,1 1 0,-1 0 1,0 0-1,0 0 0,0 0 0,0-1 1,-1 1-1,1 0 0,-1-1 1,1 1-1,-1-1 0,0 0 1,0 1-1,0-1 0,0 0 0,0 0 1,-1-1-1,1 1 0,-5 3 1,-7 3 137,1-1-1,-20 8 1,32-14-195,-14 5 122,-1-1-1,0-1 1,-33 6-1,-53-1 191,45-5-210,37-3 165,-20-2 1,24 0-844,-1 1-1,-21 2 1,29 2-1743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27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6 4320,'-26'-5'8360,"40"5"-8368,47-1 614,109 4 37,-134-1-613,0 2 0,60 15-1,-80-14 12,36 8 301,-46-12-158,1 0 0,-1 0-1,0-1 1,0 1 0,0-2 0,7 0 0,-12 1-355,0 0 1,0 0 0,-1 0 0,1-1 0,0 1 0,0 0 0,-1-1 0,1 1 0,0 0 0,-1-1 0,1 1 0,0-1 0,-1 1 0,1-1 0,-1 0 0,1 1 0,-1-1 0,1 1 0,-1-1 0,1 0 0,-1 1 0,1-1 0,-1 0 0,0 0 0,0 1-1,1-3 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28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39 4480,'-5'1'2118,"13"2"-343,16 2 1089,-1-3-2068,0 0 1,0-2-1,30-4 0,70-15 232,-110 16-1126,23-5-60,-15-2-3682,-8 2 1606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28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36 4480,'-15'-20'1445,"15"19"-1347,-1 0 0,1 0 0,-1 0 0,1 0 0,0 0 1,-1 0-1,1 0 0,0 0 0,1-6 2507,3 28-520,1 56-637,-1-31-741,11 102 952,-13-126-1372,1 1 0,9 29 0,3 22 89,-12-58-129,-1 1-734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28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73 4384,'-21'7'1424,"21"-7"-1344,-1 0 1,1 0 0,0 1-1,0-1 1,-1 0 0,1 0-1,0 1 1,0-1 0,0 0-1,-1 1 1,1-1 0,0 0-1,0 1 1,0-1 0,0 0-1,0 1 1,0-1-1,0 0 1,0 1 0,0-1-1,0 0 1,0 1 0,0-1-1,0 0 1,0 1 0,0-1-1,0 0 1,0 1 0,0-1-1,0 0 1,0 1 0,1-1-1,-1 0 1,0 1 0,0-1-1,0 0 1,1 0-1,-1 1 1,0-1 0,1 0-1,25 5 4640,-6-6-4049,1-2 0,-2 0 0,1-2 0,30-10 0,10-2-202,89-13-295,-90 18-97,-34 8 61,27-2 1,-43 5-273,1 1 0,-1 0 0,1 1 0,-1 0 0,1 1 0,8 2-1,-16-4-178,0 1-1,-1-1 0,1 1 1,0 0-1,-1 0 0,1-1 1,-1 1-1,1 0 0,-1 0 1,1 1-1,-1-1 0,0 0 1,0 0-1,0 1 0,1-1 0,-1 0 1,0 1-1,-1-1 0,1 1 1,0 0-1,1 2 0,5 11-1712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29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37 3488,'-13'5'5736,"22"-10"-4288,0 0-831,1 1-1,0 1 1,1-1 0,17-2 0,45-5 541,-61 10-1000,1 0-45,-1 0 1,1 0 0,0 1 0,-1 1-1,1 0 1,-1 1 0,1 0 0,22 8 0,-33-9-105,0 0 1,-1 0 0,1 0 0,0 0 0,-1 0-1,1 0 1,0 0 0,-1 1 0,0-1 0,1 0-1,-1 1 1,0 0 0,0-1 0,0 1 0,0 0 0,0-1-1,0 1 1,0 0 0,-1 0 0,1 0 0,0 0-1,-1-1 1,0 1 0,1 0 0,-1 0 0,0 0 0,0 0-1,0 0 1,-1 0 0,1 0 0,0 0 0,-1 0-1,0 2 1,-2 8 22,-1-1 1,0 0-1,-1 1 0,-7 12 0,5-12 7,-5 12 55,-1-2-1,-32 41 1,-41 35 604,73-83-429,12-15-258,1 0 1,0 0-1,0 0 1,0 0-1,0 0 1,0 0-1,0 0 0,0 0 1,0 0-1,0 0 1,-1 0-1,1 0 1,0 0-1,0 1 1,0-1-1,0 0 1,0 0-1,0 0 0,0 0 1,0 0-1,0 0 1,0 0-1,0 0 1,0 0-1,0 1 1,0-1-1,0 0 1,0 0-1,0 0 0,0 0 1,0 0-1,0 0 1,0 0-1,0 0 1,0 1-1,0-1 1,0 0-1,0 0 1,0 0-1,0 0 0,0 0 1,0 0-1,0 0 1,0 0-1,0 0 1,0 1-1,0-1 1,0 0-1,1 0 1,-1 0-1,0 0 0,0 0 1,0 0-1,0 0 1,0 0-1,0 0 1,0 0-1,0 0 1,0 0-1,1 0 1,-1 0-1,0 0 0,0 0 1,12 0 336,20-8-148,-28 7-153,177-39 134,-176 39-203,0-1 1,0 2-1,0-1 0,0 0 1,0 1-1,0 0 0,0 0 1,0 1-1,0-1 0,0 1 1,-1 0-1,1 1 0,0-1 0,6 3 1,3 1-843,-12-4 563,0-1 0,0 1 0,0 0 1,-1 0-1,1 0 0,0 0 1,0 0-1,0 0 0,-1 0 0,1 0 1,-1 1-1,1-1 0,-1 1 0,1-1 1,-1 1-1,0-1 0,2 4 1,9 13-2148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48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80 2976,'5'-34'7984,"14"114"-5079,2 8-1008,13 128-1,-33-210-1873,24 256 749,-25-258-685,0-1-1,1 0 1,-1 1 0,0-1 0,0 0-1,-1 0 1,1 1 0,-1-1 0,0 0 0,-1 4-1,-1-13 82,0 0 0,0 0 0,0 0 0,1 0 0,-3-9 0,-9-43-248,2 0 0,3 0 0,-2-98 0,11 144 57,1-1 0,0 1 0,1 0-1,1 0 1,-1-1 0,2 1-1,0 1 1,1-1 0,0 1 0,7-14-1,2 3 25,0 0 0,2 1-1,0 1 1,1 0 0,1 1-1,1 1 1,38-29 0,-52 44 3,0-1 1,0 1-1,0 0 1,1 0-1,-1 1 1,1 0 0,-1 0-1,1 0 1,0 1-1,0 0 1,0 0-1,0 0 1,0 1-1,0-1 1,0 2-1,0-1 1,0 1-1,0-1 1,8 4 0,-8-2 6,0 0 1,0 1-1,0 0 1,0 0-1,0 1 1,0-1-1,-1 1 1,0 0-1,0 1 1,0-1 0,0 1-1,-1 0 1,0 1-1,0-1 1,0 0-1,-1 1 1,4 7-1,-5-8 20,0 0-1,0 0 1,0 0-1,-1 1 1,0-1-1,0 0 0,-1 0 1,1 1-1,-1-1 1,0 0-1,-1 0 1,1 1-1,-1-1 0,0 0 1,0 0-1,-1 0 1,-1 6-1,0-5 3,0 0-1,0 0 1,0-1-1,-1 1 1,0-1-1,0 1 1,0-1-1,-1 0 1,0-1-1,1 1 1,-2-1-1,1 0 1,-9 5-1,-1-1-183,-2-1 0,-18 6 0,21-8 76,1 0 0,-1 1 1,1 0-1,-17 11 0,28-15 64,0 0-1,0 1 0,0-1 0,0 0 1,0 1-1,0-1 0,1 1 0,-1-1 0,1 1 1,0 0-1,0 0 0,0-1 0,0 1 1,0 0-1,1 0 0,-1 0 0,1 0 1,0 0-1,0 0 0,0 0 0,1 5 0,0 1 68,0 0 0,1-1 1,0 1-1,0-1 0,1 0 0,6 13 0,3 1 217,0 0 1,2-1-1,0-1 1,2 0 0,0-1-1,1-1 1,1 0-1,0-1 1,36 25 0,2-4 216,-55-37-319,1-23-5990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49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42 2656,'2'-14'1786,"-1"13"-1489,-1 0 1,0 0-1,1 0 0,-1 0 1,0 0-1,0-1 0,0 1 1,0 0-1,0 0 0,0 0 1,0 0-1,0 0 1,0 0-1,-1 0 0,1 0 1,0 0-1,-1 0 0,1 0 1,-1-2-1,0 2-185,1 1 0,-1 0 0,1-1 0,-1 1 0,1 0 0,-1-1 0,0 1 1,1 0-1,-1 0 0,1-1 0,-1 1 0,0 0 0,1 0 0,-1 0 0,1 0 0,-1 0 0,0 0 0,1 0 0,-1 0 0,0 0 0,1 0 0,-1 0 1,1 0-1,-1 1 0,-1-1 0,-14 6 685,15-5-583,-5 2 77,0 0-1,0 1 0,1 0 1,-1 0-1,1 0 0,0 1 1,0-1-1,1 1 0,-1 0 1,-4 8-1,0 1 370,0 0 0,-13 31-1,21-42-565,-2 3 92,0 1-1,1 0 1,0-1-1,-3 14 1,5-18-160,0 0 0,0-1 0,0 1 0,0 0 0,0-1 0,0 1 0,1 0-1,-1-1 1,0 1 0,1 0 0,0-1 0,-1 1 0,1-1 0,0 1 0,0-1 0,0 1 0,0-1 0,0 0 0,0 1 0,0-1 0,0 0 0,0 0 0,1 0-1,-1 0 1,2 2 0,2-1-160,0 0 0,-1 0 0,1 0 0,0 0-1,0-1 1,0 0 0,0 0 0,0 0-1,0 0 1,0-1 0,0 0 0,1 0 0,-1 0-1,0-1 1,0 0 0,0 0 0,0 0 0,0 0-1,8-4 1,-4 1-836,0-1-1,0 0 1,0 0-1,0-1 1,-1 1-1,0-2 1,0 1-1,-1-1 1,7-8-1,-9 9 146,-1 0 0,0 0 0,0-1 0,-1 1 0,3-8-1,-5 12 610,11-18-1779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49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5216,'0'3'615,"0"0"1,1 0-1,-1 0 0,0 0 1,1 0-1,-1 0 0,1 0 1,0 0-1,2 3 1,3 20 1726,14 149 3029,-15-109-4902,14 67 0,-14-100-2234,4 15-3990,0-27 3046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5:11.6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12 5408,'-18'-12'4341,"18"43"-2478,8 190 375,-8-219-2317,0 1 0,0 0 0,0-1-1,1 1 1,-1-1 0,1 1 0,0-1-1,0 1 1,0-1 0,0 0 0,0 1-1,1-1 1,2 4 0,-4-6-38,0 0 1,1 1-1,-1-1 1,1 1-1,-1-1 0,1 0 1,-1 0-1,1 1 1,-1-1-1,1 0 0,-1 0 1,1 1-1,-1-1 1,1 0-1,-1 0 0,1 0 1,-1 0-1,1 0 1,-1 0-1,1 0 0,-1 0 1,1 0-1,-1 0 1,1 0-1,0 0 0,-1 0 1,1-1-1,-1 1 1,1 0-1,-1 0 0,1-1 1,-1 1-1,0 0 1,1 0-1,-1-1 0,1 1 1,-1-1-1,0 1 1,1 0-1,-1-1 0,1 1 1,-1-1-1,0 1 1,0-1-1,1 1 0,-1-1 1,0 1-1,0-1 1,0 1-1,1-2 0,5-20-3701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51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10 213 896,'-9'-23'12352,"28"24"-10699,31 7-71,40 3 84,108-15-424,-74-1-874,198-17 630,109-34-289,87-11 27,9 26-336,-37 26 299,78 30-411,-367-8 126,-116-7-8439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53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23 2816,'2'-23'11005,"-5"35"-10032,-8 65 1492,-1 78-1,9 79-1280,3-198-849,1-3-164,9 43 0,-4-28 276,-5-40-397,0-6 8,-1 0 0,0 0 0,0 0 0,1 0 0,-1 0 0,0 0 0,0 0 0,-1 0 0,1 0 0,0-1 0,-2 4 0,2-4-33,-1 0 0,0-1 1,0 1-1,0 0 0,0 0 1,0-1-1,0 1 0,0-1 1,-1 1-1,1-1 0,0 1 1,0-1-1,0 1 0,-1-1 1,1 0-1,0 0 0,0 0 1,0 0-1,-1 0 0,1 0 1,0 0-1,-2 0 0,-19-1-88,-36 2-95,52 0 111,0 0 1,0 0 0,0 0 0,1 1-1,-1 0 1,0 0 0,-7 4-1,5-1-180,9-2 283,16 0 232,-8-2-330,60 2 349,96-6-1,-130 2-15,-15 0-2769,25-3 0,-39 3 905,1 0 0,0-1 0,-1 0 1,1 0-1,-1-1 0,1 0 1,7-5-1,2-1-1275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54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44 5984,'-8'-5'2688,"16"5"-128,2 0-1632,7-3 1408,9 0-1344,18-5 95,0 3-639,13-3-64,-1 5-224,3-1 32,-12 4-96,1-4-1312,-7 8 641,-7-4-3297,-3 7 2176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54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5152,'-1'0'83,"1"1"0,-1-1-1,1 0 1,0 0 0,-1 0 0,1 1 0,-1-1 0,1 0 0,0 0-1,-1 1 1,1-1 0,0 0 0,0 1 0,-1-1 0,1 0 0,0 1-1,0-1 1,-1 1 0,1-1 0,0 0 0,0 1 0,0-1 0,0 1-1,-1-1 1,1 0 0,0 1 0,0-1 0,0 1 0,0-1-1,0 1 1,0-1 0,0 1 0,0-1 0,1 0 0,-1 2 0,4 24 1557,-2-14-359,0 19 1799,-2 49 1,-1-29-1643,1 127 1730,30-210-2981,-22 25-299,0 1 0,0 0 0,0 1 0,1 0 0,0 0 0,0 1 0,0 0 0,1 1 0,-1 0 0,1 0 0,-1 1 0,12-1 0,-15 2 99,1 0-1,-1 1 0,1-1 1,-1 2-1,1-1 1,-1 1-1,0 0 0,1 0 1,-1 1-1,0 0 1,0 0-1,0 0 0,0 1 1,0 0-1,0 0 0,-1 0 1,1 1-1,-1 0 1,7 6-1,-10-7 82,0 0 0,0 0-1,0 0 1,0 0 0,-1 0 0,1 0-1,-1 1 1,0-1 0,0 1 0,0-1-1,0 1 1,-1-1 0,1 1 0,-1-1 0,0 1-1,0-1 1,0 1 0,-1 0 0,1-1-1,-1 1 1,0-1 0,0 1 0,0-1-1,0 0 1,-1 1 0,-1 3 0,0-3 18,1 1 0,-1 0 0,0-1 1,0 1-1,0-1 0,-1 0 0,1 0 0,-1-1 1,0 1-1,0-1 0,-1 1 0,1-1 0,-1-1 1,1 1-1,-1-1 0,0 1 0,-8 1 0,6-2-66,-1-1 0,0 0 0,0-1 0,0 0 0,1 0-1,-1 0 1,0-1 0,-9-3 0,11 3-417,1 0 0,0-1 1,0 0-1,0-1 0,-7-3 0,9 4-272,0 0 0,0 0 0,0-1 0,0 1 0,1-1 0,-1 1 0,1-1 0,-4-6 0,1-3-1747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56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 2656,'-3'-13'7338,"3"27"-4036,2 135 1750,26 195-2771,-6-153-1273,-22-185-1896,3 24 3355,0-21-4837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57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15 188 3648,'-10'-26'1173,"9"25"-1131,1 1-1,-1-1 1,1 0-1,-1 0 1,1 0 0,0 0-1,-1 0 1,1 0-1,0 0 1,0-1 0,0 1-1,0 0 1,0 0-1,0 0 1,0 0-1,1-2 1,0-1 200,-1 0 65,0 0 0,1 0 0,0 1 0,0-1-1,0 0 1,1 1 0,-1-1 0,1 1 0,0-1-1,0 1 1,0 0 0,0 0 0,0 0 0,1 0-1,-1 0 1,1 0 0,4-3 0,1 0 10,1-1 0,-1 1-1,1 1 1,1 0 0,9-5 0,-1 3-43,0 1-1,0 0 0,1 1 1,0 1-1,-1 1 0,28-1 0,-33 4-193,0 0 0,0 1-1,0 0 1,-1 1 0,1 0-1,-1 1 1,1 1 0,-1 0-1,0 0 1,16 10 0,-25-13-26,0 1 0,0 0 0,0 1 0,0-1 0,0 0 0,0 1 0,-1 0 0,4 5 0,-5-7-45,0 1 1,0-1 0,0 1 0,0-1 0,-1 1 0,1 0 0,-1-1 0,1 1-1,-1 0 1,0 0 0,1-1 0,-1 1 0,0 0 0,0 0 0,0-1-1,-1 1 1,1 0 0,0-1 0,-1 1 0,0 2 0,-2 3 58,-1 1 0,1-1 0,-2 0 0,1 0 0,-1-1 0,0 1 0,0-1 1,-9 7-1,-5 3 135,-28 20-1,18-18-119,-41 19-1,46-25-78,0 1 0,1 1 1,-23 17-1,43-29-20,0 1 0,0-1 0,1 1 0,-1 0 0,1-1 0,-1 1 0,1 0 1,0 1-1,0-1 0,0 0 0,1 1 0,-1-1 0,1 0 0,0 1 0,-2 6 0,3-7 48,0 0 0,0 0 0,1 0 0,-1 0 0,1 0 0,-1 0 0,1 0 0,0 0 0,0 0-1,0 0 1,0 0 0,1-1 0,-1 1 0,1 0 0,0-1 0,0 0 0,0 1 0,0-1 0,4 4 0,26 22 597,2-2 0,41 26 0,-8-7 214,-19-10-260,121 82 1448,-158-113-3145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58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20 724 2816,'-20'9'7482,"23"-7"-7161,0-1-1,0 1 0,0-1 1,0 0-1,0 0 0,1 0 0,-1 0 1,0 0-1,0-1 0,1 0 1,-1 1-1,0-1 0,7-1 1,3 0 269,0-1 1,18-5-1,-24 5-485,0-1-1,0 0 1,0 0-1,0-1 1,-1 0-1,1 0 1,-1 0-1,0-1 1,0 0 0,-1 0-1,1-1 1,-1 1-1,0-1 1,-1-1-1,0 1 1,0 0-1,5-10 1,0-4 28,0-1 1,-2 1-1,0-1 1,7-39-1,-9 25 193,-1 0-1,-2 0 0,-3-50 1,-2 61 38,0-1 1,-2 2 0,0-1 0,-13-33-1,-1-5 394,18 58-727,0 1-1,0-1 1,0 1-1,1-1 1,0 0 0,-1 1-1,1-1 1,1 0 0,-1 1-1,0-1 1,2-5-1,-1 7-36,0 0 0,0 1 0,0-1 0,0 0 0,0 0 0,1 1 0,-1-1 0,1 1 0,-1-1 0,1 1 0,-1-1 0,1 1 0,0 0 0,-1 0 0,1 0 0,0 0 0,0 0 0,0 0 0,0 1 0,0-1 0,3 0 0,18-4-50,0 1 1,1 1 0,-1 1 0,35 1-1,-13 4 58,65 12 1,-98-12-1,0 0 0,1 1-1,-1 0 1,0 1 0,-1 0 0,1 1 0,-1 1 0,-1-1 0,1 2 0,17 15 0,-26-20 7,1 1 0,-1 0 0,1 0 0,-1-1 0,0 2-1,-1-1 1,1 0 0,-1 0 0,0 0 0,0 1 0,0-1 0,0 0 0,-1 1 0,1-1 0,-1 1-1,-1-1 1,1 1 0,-1 4 0,-2 9 40,0 0-1,-12 33 1,-86 237 255,95-273-285,0 0 1,2 0-1,-1 0 1,2 0-1,-3 31 1,6-44-5,0-1-1,0 0 1,0 1 0,1-1-1,-1 0 1,0 0 0,1 0-1,-1 1 1,1-1-1,0 0 1,-1 0 0,1 0-1,0 0 1,-1 0 0,1 0-1,0 0 1,0 0 0,0 0-1,0 0 1,0-1 0,0 1-1,0 0 1,0-1 0,1 1-1,-1-1 1,0 1 0,0-1-1,0 1 1,1-1 0,0 0-1,5 2 39,0-1 0,-1 0 1,1-1-1,7 0 0,161-10 406,-70 7-427,-104 3-219,-1 1 0,1-1 1,0 0-1,0-1 0,0 1 1,-1 0-1,1 0 0,0 0 1,0 0-1,0-1 0,-1 1 1,1 0-1,0-1 0,0 1 1,-1 0-1,1-1 0,0 1 1,-1-1-1,1 1 0,-1-1 1,1 0-1,0 1 0,-1-1 1,1 0-1,-1 1 0,1-2 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0:59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1728,'3'-10'12394,"-1"4"-10250,-1 5-2011,1 0 0,0 0 0,0 1 0,-1-1-1,1 0 1,0 1 0,0-1 0,0 1 0,0-1 0,3 1-1,2 0-46,0 1 0,1 0-1,-1 0 1,0 0 0,0 1-1,0 0 1,0 1 0,0-1-1,0 1 1,-1 1-1,1-1 1,-1 1 0,0 0-1,0 1 1,-1-1 0,10 10-1,-12-11-49,0 1-1,0 0 0,0 0 0,-1 0 1,1 0-1,-1 0 0,0 0 1,0 1-1,0-1 0,-1 1 0,0-1 1,0 1-1,0 0 0,0-1 1,-1 1-1,1 0 0,-1 0 0,0 0 1,-1-1-1,1 1 0,-1 0 1,0 0-1,0-1 0,-1 1 0,-3 7 1,2-7 35,0 1 0,0-2 1,0 1-1,-1 0 0,-6 5 0,-5 7 222,-33 38 608,29-29-485,19-26-380,0 0 0,0 1 0,1-1 0,-1 0 0,0 1 0,0-1 0,1 0 0,-1 0 0,0 0 0,1 1 0,-1-1 0,0 0 0,1 0 0,-1 0 0,1 0 0,-1 0 0,0 0 0,1 1 0,-1-1 0,0 0 0,1 0 0,-1 0 0,1 0 0,-1-1 0,1 1 0,17 1 345,13-4-220,-10 2-103,27-6 1,-25 2-865,38-3 0,-5 7-6137,-29 4 3989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2:05.3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14 252 2656,'-12'-1'11216,"11"-5"-11558,1-1 1409,0 6-1056,1 0-1,-1 0 1,0 0 0,0-1-1,0 1 1,1 0 0,-1 0-1,0 0 1,1 0 0,-1 0-1,1-1 1,0 1 0,-1 0-1,1 0 1,0 0 0,-1 1-1,2-2 1,3-1-6,-1 1 0,1-1 1,-1 1-1,1 1 0,0-1 0,9-1 0,-12 3 6,0-1-1,0 1 1,1 0-1,-1 1 1,0-1-1,0 0 1,0 1-1,1-1 0,-1 1 1,0 0-1,0 0 1,0 0-1,0 0 1,0 0-1,0 0 1,-1 0-1,1 0 1,0 1-1,-1-1 0,4 4 1,-2-1 19,0 0 1,0 1-1,0-1 1,0 1-1,-1 0 1,1-1-1,-1 1 1,0 0-1,-1 1 1,3 8-1,-2 4 144,2 34-1,-2-25-135,-2-23-40,2 20 55,4 26 0,-5-44-9,1 0 0,-1 0 0,1-1 0,0 1-1,0 0 1,1-1 0,-1 0 0,1 0 0,1 1 0,4 4-1,-7-8-6,0-1 0,1 0 0,-1 0 0,1 1 0,-1-1 0,1 0 0,-1-1 0,1 1 0,0 0 0,-1 0 0,1-1 0,0 1 0,0-1 0,-1 1 0,1-1 0,0 0 0,0 0 0,0 0 0,-1 0 0,1 0 0,0 0 0,0 0 0,0-1 0,0 1 0,-1-1 0,1 1 0,0-1 0,-1 0 0,1 1 0,0-1 0,-1 0 0,4-2 0,2-3 119,1 0 0,-1 0 0,0-1 0,11-13-1,2-5-47,-2-1 0,0-1-1,-2 0 1,-1-1-1,17-45 1,-18 40-158,-8 19-9,0 0-1,-1-1 0,7-28 1,-12 43 25,0-1 0,0 0 0,0 0-1,0 0 1,0 0 0,0 1 0,1-1 0,-1 0 0,0 0 0,1 0 0,-1 1 0,0-1 0,1 0 0,-1 0-1,1 1 1,0-1 0,-1 1 0,1-1 0,-1 0 0,1 1 0,0-1 0,-1 1 0,1-1 0,0 1 0,0 0 0,-1-1-1,1 1 1,0 0 0,0-1 0,0 1 0,-1 0 0,1 0 0,0 0 0,0 0 0,0 0 0,0 0 0,0 0-1,-1 0 1,1 0 0,0 0 0,0 0 0,0 0 0,-1 1 0,1-1 0,1 1 0,8 3-71,0 1 1,-1 0 0,10 7-1,20 10 91,-21-14 112,0-1-1,0-1 1,1-1 0,-1 0 0,1-2-1,1 0 1,-1-1 0,0-1 0,0-1 0,1 0-1,27-5 1,-38 3 22,0 0 0,0-1 0,-1 0 0,1 0 0,-1-1 0,1-1 1,-1 1-1,0-1 0,11-10 0,-15 12-79,0 0 0,0-1 0,0 1 0,-1-1 0,1 0 1,-1 0-1,0-1 0,0 1 0,-1-1 0,1 1 0,-1-1 1,0 0-1,0 0 0,-1 0 0,1 0 0,-1 0 0,1-10 0,-2 12-38,0 1-1,0-1 0,0 0 0,-1 1 0,1-1 0,-1 1 0,1-1 1,-1 1-1,0-1 0,0 1 0,0 0 0,-3-5 0,3 6-17,0 0 0,0 0 0,0 0-1,0 0 1,0 1 0,0-1 0,-1 0 0,1 0-1,0 1 1,0-1 0,-1 1 0,1-1-1,0 1 1,-1 0 0,1-1 0,-1 1-1,1 0 1,0 0 0,-1 0 0,1 0 0,-1 0-1,1 0 1,0 0 0,-1 1 0,-1 0-1,-3 0-83,1 2 0,0-1 0,0 0 0,0 1 0,0 0 0,0 0-1,1 1 1,-1-1 0,-5 7 0,0 0-136,1 0 0,-15 20 0,20-23 191,0-1-1,0 1 0,0 0 1,1 0-1,0 0 0,1 0 1,-1 1-1,-1 11 0,4-16 38,-1 0 0,1 0-1,0 0 1,0 0-1,0 0 1,1 0 0,-1 0-1,1 0 1,0 0 0,0 0-1,0-1 1,0 1-1,0 0 1,0 0 0,1-1-1,0 1 1,-1-1-1,1 1 1,0-1 0,0 0-1,0 1 1,0-1 0,1 0-1,2 2 1,4 1 100,-1 0 0,1 0 0,-1-1 0,2 0 0,-1-1 0,0 0 0,1 0 0,-1-1 0,1 0 0,-1-1 0,17 1 0,-11-2 48,0-1 0,0 0-1,-1-1 1,1-1 0,0 0-1,27-11 1,-28 7-104,0 0 1,0-1-1,-1-1 0,0 0 1,0-1-1,-1 0 0,0-1 1,-1 0-1,15-19 0,-21 22-42,0 2-470,-4 6 446,-1 0 1,0 1-1,1-1 1,-1 1-1,0-1 1,0 0-1,0 1 1,0-1-1,1 1 1,-1-1-1,0 0 1,0 1-1,0-1 1,0 1-1,0-1 1,0 1-1,0-1 1,0 0-1,0 1 1,0-1-1,0 1 1,-1 0-1,2 9 19,1-1 0,0 1 0,0 0 0,1-1 0,0 0 0,0 1 0,1-1 0,7 12 0,-9-17 45,1 0-1,-1 0 1,1-1 0,0 0 0,-1 1 0,2-1-1,-1 0 1,0 0 0,0-1 0,7 5-1,-7-6 4,0 1 0,0-1 0,0 0 0,1 0-1,-1-1 1,0 1 0,1-1 0,-1 1-1,0-1 1,1 0 0,-1 0 0,0 0 0,1-1-1,5-1 1,0 0 86,1-2 0,0 1 0,-1-1 0,0 0 0,15-11 0,41-32 346,-62 44-441,30-25 51,-2-1 0,36-44 0,-60 64-80,-1 0 1,0 0 0,5-12 0,-6 12-81,0 0 1,10-14 0,-14 22 48,-1 0 0,1 0 0,0 0 0,0 0 0,0 0 0,0 0 0,0 0 0,0 1 0,1-1 0,1-1 0,-3 2 19,1 0 0,-1 0-1,0 0 1,1 0 0,-1 0 0,1 0 0,-1 0 0,0 0-1,1 1 1,-1-1 0,0 0 0,1 0 0,-1 0 0,0 0 0,1 1-1,-1-1 1,0 0 0,0 0 0,1 0 0,-1 1 0,0-1-1,0 0 1,1 0 0,-1 1 0,0-1 0,0 0 0,0 1-1,1-1 1,-1 0 0,0 1 0,0-1 0,0 0 0,0 1 0,0-1-1,0 0 1,0 1 0,0-1 0,0 0 0,0 1 0,0-1-1,0 1 1,0-1 0,3 22 46,-2 0 0,0 1 0,-2-1 0,0 0 0,-2 0 0,0-1 0,-1 1 0,-2 0 0,0-1-1,-10 24 1,10-31 120,-12 20-1,16-30-81,0 0 1,-1-1-1,1 0 0,-1 1 0,0-1 1,0 0-1,0 0 0,0 0 0,-8 4 1,10-7-55,0 1-1,0-1 1,0 1 0,0-1 0,0 0 0,0 1 0,0-1-1,0 0 1,0 0 0,0 0 0,0 0 0,0 0 0,-1 0-1,1 0 1,0 0 0,0 0 0,0 0 0,0-1-1,0 1 1,0 0 0,0-1 0,-2 0 0,1-1-53,0 1 0,0 0-1,1-1 1,-1 0 0,0 1 0,1-1 0,-1 0 0,1 0-1,0 0 1,-2-3 0,1 2-74,1 0 0,-1-1 0,1 1 0,0 0 0,0-1 0,0 1-1,0-1 1,1 1 0,-1-1 0,1 1 0,0-1 0,0 1 0,1-6 0,-1 9 83,1-1-1,-1 1 1,0 0 0,0-1 0,1 1 0,-1 0 0,0-1-1,1 1 1,-1 0 0,0 0 0,1-1 0,-1 1-1,1 0 1,-1 0 0,0 0 0,1 0 0,-1 0 0,1-1-1,-1 1 1,1 0 0,-1 0 0,1 0 0,-1 0 0,0 0-1,1 0 1,0 0 0,15 3-183,-9-2 58,29 5-6,33 2 69,-56-7 171,0-1 0,-1 0-1,1-1 1,0 0 0,0-1 0,0 0 0,-1-1 0,0 0 0,1-1-1,-1-1 1,0 0 0,13-8 0,-13 6-37,0 0 0,-1-1-1,0 0 1,-1-1 0,0 0-1,13-15 1,14-17-16,-21 24-194,17-23-1,-33 39 166,1 1 0,-1 0-1,0 0 1,0 0-1,0 0 1,0 0-1,0 0 1,0 0-1,0 0 1,0 0-1,0 0 1,0 0 0,0 0-1,0 0 1,1 0-1,-1 0 1,0 0-1,0 0 1,0 0-1,0 0 1,0 0 0,0 0-1,0 0 1,0 0-1,0 1 1,0-1-1,0 0 1,0 0-1,1 0 1,-1 0-1,0 0 1,0 0 0,0 0-1,0 0 1,0 0-1,0 0 1,0 0-1,0 0 1,0 0-1,0 0 1,0 0 0,0 1-1,0-1 1,0 0-1,0 0 1,0 0-1,0 0 1,0 0-1,0 0 1,0 0-1,0 0 1,0 0 0,0 0-1,0 0 1,0 1-1,0-1 1,0 0-1,0 0 1,0 0-1,0 0 1,0 0 0,0 0-1,0 0 1,0 0-1,0 0 1,0 0-1,0 0 1,-1 0-1,1 0 1,0 14 73,-2 15 80,-3 2 88,3-22-195,0 0 0,1 1-1,0-1 1,1 0 0,1 18 0,0-26-42,-1 0 0,0 0 1,0-1-1,0 1 0,1 0 1,-1 0-1,1 0 1,-1-1-1,0 1 0,1 0 1,0 0-1,-1-1 0,1 1 1,-1 0-1,1-1 0,0 1 1,-1-1-1,1 1 0,0-1 1,0 1-1,-1-1 0,2 1 1,1 0 6,-1 0 1,1 0-1,-1-1 1,1 1-1,0-1 1,-1 0-1,5 0 1,2 0 18,-1-1 0,1 0 0,-1 0 0,9-4 0,82-34 291,-72 27-404,0 2 0,0 0 1,34-7-1,-60 17 71,-1-1 0,1 1 0,-1 0 0,1 0 0,0 0 0,-1 0 0,1 0 0,-1-1 0,1 1 0,0 0 0,-1 0 0,1 0 0,0 1 0,-1-1 0,1 0 0,-1 0 0,1 0-1,0 0 1,-1 1 0,1-1 0,-1 0 0,1 0 0,-1 1 0,1-1 0,-1 0 0,1 1 0,-1-1 0,1 1 0,-1-1 0,1 1 0,0 0 0,-1 1-1,0 0 1,1-1-1,-1 1 0,0 0 0,0 0 1,0-1-1,-1 1 0,1 0 0,-1 2 1,1-2 17,-1 0 0,1 1 0,0-1 1,0 1-1,0-1 0,0 5 0,1-4 3,0 1 1,1-1-1,-1 1 0,1-1 0,-1 0 0,1 1 0,0-1 0,1 0 0,-1 0 0,0-1 0,1 1 0,-1 0 0,1-1 0,0 1 0,0-1 0,0 0 1,0 0-1,1 0 0,-1-1 0,0 1 0,1-1 0,-1 0 0,1 1 0,-1-2 0,1 1 0,0 0 0,-1-1 0,1 0 0,6 0 0,-7 0 33,0 0 0,0-1 0,0 1 0,0-1 0,-1 0 0,1 0 0,0 0 0,0 0 0,-1 0 0,1 0 0,-1-1 0,1 0 0,-1 1 0,0-1 0,0 0-1,0 0 1,0 0 0,0 0 0,0-1 0,0 1 0,-1 0 0,1-1 0,-1 1 0,1-1 0,-1 0 0,0 1 0,0-1 0,0 0 0,-1 0 0,1 1 0,-1-1 0,1 0 0,-1 0-1,0 0 1,0 0 0,-1-5 0,-1-6-40,1 7-14,0 1 0,0-1-1,-4-10 1,4 15 3,0 1 0,1-1 0,-1 1 0,0 0 0,0-1 1,0 1-1,0 0 0,0 0 0,0-1 0,0 1 0,0 0 0,0 0 0,0 0 0,-1 0 0,1 1 0,0-1 0,-1 0 0,1 0 1,-1 1-1,-2-1 0,4 1-2,0 0 0,-1 0 1,1 0-1,0 0 0,-1 0 1,1 0-1,-1 0 0,1-1 1,0 1-1,-1 0 0,1 0 1,0 0-1,-1 0 0,1 0 1,0 0-1,-1-1 0,1 1 1,0 0-1,0 0 0,-1-1 1,1 1-1,0 0 0,0 0 1,-1-1-1,1 1 0,0 0 1,0-1-1,0 1 0,-1 0 1,1-1-1,0 1 0,0 0 1,0-1-1,0 1 0,0 0 1,0-1-1,0 1 0,0 0 1,0-1-1,0 1 0,0-1 1,0 1-1,0 0 0,0-1 1,0 1-1,0 0 0,0-1 1,0 1-1,0 0 0,1-1 1,-1 1-1,0 0 0,0-1 1,0 1-1,1-1 0,0 0-63,1-1-1,-1 1 0,1 0 1,-1-1-1,1 1 0,0 0 1,-1 0-1,4-2 0,12-3-26,0 0 0,1 1 0,24-4 0,-32 7 130,0 1-1,0 0 1,0 1-1,1 0 1,-1 1-1,0 0 1,16 4-1,-23-4 17,0 0 0,1 0 0,-1 0 0,0 0 0,0 1 0,-1-1-1,1 1 1,0 0 0,0 0 0,-1 0 0,1 0 0,-1 0-1,0 1 1,0-1 0,0 1 0,0-1 0,0 1 0,0 0 0,0 0-1,-1 0 1,0 0 0,0 0 0,1 0 0,-2 0 0,1 0 0,0 0-1,-1 0 1,1 1 0,-1-1 0,0 0 0,0 1 0,0-1 0,-1 0-1,1 0 1,-1 0 0,0 1 0,1-1 0,-3 3 0,-4 19 109,7-25-151,0 0 0,0 0 1,0 1-1,0-1 0,0 0 1,0 0-1,0 0 1,0 0-1,0 1 0,0-1 1,0 0-1,0 0 0,0 0 1,0 0-1,0 1 1,0-1-1,0 0 0,0 0 1,1 0-1,-1 0 1,0 1-1,0-1 0,0 0 1,0 0-1,0 0 0,0 0 1,0 0-1,0 0 1,1 1-1,-1-1 0,0 0 1,0 0-1,0 0 0,10-6 86,55-47 36,-57 47-178,1 0 0,0 1 0,0 0 0,1 0 1,-1 1-1,12-3 0,-15 6 55,-1 0 0,0 0 1,1 1-1,-1 0 1,0 0-1,1 1 1,-1-1-1,0 1 0,0 0 1,1 0-1,-1 1 1,0 0-1,0 0 1,0 0-1,6 4 0,7 5 184,0 1 0,25 22-1,-18-14-76,-16-13-66,2 0-1,-1-1 1,11 6 0,-15-10-799,0 1 0,-1-1 0,1 0 0,0-1 0,0 1 0,0-1 0,9 0-1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2:05.6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 47 7712,'-65'-16'3520,"51"13"-3072,14-2 32,5 5-352,4-6-672,7 1 288,15-3-128,5 4 224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5:12.0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80 1 7296,'-9'8'3328,"1"8"-2912,-2-4 992,7 2-864,-12 2 0,7 4-352,0 11 0,-2 4-96,7 4-2112,-2 8 1120,5-8-5312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2:12.0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160 45 3904,'-2'-1'380,"0"0"0,0 1-1,0-1 1,0 1 0,0-1 0,-1 1 0,1 0 0,0 0-1,0 0 1,0 0 0,0 0 0,0 0 0,-1 1 0,1-1-1,0 1 1,0-1 0,0 1 0,0 0 0,0 0 0,0 0-1,0 0 1,0 0 0,-1 2 0,-4 2 152,1 1-1,0 0 1,1 1 0,-9 11 0,2-1 514,3-6-662,1 0 0,1 1 0,0-1 0,0 1 0,-5 15 1,10-24-353,1 1 0,0-1-1,0 1 1,0-1 0,0 1 0,0 0 0,1-1 0,0 1 0,0 0 0,0-1 0,0 1 0,0 0 0,1-1 0,0 1 0,-1 0 0,1-1 0,1 1 0,-1-1 0,0 1 0,1-1 0,0 0 0,0 0 0,0 1 0,3 3 0,-4-6-21,0 0 0,0 0 0,0 0 0,1 0 0,-1 0 0,0 0 0,0 0 0,1-1 0,-1 1 0,0 0 0,1-1 0,-1 1 0,1-1 0,-1 1 0,1-1 0,-1 0 0,1 1 0,-1-1 0,1 0 0,1 0 0,0-1 19,-1 1 0,0-1 0,0 0 0,0 1 1,0-1-1,0 0 0,0 0 0,0-1 0,0 1 1,0 0-1,0-1 0,2-1 0,1-3 28,0 1 0,-1-1 0,0 0 0,0 0 0,0-1 1,0 1-1,3-12 0,-2 6-29,-1-1 0,0 0 1,-1 0-1,-1 0 0,2-24 1,-8 14-16,4 22-11,-1 0 0,1 0 0,0 0 0,-1 0 0,1 0 0,0 0 0,-1 0 0,1 0 0,0 0 0,0 0 0,0 0 0,0 0 0,0 0 0,0 0 0,0 0 0,1 0 1,-1 0-1,0 0 0,1 0 0,-1 0 0,0 0 0,1 0 0,-1 0 0,1 0 0,-1 0 0,1 0 0,0 0 0,-1 1 0,1-1 0,0 0 0,0 0 0,0 1 0,1-2 0,9-4 262,0 0 1,1 0-1,0 1 1,16-4-1,52-10 602,-55 14-602,-6 1 52,1 1-1,31-2 1,-44 5-240,1 0-1,0 1 0,-1 0 0,1 0 0,0 0 0,-1 1 0,1 0 0,-1 1 0,11 4 1,-15-5-37,-1 0 1,0 0 0,1 0-1,-1 0 1,0 0 0,0 0 0,0 0-1,0 1 1,0-1 0,0 1 0,-1 0-1,1-1 1,-1 1 0,0 0 0,0 0-1,0 0 1,0 0 0,0 0-1,-1 0 1,0 0 0,1 4 0,-1 2-6,0-1 0,0 1 0,-1 0 0,0-1 0,-1 1 0,-3 10 0,6-17 41,3-3-41,11-9-61,22-17-190,-32 22 176,1 0 27,1 1 0,-1-1 1,1 1-1,-1 1 0,15-7 0,-20 10 15,0 0 0,1-1 0,-1 1 0,0 0 0,1-1 0,-1 1 0,0 0 0,1 0 0,-1 0 0,1 0 0,-1 0 0,0 1 0,1-1 0,-1 0 0,0 1 0,1-1 0,-1 1 0,0-1 0,1 1 0,-1 0 0,0-1 0,0 1 0,0 0 0,0 0 0,0 0 0,0 0 0,0 0 0,0 0 0,0 0 0,0 0 0,0 0 0,-1 1 0,1-1 0,0 0 0,-1 0 0,1 1 0,-1-1 0,1 0 0,-1 1 1,0 1-1,2 3 85,0 0 0,1 0 0,-1 0 0,1-1 0,0 1 0,0-1 0,1 0 0,-1 0 0,1 0 0,8 8 0,-8-10-50,0 0 0,0 0 0,0-1-1,0 1 1,0-1 0,0 0 0,1 0-1,-1-1 1,1 1 0,-1-1 0,1 0 0,-1 0-1,1 0 1,9-1 0,0 0-682,-1-2 0,1 0 0,17-5 0,-14 3-4220,21-2 1,-21 6 1723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2:13.9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1031 5888,'-1'0'339,"1"-1"-271,0 1 0,-1 0 0,1 0-1,0 0 1,0 0 0,0 0 0,-1 0 0,1 0 0,0 0 0,0 0-1,0-1 1,-1 1 0,1 0 0,0 0 0,0 0 0,0 0 0,-1 0-1,1 0 1,0 0 0,0 0 0,0 1 0,-1-1 0,1 0-1,0 0 1,0 0 0,0 0 0,0 0 0,-1 0 0,1 0 0,0 1-1,3 6 940,-2-6-738,0 0-1,0 0 0,0 0 1,1 0-1,-1 0 1,0 0-1,0 0 0,1 0 1,-1-1-1,0 1 1,1 0-1,-1-1 0,0 1 1,1-1-1,2 1 1,11-3 450,0 0 0,0 0 0,-1-2 0,1 0 1,-1 0-1,15-8 0,-15 5-453,0-1-1,0-1 1,-1 0-1,0 0 1,0-2 0,-1 0-1,-1 0 1,0-1-1,0 0 1,9-14-1,4-12 349,-1 0 0,25-57 0,-44 87-550,1-4 201,1 1 1,0-1-1,0 1 1,10-12 0,-16 23-260,0-1 1,1 1 0,-1 0-1,0-1 1,0 1 0,0 0-1,1-1 1,-1 1 0,0 0-1,0-1 1,1 1 0,-1 0 0,0 0-1,0-1 1,1 1 0,-1 0-1,0 0 1,1 0 0,-1 0-1,0-1 1,1 1 0,-1 0-1,1 0 1,-1 0 0,0 0-1,1 0 1,-1 0 0,0 0 0,1 0-1,-1 0 1,1 0 0,-1 0-1,0 0 1,1 0 0,-1 0-1,0 0 1,1 1 0,-1-1-1,0 0 1,1 0 0,-1 0-1,0 0 1,1 1 0,-1-1 0,0 0-1,0 0 1,1 1 0,-1-1-1,0 0 1,1 1 0,5 18 11,-5-15-9,2 11 61,0 0 0,-1 1 0,-1-1 0,0 0 0,-3 23 0,-14 77 390,12-97-413,0 0 0,-1 0 0,-8 20 0,12-33-47,-1-1 0,0 0 0,0 0 1,0 0-1,-1 0 0,0 0 0,1-1 0,-1 1 1,0-1-1,-1 0 0,1 0 0,0 0 0,-1 0 1,0 0-1,0-1 0,0 0 0,0 0 0,-4 2 1,6-3-92,0-1 0,0 0 1,0 0-1,0 1 1,0-1-1,0-1 1,0 1-1,0 0 1,0 0-1,0-1 1,0 1-1,0-1 1,0 0-1,0 1 0,1-1 1,-1 0-1,0 0 1,0 0-1,-2-3 1,-1 0-148,-1-1 1,2 0 0,-1 0 0,-5-8-1,6 6-261,6 4 333,11 4 357,-2 0-58,48 3 266,-40-2-212,1-1 0,22-1 0,-30-1-135,0-1 1,0 0-1,0-1 0,0 0 1,-1-1-1,1 0 0,-1-1 1,0 0-1,0-1 0,-1 0 1,0-1-1,0 0 0,0 0 1,-1-1-1,15-15 0,45-57-2,69-102-1,-40 48-41,-2-1 107,-77 104-109,-2 0 0,22-55 0,-2-28 28,-31 94-39,-2 0 1,0 0 0,1-38-1,-5 58 7,0 0-1,1-1 0,-1 1 1,0 0-1,0 0 1,0 0-1,0-1 0,0 1 1,0 0-1,0 0 1,0 0-1,0-1 0,0 1 1,0 0-1,0 0 0,0 0 1,0-1-1,0 1 1,-1 0-1,1 0 0,0 0 1,0-1-1,0 1 1,0 0-1,0 0 0,0 0 1,0 0-1,-1-1 1,1 1-1,0 0 0,0 0 1,0 0-1,0 0 0,-1 0 1,1 0-1,0-1 1,0 1-1,-1 0 0,-5 6 47,-6 15 16,-78 176 976,66-148-765,3 1 0,-22 74 1,34-91-166,2 1 0,1-1 0,2 1 0,0 67-1,3-92-66,1-1 0,1 0-1,0 0 1,0 1 0,0-1-1,1 0 1,1 0 0,-1 0-1,1 0 1,0-1 0,6 10-1,-8-16-36,0 0-1,0 1 0,-1-1 0,1 0 0,0 0 0,1 0 0,-1-1 0,0 1 0,0 0 0,0 0 0,0-1 0,1 1 0,-1 0 0,0-1 1,1 1-1,-1-1 0,0 0 0,1 1 0,-1-1 0,1 0 0,-1 0 0,0 0 0,1 0 0,-1 0 0,1 0 0,-1 0 0,0-1 0,1 1 1,-1 0-1,1-1 0,1 0 0,2-2-24,1 1 0,-1-1 1,0 0-1,0-1 1,0 1-1,5-5 0,0-3-25,0 0-1,0 0 0,-1-1 1,0 0-1,7-16 0,-8 14-1,1 0 0,1 1-1,17-20 1,-27 33 44,1-1 0,0 0-1,-1 1 1,1-1 0,-1 0-1,1 1 1,0-1 0,-1 1-1,1 0 1,0-1 0,0 1-1,-1-1 1,1 1 0,0 0-1,0 0 1,-1-1 0,1 1-1,0 0 1,0 0 0,0 0-1,1 0 1,-1 0-3,-1 1-1,1-1 1,0 0 0,-1 1-1,1-1 1,-1 1 0,1-1-1,-1 1 1,1-1 0,-1 1-1,0-1 1,1 1 0,-1-1-1,1 1 1,-1 0 0,0-1-1,0 1 1,1 0 0,-1 1-1,1 4-14,0 0 0,0 1 0,0-1 0,-1 7 0,0-13 22,-2 47 258,1-32-163,0-1-1,1 1 0,0-1 0,2 1 0,-1-1 0,5 15 0,-4-23-55,8 20 66,-10-25-116,1 0 0,-1 0 0,1 0 0,-1 0 0,1-1 0,0 1 0,-1 0 0,1 0 0,0-1 0,0 1 0,0 0 0,0-1 0,-1 1 0,1-1 0,0 1 0,0-1-1,0 1 1,0-1 0,0 0 0,0 0 0,0 1 0,0-1 0,2 0 0,9-1-383,0-1 0,1-1 1,-1 0-1,0 0 0,19-10 0,2 1-185,26-10 143,109-60-1,-147 70 466,-1-1-1,-1 0 1,31-29 0,-49 41-26,0 0 0,0 0 1,0 0-1,0 0 0,0 0 1,0-1-1,0 1 0,-1 0 0,1-1 1,0 1-1,0-3 0,-1 4-5,0 0 0,0 0-1,0 0 1,0 0 0,0 0-1,0 0 1,0 0 0,0-1 0,0 1-1,0 0 1,0 0 0,0 0-1,0 0 1,0 0 0,0 0-1,0 0 1,-1 0 0,1-1-1,0 1 1,0 0 0,0 0-1,0 0 1,0 0 0,0 0-1,0 0 1,0 0 0,0 0-1,0 0 1,-1 0 0,1 0-1,0 0 1,0-1 0,0 1-1,0 0 1,0 0 0,0 0-1,0 0 1,-1 0 0,1 0-1,0 0 1,0 0 0,0 0-1,0 0 1,0 0 0,0 0 0,-1 0-1,-12 6-58,-4 8 110,0 0 0,1 0 1,0 1-1,-24 32 0,38-45-19,-22 33 162,23-32-178,0-1 0,-1 1 1,1 0-1,0-1 0,0 1 0,1 0 1,-1 0-1,1 0 0,-1 0 0,1 0 1,0-1-1,0 5 0,0-6-6,0 0-1,0 0 0,1 0 1,-1-1-1,0 1 1,0 0-1,1 0 0,-1-1 1,1 1-1,-1 0 1,0 0-1,1-1 0,-1 1 1,1-1-1,-1 1 1,1 0-1,0-1 0,-1 1 1,1-1-1,0 1 1,-1-1-1,1 0 0,1 1 1,-1 0-3,1-1 0,0 1 0,0-1-1,-1 0 1,1 0 0,0 1 0,0-1 0,0 0 0,0-1 0,1 1 0,4-1-2,-1-1 0,0 0-1,0 0 1,0 0 0,8-5 0,-2 0-6,0 0-1,-1-1 1,0-1 0,-1 0-1,0-1 1,0 0-1,-1 0 1,12-17 0,3-10-40,25-53 1,-21 37 69,-18 34-8,7-11-101,-1-1 0,14-41 0,-7-4 150,18-104-1,-40 171-93,0 6 54,0 0 0,-1 0 0,1 0 0,-1 0 1,0 0-1,0 0 0,0 0 0,0-1 0,-1-2 0,1 6-24,0 0 0,0 0 1,0 0-1,0 0 0,0 0 0,0 0 0,0 0 0,0 0 0,0 0 1,0 0-1,0 0 0,0 0 0,0 0 0,-1 0 0,1 0 0,0 0 0,0 0 1,0 0-1,0 0 0,0 0 0,0 0 0,0 1 0,0-1 0,0 0 1,0 0-1,0 0 0,0 0 0,0 0 0,0-1 0,0 1 0,-1 0 0,1 0 1,0 0-1,0 0 0,0 0 0,0 0 0,0 0 0,0 0 0,0 0 1,-21 55 386,2 0 0,2 1 0,-9 62 0,19-73-164,2 0-1,1 0 0,3 0 1,7 72-1,-5-103-175,1-1 0,0 1-1,1 0 1,1-1 0,0 0 0,1 0-1,0 0 1,12 22 0,-16-33-47,0-1 1,0 0-1,-1 1 0,1-1 1,0 0-1,0 0 1,0 0-1,1 0 0,-1 0 1,0 0-1,0 0 1,0 0-1,1 0 0,-1-1 1,0 1-1,1 0 1,-1-1-1,1 1 0,-1-1 1,1 1-1,-1-1 1,1 0-1,-1 0 0,1 0 1,-1 0-1,1 0 1,-1 0-1,1 0 0,-1 0 1,1 0-1,-1-1 1,1 1-1,-1-1 0,3-1 1,2-3-35,0-1 1,-1 0 0,0 0-1,0 0 1,0-1 0,-1 0-1,5-9 1,-6 10-44,0-1 0,0 0 0,0 0 0,-1-1 0,0 1 1,0 0-1,-1-1 0,0 1 0,0-9 0,-2 10-29,-2 10 59,-1 12 128,2-9 6,1 0 0,-1-1-1,2 1 1,-1 0 0,1-1-1,0 1 1,1 0 0,-1 0-1,3 8 1,-2-11-69,0 0 1,1 1 0,0-1-1,-1 0 1,2 1 0,-1-1-1,0 0 1,1-1 0,0 1-1,-1 0 1,2-1 0,-1 0-1,0 1 1,7 4-1,-1-3-206,0 1-1,0-1 1,1 0-1,-1-1 1,1-1-1,0 1 1,1-1-1,10 1 1,-9-2-1449,0-1 1,0 0 0,1-1-1,-1 0 1,0-1-1,22-4 1,-33 5 1256,1 0-1,0-1 1,-1 1 0,1 0 0,0-1 0,-1 1-1,1-1 1,0 0 0,-1 1 0,1-1 0,-1 0-1,1 0 1,-1 0 0,0 0 0,1 0-1,-1-1 1,0 1 0,0 0 0,1 0 0,-1-1-1,0 1 1,-1-1 0,2-2 0,4-11-3066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2:14.2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97 20 8128,'-65'-16'3680,"42"19"-3168,15-3 0,8-3-224,3 3-192,20-3-1920,-2 6 960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2:14.8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82 2400,'14'-1'19486,"-6"5"-18339,-6-3-959,0 1 0,0-2 0,0 1 0,0 0 1,0 0-1,0-1 0,3 1 0,150 7 2663,-126-9-2783,0-1 1,0-1-1,40-10 1,140-56 49,-175 57-177,-34 12 58,0 0 1,0 0-1,0 1 0,-1-1 1,1 0-1,0 0 1,0 0-1,0 0 0,0 0 1,0 0-1,0 0 0,0 0 1,0 0-1,0 0 1,0 0-1,0 0 0,0 0 1,1 0-1,-1 0 1,0 0-1,0 0 0,0 0 1,0 1-1,0-1 0,0 0 1,0 0-1,0 0 1,0 0-1,0 0 0,0 0 1,0 0-1,0 0 1,0 0-1,0 0 0,0 0 1,0 0-1,0 0 0,0 0 1,0 0-1,0 0 1,0 0-1,0 0 0,0 0 1,1 0-1,-1 0 1,0 0-1,0 0 0,0 0 1,0 0-1,0 0 0,0 0 1,0 0-1,0 0 1,0 0-1,0 0 0,0 0 1,0 0-1,0 0 1,0 0-1,0 0 0,0 0 1,0 0-1,0 0 0,1 0 1,-1 0-1,-5 7 0,-18 18 71,-2 5 24,-16 28 42,4 1 0,1 3 0,-41 100 0,9-23-1542,35-75-3395,18-25 1947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1:55.2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1067 2560,'3'1'124,"-1"-1"0,0 1 0,1-1 0,-1 0 0,0 0 0,1 0 0,-1 0 0,0 0 0,0 0 0,5-2-1,12 0 546,-14 2-434,0-1 0,1 1 0,-1-1 1,0-1-1,0 1 0,0-1 0,0 0 0,0 0 1,0 0-1,0 0 0,8-7 0,-4 2 16,0 0-1,-1-1 0,0 0 1,11-13-1,-5 2-45,-1 0-1,0-1 0,12-29 0,-6 13-66,76-154 571,-71 144-580,40-84-66,-48 84 233,-1-1 0,-3 0 0,12-82 0,-23 119-193,0-1 0,-1-19 0,0 28-106,0 0 0,0 0 0,-1 0 0,1 0 0,0 0 0,-1 0 0,1 0 0,-1 1 0,0-1 0,0 0 0,0 0 0,1 0 0,-2 1 0,1-1 0,0 0 0,0 1 0,-1-1 0,1 1 0,0 0 0,-3-3 0,3 4-2,1 0 0,-1 0 0,1 0 0,-1-1 0,1 1 0,-1 0 0,1 0 1,-1 0-1,1 0 0,0 0 0,-1 0 0,1 0 0,-1 0 0,1 0 0,-1 0 0,1 0 1,-1 0-1,1 1 0,-1-1 0,1 0 0,0 0 0,-1 0 0,0 1 0,-2 1-10,0 0-1,0 0 1,0 0-1,1 1 1,-1-1-1,1 1 1,-1 0-1,1-1 1,0 1-1,-3 6 1,-18 36-51,19-36 52,-24 57 191,2 2 1,-17 70 0,34-102-88,2 1-1,1-1 1,2 1 0,1 0 0,5 63 0,-1-83-13,7 29 0,-6-39-27,0-1 1,1 0 0,-1 1 0,1-1-1,0 0 1,1 0 0,4 5 0,-6-8-18,0-1 1,0 1-1,0-1 1,1 0-1,-1 0 1,1 0 0,-1-1-1,1 1 1,-1 0-1,1-1 1,0 0-1,0 0 1,0 0-1,0 0 1,0 0 0,0 0-1,0-1 1,0 1-1,0-1 1,0 0-1,6-1 1,-2 1 23,0-2-1,0 1 1,0-1-1,0 0 1,0 0 0,0-1-1,0 0 1,8-5 0,12-9 45,0-1 1,-2-2-1,34-31 1,60-75 287,-110 114-979,-18 32-70,1 4 596,2-1 0,1 2 0,0-1 1,0 28-1,5-43 81,0 1 0,0-1 0,1 0 0,0 1 0,1-1 0,0 0 0,0 0 1,1 0-1,0 0 0,1 0 0,0-1 0,0 0 0,1 1 0,7 8 0,-10-15 16,0 1 0,1-1-1,0 1 1,-1-1 0,1 0 0,0 0 0,0 0-1,1 0 1,-1 0 0,0-1 0,0 0 0,1 1 0,-1-1-1,1 0 1,-1-1 0,1 1 0,-1-1 0,1 1-1,0-1 1,5-1 0,-6 1 16,0 0 0,1-1 0,-1 0-1,0 1 1,0-1 0,0 0 0,0 0 0,0-1-1,0 1 1,0-1 0,0 0 0,0 1 0,-1-1-1,1 0 1,-1-1 0,1 1 0,-1 0 0,0-1 0,0 1-1,0-1 1,0 0 0,2-4 0,-2 1 4,0 0 1,-1 0-1,1 0 0,-1 0 1,-1-1-1,1 1 0,-1 0 1,0 0-1,0-1 1,-1 1-1,0 0 0,0-1 1,-3-9-1,1 8-81,1 1-1,-1 0 1,0 0-1,0 0 1,-1 1-1,0-1 1,0 1 0,0 0-1,-1 0 1,0 0-1,-7-6 1,9 11-12,1-1 1,0 1 0,-1 0-1,1 0 1,-1 0 0,0 0-1,1 0 1,-1 1 0,0-1-1,1 1 1,-1 0 0,0 0-1,0 0 1,1 0 0,-5 1-1,-6-1-435,31 9 170,-7-7 274,0-1-1,1-1 1,-1 1 0,0-2-1,0 0 1,20-3 0,65-23-3,-28 6 182,-37 11-54,-23 7-44,1 0 0,-1 0 0,14-1 0,-21 4-47,0-1 1,0 1 0,0 0 0,0 0 0,0 0 0,0 0 0,0 0 0,0 0 0,0 0 0,-1 1 0,1-1-1,0 0 1,0 0 0,0 1 0,0-1 0,0 1 0,-1-1 0,1 1 0,0-1 0,0 1 0,-1-1 0,1 1 0,0-1-1,-1 1 1,1 0 0,-1-1 0,1 1 0,0 0 0,-1 0 0,0 0 0,1-1 0,-1 1 0,1 0 0,-1 0-1,0 0 1,0 0 0,1 1 0,-1 4-48,0 0 0,0-1-1,0 1 1,0 0 0,-2 5-1,1 0 38,-1 6-13,-1 12 58,1 31 1,2-52 1,1 0 1,0 0 0,0 0 0,1 1 0,-1-1 0,2-1 0,-1 1 0,7 12 0,-7-17-4,0 0-1,0 0 1,0 0 0,1-1-1,-1 1 1,1-1 0,0 1 0,-1-1-1,1 0 1,0 0 0,1 0 0,-1 0-1,0-1 1,0 1 0,1-1-1,-1 0 1,1 0 0,-1 0 0,1 0-1,0-1 1,-1 1 0,1-1 0,0 0-1,6-1 1,-4 1 24,0-1 1,0 0-1,0 0 0,-1-1 0,1 1 1,0-1-1,-1-1 0,0 1 0,1-1 1,-1 0-1,0 0 0,0 0 1,-1-1-1,8-6 0,-8 4-1,1 0 1,-1 0-1,0 0 0,-1-1 0,1 0 0,-1 0 1,-1 1-1,1-2 0,-1 1 0,2-14 1,-2 8 7,-1 0 0,0 0 0,-1 0 0,0 0 0,-3-17 0,1 19-101,0-1 0,-1 1 0,0 0 0,-6-15 0,8 23 4,-1-1 1,0 1 0,0 0 0,0 0-1,0 0 1,0 0 0,-1 1 0,1-1 0,-1 1-1,0-1 1,0 1 0,0 0 0,0 0-1,0 0 1,0 0 0,-1 1 0,-6-3-1,8 3-25,0 1 0,0-1 0,0 1-1,0-1 1,0 1 0,-1 0 0,1 0-1,0 0 1,0 0 0,0 0 0,-4 1-1,5-1 37,1 0 1,-1 1-1,0-1 0,0 1 0,0 0 0,1-1 0,-1 1 0,0 0 0,0-1 0,1 1 0,-1 0 0,1 0 0,-1-1 0,1 1 0,-1 0 0,1 0 0,-1 0 0,1 0 0,0 0 0,-1 0 0,1 0 0,0 0 1,0 0-1,0 0 0,0 0 0,0 0 0,0 0 0,0 1 0,0 0 4,0 0 0,0 0 0,0-1 1,0 1-1,0 0 0,0-1 0,1 1 0,-1 0 1,0-1-1,1 1 0,-1 0 0,1-1 1,0 1-1,0-1 0,0 1 0,-1-1 0,1 0 1,1 1-1,-1-1 0,0 0 0,0 1 0,0-1 1,1 0-1,-1 0 0,0 0 0,1 0 0,-1 0 1,1-1-1,-1 1 0,1 0 0,0-1 0,-1 1 1,1-1-1,0 0 0,-1 1 0,1-1 0,0 0 1,-1 0-1,3 0 0,2 0 82,0-1 1,0 0-1,0 0 0,0 0 1,0-1-1,-1 0 0,1 0 1,-1 0-1,10-6 0,5-5 12,-1-1-1,0-1 0,-1 0 1,0-1-1,17-21 1,-24 23-25,0-1 0,-1 0 1,-1 0-1,0-1 0,-1 0 1,-1 0-1,9-28 0,14-65-362,27-204-1,-54 303-33,-3 10 334,0 0 1,0 0-1,0 0 0,0 0 1,0 0-1,0 0 0,0 0 1,0 0-1,0 0 0,0 0 1,0 0-1,0 0 0,0 0 1,0 0-1,0 0 0,0 0 1,0 0-1,0 0 0,0 0 1,0 0-1,0 0 0,0 0 1,0 0-1,0 0 0,0 0 1,0 0-1,0 0 0,1 0 1,-1 0-1,0 0 0,0 0 1,0 0-1,0 0 0,0 0 1,0 0-1,0 0 1,0 0-1,0 0 0,0 0 1,0 0-1,0 0 0,0 0 1,0 0-1,0 0 0,0 0 1,0 0-1,0 0 0,0 0 1,0 0-1,0 0 0,0 0 1,0 0-1,0 0 0,0-1 1,0 1-1,0 0 0,0 0 1,0 0-1,0 0 0,0 0 1,0 0-1,0 0 0,1 23-337,-21 260 626,-17 193 410,34-435-578,1-29 90,1 0 0,0 0 0,1-1-1,0 1 1,2 14 0,-2-26-191,1 0 0,-1 0 0,0 0 0,0 0 0,0 0 0,0 0 0,0 0 0,0 0 0,0 0 0,0 0-1,0 0 1,0 0 0,0 0 0,0 0 0,0 0 0,0 0 0,0-1 0,0 1 0,1 0 0,-1 0 0,0 0 0,0 0 0,0 0 0,0 0 0,0 0 0,0 0 0,0 0 0,0 0-1,0 0 1,0 0 0,0 0 0,0 0 0,0 0 0,1 1 0,-1-1 0,0 0 0,0 0 0,0 0 0,0 0 0,0 0 0,0 0 0,0 0 0,0 0 0,0 0 0,0 0-1,0 0 1,0 0 0,0 0 0,0 0 0,0 0 0,0 0 0,0 0 0,0 0 0,0 1 0,1-1 0,-1 0 0,0 0 0,0 0 0,0 0 0,0 0 0,0 0 0,0 0 0,0 0-1,0 0 1,0 0 0,0 0 0,-1 1 0,4-8 99,2-10-19,6-26-33,2 1 0,26-58 0,-33 88-112,0 0 0,1 1 1,0-1-1,1 2 0,0-1 0,0 1 0,1 0 1,1 1-1,0 0 0,0 0 0,1 1 0,21-13 0,-26 18-48,1-1 0,0 1 0,0 1 0,0-1-1,0 1 1,0 0 0,0 1 0,1-1 0,8 1-1,-15 1 100,-1 0-1,1 0 0,0 0 0,-1 0 0,1 0 0,0 0 0,-1 0 0,1 0 0,0 0 0,-1 0 0,1 1 0,-1-1 0,1 0 0,0 0 0,-1 1 0,1-1 1,-1 0-1,1 1 0,-1-1 0,1 1 0,-1-1 0,1 1 0,-1-1 0,1 1 0,-1-1 0,0 1 0,1-1 0,-1 1 0,0 0 0,1-1 0,-1 1 0,0-1 1,0 1-1,0 0 0,1-1 0,-1 1 0,0 0 0,0-1 0,0 1 0,0 0 0,0-1 0,0 1 0,0 0 0,-1-1 0,1 1 0,0 0 0,0-1 0,-1 2 0,0 2 43,-1 0-1,1 1 1,-1-1-1,0 0 1,-4 6-1,-22 29 89,15-22-36,-18 31-1,27-41-122,1-1-1,1 0 1,-1 1-1,1-1 0,0 1 1,1 0-1,-1 0 1,1 0-1,0 9 0,1-13 37,0 0 0,1-1 0,-1 1 0,1 0-1,0 0 1,-1 0 0,1-1 0,0 1-1,1 0 1,-1-1 0,0 1 0,1-1 0,0 1-1,-1-1 1,1 0 0,0 0 0,0 0-1,0 0 1,0 0 0,1 0 0,-1 0-1,0-1 1,1 1 0,0-1 0,-1 0 0,1 1-1,-1-1 1,1 0 0,0-1 0,0 1-1,0 0 1,0-1 0,-1 0 0,1 0 0,0 0-1,5 0 1,0-2 55,0 1 0,0-1 1,0-1-1,0 0 0,0 0 0,-1 0 0,1-1 1,-1 0-1,0-1 0,0 1 0,10-11 0,6-6 174,36-45-1,-22 23-188,-3 5-132,54-55-331,-86 91 352,1 0 0,-1-1 0,1 1 0,0 0 0,0 1 0,-1-1 0,1 0 1,0 1-1,6-2 0,-8 3 48,0 0 1,0 0-1,0-1 0,0 1 1,0 1-1,0-1 1,0 0-1,0 0 0,0 0 1,0 0-1,0 1 1,0-1-1,0 0 0,0 1 1,-1-1-1,1 1 1,0-1-1,0 1 0,0 0 1,-1-1-1,1 1 1,0 0-1,0-1 0,-1 1 1,1 0-1,-1 0 1,1 0-1,-1-1 1,1 1-1,-1 0 0,1 0 1,-1 0-1,0 0 1,0 0-1,1 0 0,-1 2 1,1 4 42,0 0 0,-1 0 0,0 1 1,0-1-1,-1 0 0,0 0 0,0 0 1,-4 12-1,3-10-11,-15 54 203,14-55-33,0 1-1,-1-1 1,0 0 0,0 0 0,-7 8-1,-3-1 228,13-15-403,1 1 0,-1-1-1,0 0 1,1 1-1,-1-1 1,0 0-1,1 0 1,-1 1 0,0-1-1,0 0 1,1 0-1,-1 0 1,0 0 0,0 0-1,1 0 1,-1 0-1,0 0 1,0 0 0,1 0-1,-1 0 1,-1-1-1,2 1-13,0 0 0,0 0 0,0-1 0,0 1 0,0 0 0,0 0-1,0 0 1,0 0 0,0-1 0,0 1 0,0 0 0,-1 0 0,1 0-1,1-1 1,-1 1 0,0 0 0,0 0 0,0 0 0,0-1 0,0 1 0,0 0-1,0 0 1,0 0 0,0 0 0,0-1 0,0 1 0,0 0 0,1 0-1,-1 0 1,0 0 0,0 0 0,0-1 0,0 1 0,0 0 0,1 0-1,-1 0 1,0 0 0,7-7 60,97-51-1203,-77 46 507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1:56.5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1105 2144,'-8'4'434,"-3"4"1699,17-7-343,-4-1-1517,0 0-1,0-1 1,1 1-1,-1-1 1,0 1-1,0-1 1,0 0 0,0 0-1,0 0 1,0 0-1,0 0 1,0-1-1,0 1 1,-1 0-1,1-1 1,0 1 0,-1-1-1,3-3 1,1-1 33,-1-1 0,0 0 0,0 1 0,2-9 0,25-57 855,87-181 580,-103 228-1688,13-25 133,29-68 1,28-111-48,-70 178-50,-3 0 0,11-94-1,-22 137-160,-1 0 0,0 0 0,0 0 0,-1 0 0,-2-8 0,3 15 60,0 1 0,0 0 0,0 0 0,0 0 0,0-1-1,0 1 1,0 0 0,0 0 0,0 0 0,-1-1-1,1 1 1,0 0 0,0 0 0,0 0 0,0 0-1,0 0 1,0-1 0,-1 1 0,1 0 0,0 0-1,0 0 1,0 0 0,-1 0 0,1 0 0,0 0-1,0-1 1,0 1 0,-1 0 0,1 0 0,0 0-1,0 0 1,0 0 0,-1 0 0,1 0 0,0 0-1,0 0 1,0 0 0,-1 0 0,1 0 0,0 1-1,0-1 1,0 0 0,-1 0 0,1 0 0,0 0-1,0 0 1,0 0 0,0 0 0,-1 1 0,-11 11-296,6-1 225,0 1 0,1 0 0,0 1-1,-3 14 1,-69 271 329,74-279-206,-17 101 476,18-97-319,0-1 0,2 1 0,2 28-1,-1-42-118,1 0 0,0 0-1,0 0 1,6 15 0,-7-21-39,0-1 0,0 0 0,0 0 1,0 0-1,0 0 0,0-1 0,1 1 0,-1 0 1,1 0-1,-1-1 0,1 1 0,-1-1 1,1 1-1,0-1 0,0 0 0,0 0 0,0 0 1,0 0-1,0 0 0,0 0 0,0 0 1,0-1-1,0 1 0,1-1 0,2 1 0,0-1 52,-1-1-1,1 0 1,0 0-1,-1 0 1,1 0 0,-1-1-1,1 0 1,-1 0-1,7-4 1,39-29 290,-35 24-281,-12 9-88,9-7-46,0 0 0,18-19-1,-14 14-193,-16 14 187,1-1 0,0 1 0,-1-1 0,1 1 1,0-1-1,0 1 0,0-1 0,-1 1 0,1 0 0,0 0 1,0-1-1,0 1 0,0 0 0,0 0 0,-1 0 0,1 0 1,0 0-1,0 0 0,1 0 0,-1 1 6,-1 0 1,0 0-1,1-1 0,-1 1 0,0 0 1,0 0-1,0 0 0,0 0 0,1-1 0,-1 1 1,0 0-1,-1 0 0,1 0 0,0-1 1,0 2-1,0 0-28,0 11-25,2-1-1,4 22 0,-1-8 14,-1-7 210,2-1-1,0 1 1,9 18 0,-13-33-52,0 1-1,0-1 1,0 0 0,1 0-1,0 0 1,0 0 0,0 0 0,0-1-1,1 0 1,-1 1 0,6 3 0,-7-6-63,0 0 0,-1 0 1,1 0-1,0-1 0,0 1 1,0 0-1,0-1 1,0 1-1,0-1 0,0 1 1,0-1-1,0 0 1,0 0-1,0 0 0,0 0 1,0-1-1,0 1 1,0 0-1,0-1 0,0 1 1,0-1-1,-1 0 0,1 1 1,0-1-1,0 0 1,0 0-1,-1-1 0,3 0 1,2-4 23,0 0 0,10-11 0,4-5-566,-17 20 317,-2 2-54,0-1 0,0 0 0,0 0 0,0 0 1,0 0-1,0 0 0,0 0 0,0 0 1,0-1-1,0 1 0,-1 0 0,1 0 0,0-1 1,-1 1-1,1 0 0,-1-1 0,1-1 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1:56.8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33 5632,'-21'-33'2560,"8"33"-2208,8 0-288,10 0-320,-2 0-128,7 8 224,3 0-1792,0 0 1088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1:57.4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334 10 5888,'-15'-10'1898,"15"10"-1831,0 0 0,-1 0-1,1 0 1,0 0 0,-1 0-1,1 1 1,0-1-1,-1 0 1,1 0 0,0 0-1,-1 0 1,1 0 0,0 0-1,0 1 1,-1-1 0,1 0-1,0 0 1,0 0-1,-1 1 1,1-1 0,0 0-1,0 0 1,0 0 0,-1 1-1,1-1 1,0 0-1,0 1 1,-7 10 398,2 0 200,-8 23 0,8-21-470,-143 392 3171,65-151-2197,65-179-298,-14 109 0,31-172-594,1-12-269,0 0 1,0 0-1,0 0 0,0 0 1,0 0-1,0 0 1,0 0-1,1 0 1,-1 0-1,0 0 0,0 0 1,0 0-1,0-1 1,0 1-1,0 0 1,0 0-1,0 0 0,0 0 1,0 0-1,0 0 1,0 0-1,0 0 1,0 0-1,0 0 0,0 0 1,0 0-1,0 0 1,0 0-1,1 0 1,-1 0-1,0 0 0,0 0 1,0 0-1,0 0 1,0 0-1,0 0 1,0 0-1,0 0 0,0 0 1,0 0-1,0 0 1,0 1-1,0-1 1,0 0-1,0 0 0,0 0 1,0 0-1,0 0 1,0 0-1,0 0 1,0 0-1,0 0 0,0 0 1,1 0-1,-1 0 1,0 0-1,0 0 1,0 0-1,0 0 0,0 0 1,0 0-1,0 0 1,0 1-1,12-26 808,3-8-779,1 2 0,28-40 0,-32 54-127,1 0 1,1 1-1,0 0 1,1 1-1,24-18 1,-28 25 48,48-33-325,-52 37 213,1 0 0,-1 1 0,1 0 0,-1 0 0,1 0 0,14-2 0,-21 5 140,0 0-1,0 0 1,0-1-1,0 1 1,0 0-1,0 0 0,0 0 1,0 0-1,0 0 1,0 0-1,0 1 0,0-1 1,0 0-1,0 0 1,0 1-1,0-1 0,0 1 1,0-1-1,0 1 1,0-1-1,0 1 0,0-1 1,1 2-1,-2-1 12,1 0 0,-1 0-1,1 1 1,-1-1 0,0 0-1,0 0 1,0 0 0,1 0 0,-1 0-1,0 0 1,0 1 0,-1-1-1,1 0 1,0 0 0,0 0-1,-1 0 1,0 2 0,-2 5 63,0 0-1,-1 0 1,0-1 0,-9 11-1,-12 10 172,-4 5 13,26-30-189,1 0 0,0 1 0,0-1 0,0 0 0,1 1 0,-1-1 0,1 1 1,-2 7-1,3-10-74,0 0 1,0 1-1,0-1 1,0 0-1,0 1 1,0-1-1,0 0 1,0 1-1,1-1 1,-1 0-1,1 1 1,-1-1-1,1 0 1,-1 0-1,1 0 1,0 1-1,1 1 1,0-1 8,0 0 0,1 0 1,-1 1-1,1-2 1,-1 1-1,1 0 0,4 2 1,1-1 54,0 1-1,1-1 1,0 0 0,14 2 0,-17-4 23,1-1 0,-1 0 1,1 1-1,0-2 0,-1 1 0,1-1 0,-1 0 1,1 0-1,-1-1 0,10-3 0,-7 1 41,0-1 0,0 0-1,-1 0 1,0 0 0,0-1-1,11-10 1,-7 4 25,-1 0 0,0-1 0,0 0 0,-2-1-1,0 0 1,0-1 0,12-30 0,-17 37-116,6-21-104,-10 28 50,1-1 0,-1 1 0,0-1-1,1 0 1,-1 1 0,0-1 0,0 1 0,0-1 0,0 1 0,-1-1 0,1 1 0,0-1 0,-1 1 0,0-3 0,1 3 26,0 1 0,0 0 0,-1 0 0,1-1 0,0 1-1,0 0 1,0 0 0,-1-1 0,1 1 0,0 0 0,0 0 0,-1 0 0,1 0 0,0-1-1,0 1 1,-1 0 0,1 0 0,0 0 0,0 0 0,-1 0 0,1 0 0,0 0 0,-1 0-1,1 0 1,0 0 0,-1 0 0,1 0 0,0 0 0,0 0 0,-1 0 0,1 0 0,0 0 0,-1 0-1,1 0 1,0 0 0,0 0 0,-1 1 0,1-1 0,0 0 0,0 0 0,-1 0 0,1 1-1,0-1 1,0 0 0,0 0 0,-1 1 0,-9 11-38,4-3 201,1 1 0,1-1 0,-1 1 0,2 0 0,-1 1 1,1-1-1,1 1 0,-2 15 0,2-5 96,0-1 1,2 1 0,3 31 0,-2-45-202,0 1 1,0-1 0,1 0-1,0 1 1,1-1-1,-1 0 1,5 7 0,-6-12-45,0 1 0,1-1 0,-1 0 0,1 0 0,-1-1 0,1 1 0,0 0 0,-1 0 0,1-1 0,0 1 0,0-1 0,0 0 0,0 1 0,1-1 0,-1 0 0,0 0 0,0-1 0,1 1 0,-1 0 0,1-1 0,-1 1 1,0-1-1,1 0 0,-1 0 0,5 0 0,10-3-990,0-2 0,0 0 0,0 0 0,31-17 1,-39 18 158,43-20-1605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2:29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322 528 3232,'0'-1'129,"0"1"0,0-1 1,-1 0-1,1 0 0,0 1 1,0-1-1,0 0 0,-1 1 0,1-1 1,0 1-1,-1-1 0,1 0 0,0 1 1,-1-1-1,1 1 0,-1-1 1,1 1-1,-1-1 0,1 1 0,-1-1 1,1 1-1,-1 0 0,0-1 1,1 1-1,-1 0 0,1 0 0,-1-1 1,0 1-1,1 0 0,-1 0 0,0 0 1,0 0-1,1-1 0,-1 1 1,0 0-1,1 1 0,-1-1 0,0 0 1,1 0-1,-2 0 0,-5 1 201,-1 0-1,1 1 0,-8 2 1,4-1 273,-4 1-342,1 0 1,0 1-1,0 1 1,1 1-1,-1 0 0,2 0 1,-1 1-1,1 1 1,0 0-1,1 0 0,-13 15 1,15-15-178,0 1 0,1 1 0,1-1 0,-1 1 0,2 0 0,0 1 0,0 0 0,1 0 0,0 0 0,1 0 0,1 1 0,-4 25 0,6-34-41,1 0 0,0 0 0,0-1 0,0 1 0,1 0 0,-1 0 0,3 6 0,-3-9-34,0 0 1,1 0 0,-1-1 0,1 1-1,-1 0 1,0 0 0,1 0 0,0-1-1,-1 1 1,1 0 0,-1-1 0,1 1-1,0 0 1,-1-1 0,1 1 0,0-1-1,0 1 1,0-1 0,-1 1 0,1-1-1,0 0 1,0 1 0,0-1 0,0 0-1,0 0 1,0 1 0,0-1 0,-1 0-1,1 0 1,0 0 0,0 0-1,0 0 1,0 0 0,0-1 0,0 1-1,1 0 1,4-2 6,0-1 0,0 1-1,0-1 1,-1 0 0,1 0 0,-1-1-1,9-7 1,35-35 115,-30 26-73,-10 12-27,33-33 71,-1-1-1,51-70 1,-82 95-65,0 0 0,-1-1 1,-1-1-1,0 0 0,-2 0 0,8-37 1,-7 19-111,-2-1 0,0-62 1,-6 87 84,1 0 0,-1 0 0,-4-14 0,5 24 3,-1-1 0,0 0 0,0 0 0,-1 1-1,1-1 1,-1 0 0,0 1 0,0 0 0,0-1 0,0 1 0,0 0 0,-1 0 0,0 0 0,-3-3-1,5 5-9,-1 1 0,1-1-1,0 1 1,0-1-1,-1 1 1,1 0-1,0-1 1,-1 1-1,1 0 1,0 0-1,-1 0 1,1 0-1,-1 0 1,1 0 0,0 0-1,-1 0 1,1 1-1,0-1 1,-1 0-1,1 1 1,0 0-1,0-1 1,0 1-1,-1-1 1,1 1-1,-2 2 1,-2 1 48,0 0 1,0 0-1,0 1 0,-4 5 1,-3 5 74,1 0 1,1 1 0,0 0-1,2 1 1,-11 25 0,6-6 191,-14 63 1,24-85-244,0-1 0,2 1 0,-1 0 0,2 0 1,1 17-1,-1-24-48,1 0 1,1-1 0,-1 1-1,1-1 1,0 1 0,0-1-1,1 0 1,0 0-1,0 0 1,0 0 0,1 0-1,8 9 1,5 4 24,1 0 1,1-1-1,0-1 0,2 0 0,29 18 0,-45-33-27,0 1 0,0-1-1,1 0 1,-1-1 0,0 1-1,1-1 1,-1 0 0,0 0-1,1-1 1,-1 1 0,1-1-1,-1-1 1,1 1 0,-1-1-1,1 0 1,-1 0 0,10-4-1,-12 4 10,0 0 0,-1-1 0,1 1 0,-1-1 0,0 0 0,0 0 0,4-3 0,-5 3-30,1 0-1,0 0 0,0 0 1,0 1-1,0-1 0,4-1 1,2-2-2,0 0 0,0 0 0,8-7 0,-12 8 8,0-1 0,-1 1 1,1 0-1,-1-1 0,1 0 1,-1 0-1,-1 0 0,4-6 1,-5 8-19,0 0 0,0 0 1,0 0-1,0 0 1,-1 0-1,1 0 1,-1 0-1,0 0 1,1 0-1,-2 0 0,1 0 1,0 0-1,0 0 1,-1 0-1,0 0 1,0 0-1,-1-4 0,2 6-13,-1 0-1,1 0 0,-1 1 1,0-1-1,1 0 0,-1 0 1,0 0-1,0 0 0,0 0 1,0 1-1,1-1 0,-1 0 1,0 1-1,0-1 0,0 1 1,0-1-1,0 1 1,0 0-1,-1-1 0,1 1 1,0 0-1,0-1 0,0 1 1,0 0-1,0 0 0,0 0 1,-1 0-1,1 0 0,0 1 1,0-1-1,0 0 0,0 0 1,0 1-1,0-1 0,0 1 1,0-1-1,0 1 0,0-1 1,0 1-1,0-1 0,0 1 1,0 0-1,0 0 0,0 0 1,1-1-1,-1 1 0,0 0 1,1 0-1,-1 0 0,0 2 1,-2 2-6,1 0 0,0 1 0,0-1 0,1 0 0,-1 1 0,1-1 0,1 1 0,-1 0 0,1-1 0,0 1 0,0-1 0,0 1 0,1 0 0,2 8 1,-2-10 43,0 0 0,0 0 1,1 0-1,-1 0 0,1 0 1,0 0-1,0 0 0,0-1 1,1 1-1,-1-1 0,1 1 1,0-1-1,0 0 0,0 0 1,0-1-1,0 1 0,1 0 1,-1-1-1,1 0 0,6 3 1,-7-4 1,-1-1 1,1 1-1,0-1 1,-1 1-1,1-1 0,0 0 1,-1 0-1,1 0 1,0-1-1,0 1 1,-1-1-1,1 1 1,0-1-1,-1 0 0,1 0 1,-1 0-1,4-2 1,5-4 26,-1 1 1,17-15 0,-3 3 0,-8 6-11,17-10 156,32-30 1,-49 34-236,-12 13 16,1 1 1,-1-1-1,10-6 1,-9 8 15,1 0-1,0 1 1,-1 0-1,1 0 1,0 0-1,1 1 1,-1 0 0,0 0-1,0 0 1,0 1-1,1 0 1,8 1-1,-5 0 105,0 0 0,-1 0 0,1 1 0,15 6 0,-21-7-57,-1 1 1,0-1-1,0 1 0,0 0 0,0 0 0,0 0 1,-1 1-1,1-1 0,-1 0 0,1 1 1,-1 0-1,0-1 0,0 1 0,0 0 0,0 0 1,-1 0-1,2 4 0,5 21 245,2 6 48,-9-32-298,-1 0 0,1-1 0,0 1 0,0 0 0,0-1 0,1 1 0,-1-1 0,0 1 0,0-1 0,1 0 0,-1 1 0,1-1-1,-1 0 1,1 0 0,2 1 0,-2-1-4,1-1-1,0 1 1,-1-1-1,1 0 0,0 0 1,-1 0-1,1 0 1,0-1-1,0 1 0,-1-1 1,1 1-1,-1-1 1,1 0-1,0 0 0,-1 0 1,3-2-1,2 0-14,1-1-1,-1-1 0,0 1 0,8-8 1,10-9 50,-14 12-118,0-1 1,0 0 0,12-16-1,-23 26 55,0 0 0,0-1 1,1 1-1,-1 0 0,0 0 0,0 0 0,0 0 0,1-1 0,-1 1 0,0 0 0,0 0 0,1 0 0,-1 0 1,0 0-1,0 0 0,1 0 0,-1 0 0,0 0 0,0 0 0,1 0 0,-1 0 0,0 0 0,0 0 0,1 0 1,-1 0-1,0 0 0,0 0 0,1 0 0,-1 0 0,0 0 0,0 0 0,0 0 0,1 1 0,-1-1 0,0 0 1,0 0-1,0 0 0,1 0 0,-1 1 0,0-1 0,0 0 0,0 0 0,0 0 0,1 1 0,-1-1 0,0 0 1,0 0-1,0 1 0,6 11 95,0 18-73,4 14-72,-9-40 98,0 0 1,1 0-1,-1 0 0,1 0 0,0 0 0,0 0 0,5 6 1,-6-10-27,0 1 0,0 0 1,0-1-1,0 1 0,0-1 1,0 1-1,1-1 0,-1 0 1,0 1-1,0-1 0,0 0 1,0 0-1,0 0 0,0 0 1,1 0-1,-1 0 0,0 0 1,0 0-1,0 0 0,0 0 1,0-1-1,1 1 1,-1 0-1,0-1 0,0 1 1,0-1-1,0 0 0,0 1 1,0-1-1,1-1 0,5-2 27,-1-1 0,0 0 0,7-7-1,14-16-82,-15 14 4,1 1 0,0 0 0,28-19 0,-39 30 32,-1 2-22,0-1 0,0 0 0,0 1 0,0-1 0,0 0 0,0 1 0,0-1 0,0 1 0,0 0 0,0-1 0,0 1 0,2-1 0,-1 2 11,-1 0-1,0-1 0,0 1 1,0 0-1,0 0 1,-1-1-1,1 1 0,0 0 1,0 0-1,0 0 0,-1 0 1,2 1-1,-2-1 18,12 14 153,-8-8-96,1 0 0,1-1 0,-1 1 0,10 7 0,-13-13-44,0 1 1,0-1 0,0 0 0,0 0 0,0 0 0,0 0-1,1 0 1,-1 0 0,0 0 0,0-1 0,1 1-1,-1-1 1,1 0 0,-1 0 0,0 0 0,1 0 0,-1 0-1,0 0 1,1 0 0,2-2 0,8-2-28,-1-1 0,0-1 0,0 0 0,-1-1 0,16-12 0,17-9 8,-25 16-55,-16 10 29,0-1 0,0 1 1,1 0-1,-1 0 0,1 1 0,-1-1 0,7-1 1,-9 3-2,0 0 1,0 0 0,0 0 0,0 1 0,0-1-1,0 0 1,0 1 0,0-1 0,0 0 0,0 1-1,0 0 1,0-1 0,0 1 0,0-1 0,-1 1-1,1 0 1,0 0 0,1 1 0,11 15 48,-12-13-8,1-1 1,0 0-1,0 0 1,0 0-1,0-1 1,0 1 0,1 0-1,-1-1 1,1 1-1,-1-1 1,1 0-1,0 0 1,0 0-1,0 0 1,0-1 0,0 1-1,1-1 1,-1 0-1,0 0 1,1 0-1,-1 0 1,1 0-1,-1-1 1,1 0 0,-1 1-1,1-1 1,-1-1-1,1 1 1,-1 0-1,1-1 1,-1 0 0,1 0-1,-1 0 1,0 0-1,1 0 1,-1-1-1,0 1 1,0-1-1,0 0 1,5-4 0,-2 1 7,1-1 0,-1 0 0,-1 0 0,1 0 1,-1-1-1,0 0 0,0 0 0,-1 0 0,0 0 1,5-12-1,-8 9-169,-7 13 72,-9 14-112,13-14 136,1-1 41,0 0 1,0-1 0,0 1 0,0 0 0,1 0-1,-1 0 1,0 3 0,1-4 3,0 0 0,0 0 0,0 0 0,0 0-1,0-1 1,1 1 0,-1 0 0,0 0 0,1 0 0,-1-1 0,0 1 0,1 0-1,-1 0 1,1-1 0,-1 1 0,1 0 0,-1-1 0,1 1 0,0-1 0,-1 1-1,1-1 1,0 1 0,0-1 0,0 1 0,3 1 16,0 0 0,0 0 0,0-1 0,1 1 0,-1-1 0,0 0 0,0 0 0,9 0 0,39-1 63,-30 0-114,49-4 54,-49 2 11,0 0-1,1 2 1,34 4-1,-56-4-29,0 0-1,0 0 1,0 0-1,0 0 0,0 1 1,0-1-1,0 0 1,-1 0-1,1 1 1,0-1-1,0 1 0,0-1 1,0 1-1,0-1 1,-1 1-1,1 0 0,0-1 1,0 1-1,-1 0 1,1-1-1,0 1 1,-1 0-1,1 0 0,0 1 1,-1 1-19,1-1 1,-1 1-1,0-1 0,0 1 1,0-1-1,-1 1 0,1-1 1,-1 4-1,0-2-24,0 1 10,0 1 55,0 1 1,0-1-1,0 0 1,1 13 0,1-18-19,-1 1 1,0-1 0,0 0 0,1 1-1,-1-1 1,1 1 0,-1-1-1,1 0 1,-1 0 0,1 1 0,0-1-1,-1 0 1,1 0 0,0 0-1,0 0 1,0 0 0,0 0 0,0 0-1,0 0 1,1 0 0,-1 0 0,0-1-1,0 1 1,0 0 0,1-1-1,-1 1 1,0-1 0,3 1 0,-1-1 24,-1 0 1,0 0 0,1 0-1,-1-1 1,0 1-1,1-1 1,-1 0 0,0 1-1,0-1 1,1 0 0,3-2-1,23-17 193,-24 16-195,1-2 0,-2 1-1,1 0 1,0-1-1,-1 0 1,0 0 0,-1 0-1,1-1 1,3-9 0,1-8 54,8-33 1,-12 41-41,40-201-150,-10 38-16,-24 127 128,-10 46-19,0 8-30,-4 15-72,2-9 81,-4 29 12,-2 44-1,6-53 107,-3 144-1716,3-64-3038,0-62 1380,2-6 1115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2:29.5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106 73 6304,'-75'-14'2848,"53"1"-2464,14 1-128,8 4-224,3-6-2208,6 2 1184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5:13.0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169 615 3552,'-6'-6'1357,"-1"-5"2688,7 11-3973,0-1 0,0 1 0,0 0 0,0-1-1,-1 1 1,1 0 0,0-1 0,0 1 0,-1 0 0,1 0 0,0-1-1,0 1 1,-1 0 0,1 0 0,0-1 0,0 1 0,-1 0-1,1 0 1,0 0 0,-1 0 0,1 0 0,0-1 0,-1 1 0,1 0-1,-1 0 1,1 0 0,0 0 0,-1 0 0,1 0 0,0 0-1,-1 0 1,1 0 0,-1 0 0,-8 1 109,-1 0-1,1 1 1,-1 0-1,1 0 1,0 1-1,0 0 1,0 1 0,0 0-1,1 0 1,0 0-1,-1 2 1,2-1-1,-12 10 1,18-14-173,0-1 0,0 1 0,0-1-1,1 1 1,-1 0 0,0-1 0,0 1 0,1 0 0,-1 0 0,1 0-1,-1 0 1,1-1 0,-1 1 0,1 0 0,-1 0 0,1 0 0,0 0-1,0 0 1,-1 0 0,1 0 0,0 0 0,0 0 0,0 0 0,0 0 0,0 0-1,0 0 1,0 0 0,1 0 0,-1 0 0,0 0 0,0 0 0,1 0-1,-1 0 1,1 0 0,-1 0 0,1-1 0,0 3 0,1-2 19,0 1 0,-1 0 0,1-1 0,0 1 0,0-1 0,0 0 0,0 0 0,1 0 0,-1 0 0,0 0 0,0 0 0,1 0 0,-1-1 0,0 1 0,4-1 0,4 1 36,0-2 0,0 1 0,-1-1 0,1-1 1,-1 0-1,1 0 0,-1-1 0,15-6 1,-6 1 1,1-1 1,-2-1 0,20-13 0,-34 21-41,-1-1 0,1 1 1,0 0-1,-1-1 1,0 1-1,1-1 1,-1 0-1,0 1 1,0-1-1,0 0 1,-1 0-1,1-1 1,-1 1-1,0 0 1,0 0-1,0-1 1,1-3-1,-2 1-33,1-1 1,-1 1-1,-1-1 0,1 0 1,-1 1-1,0-1 0,-1 1 1,-1-7-1,1 8 7,0 0 1,-1 0-1,1 0 1,-1 1-1,-3-5 1,4 7 30,0-1 0,1 1 1,-1-1-1,0 1 0,1-1 0,0 0 1,0 0-1,-1 0 0,2 0 1,-1 1-1,0-1 0,1 0 1,-1-1-1,1 1 0,0 0 1,0-5-1,3-6 9,2 1 0,-1 0 1,1 0-1,10-17 0,-3 7-22,12-24 31,2 2 0,37-48 0,-38 61-163,1 2-1,37-33 0,-62 62 113,-1 0 0,1 1 0,-1-1 0,1 1-1,0-1 1,-1 1 0,1-1 0,-1 1-1,1-1 1,0 1 0,-1 0 0,1-1-1,0 1 1,0 0 0,-1-1 0,1 1-1,0 0 1,0 0 0,-1 0 0,1 0-1,0 0 1,0 0 0,-1 0 0,1 0-1,0 0 1,0 0 0,-1 0 0,1 0-1,0 1 1,0-1 0,1 1 0,-1 0 0,0 0 1,0 1-1,0-1 1,0 0 0,-1 1-1,1-1 1,0 1 0,0-1-1,-1 1 1,1-1 0,-1 1-1,0-1 1,1 1 0,-1-1-1,0 1 1,0 3 0,2 83-21,-10 89 1,-21 90-69,21-207 99,6-39 8,-40 251 30,34-233 235,-2 0 0,-2 0-1,-2-1 1,-33 66 0,44-99-143,0 0 0,0 0 1,-1 0-1,1 0 0,-1-1 0,0 0 0,0 0 0,-1 0 0,-6 5 0,10-8-111,1-1-1,-1 1 1,0-1-1,0 0 1,1 1-1,-1-1 1,0 0-1,0 1 1,1-1-1,-1 0 1,0 0-1,0 0 0,0 0 1,1 0-1,-1 0 1,0 0-1,0 0 1,0 0-1,0 0 1,1 0-1,-1-1 1,0 1-1,0 0 1,1 0-1,-1-1 0,0 1 1,0-1-1,1 1 1,-1 0-1,0-1 1,1 1-1,-1-1 1,1 0-1,-1 1 1,1-1-1,-2-1 1,0-1 20,1 0 1,-1 0-1,1-1 1,-1 1 0,1 0-1,0-1 1,0-4-1,-2-8-22,2 0-1,0 0 1,1-1-1,0 1 1,1 0-1,7-32 1,-2 25-55,0 0 0,1 0 0,2 0 0,12-24 0,-14 35 26,0 0 1,1 0-1,0 1 0,19-20 1,-22 25-334,1 1-1,-1 0 1,1 0 0,0 1-1,1 0 1,-1 0 0,1 1 0,0-1-1,0 1 1,13-4 0,-18 7-43,1 0 1,0 0-1,-1 0 1,1 0 0,-1 0-1,1 0 1,0 1-1,-1 0 1,1-1-1,-1 1 1,1 0-1,-1 0 1,0 0-1,1 0 1,-1 0 0,0 1-1,0-1 1,0 1-1,3 2 1,14 13-4661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2:31.0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153 684 3072,'0'0'41,"0"1"0,-1-1 1,1 0-1,0 0 0,0 0 0,-1 0 0,1 0 1,0 0-1,-1 1 0,1-1 0,0 0 1,0 0-1,-1 0 0,1 1 0,0-1 0,0 0 1,0 0-1,-1 1 0,1-1 0,0 0 1,0 1-1,0-1 0,0 0 0,0 0 1,0 1-1,0-1 0,0 0 0,-1 1 0,1-1 1,0 0-1,0 1 0,0-1 0,0 0 1,0 1-1,1-1 0,-1 0 0,0 1 0,0-1 1,0 0-1,0 1 0,1-1 133,-1 1-1,1-1 1,-1 1-1,1-1 0,-1 1 1,1-1-1,-1 0 1,1 1-1,0-1 1,-1 0-1,1 1 1,-1-1-1,1 0 1,0 0-1,-1 0 1,1 0-1,0 1 1,-1-1-1,1 0 1,1 0-1,-1-1 114,1 0 0,-1 0 1,0 0-1,1 0 0,-1 0 0,0 0 0,0 0 0,0 0 1,0 0-1,0 0 0,0-1 0,0 1 0,0 0 1,0-1-1,0-1 0,4-5 265,23-26 336,-3-2 1,-1 0 0,28-58 0,41-127-237,-79 184-421,-3 12 12,-2-1 0,-1 0 0,0-1 0,5-45 0,-13 70-220,1-1 1,-1 1 0,0 0-1,0 0 1,0-1-1,0 1 1,-1 0 0,1-1-1,0 1 1,-1 0 0,0 0-1,1 0 1,-3-4-1,3 6-17,0 0-1,0-1 0,0 1 0,0 0 0,-1 0 1,1 0-1,0-1 0,0 1 0,0 0 0,-1 0 0,1 0 1,0 0-1,0-1 0,0 1 0,-1 0 0,1 0 1,0 0-1,0 0 0,-1 0 0,1 0 0,0 0 0,0 0 1,-1 0-1,1-1 0,0 1 0,0 0 0,-1 0 1,1 0-1,0 1 0,0-1 0,-1 0 0,1 0 1,0 0-1,0 0 0,-1 0 0,-3 2 54,1 0-1,0 0 1,-1 0 0,1 0-1,0 0 1,0 1 0,0-1-1,0 1 1,0 0 0,1 0-1,-3 4 1,-17 22 203,-35 63 1,-11 44 194,32-63-228,-3 3 152,-128 283 1110,156-334-1276,9-20-148,-1 0 0,1 0-1,0 0 1,0 0 0,0 1 0,1-1-1,0 1 1,-1 7 0,2-13-61,0 0 1,0 1 0,0-1-1,0 0 1,0 1 0,0-1-1,0 0 1,0 1 0,0-1-1,0 0 1,0 1 0,0-1-1,0 0 1,0 1-1,0-1 1,0 0 0,1 1-1,-1-1 1,0 0 0,0 1-1,0-1 1,1 0 0,-1 0-1,0 1 1,0-1 0,0 0-1,1 0 1,-1 1 0,0-1-1,1 0 1,-1 0 0,0 0-1,1 0 1,-1 0 0,0 1-1,1-1 1,0 0 7,0-1 0,1 1 0,-1 0 0,0-1 0,0 1 0,0-1 0,0 1 0,0-1 0,0 1 0,0-1 0,0 0 0,0 0 0,1-1 0,6-7 25,-1 0-1,1 0 1,7-15 0,3-3-28,0 4 8,1 0 1,1 2-1,1 0 1,37-27-1,-9 13-4,63-34 1,-50 38-59,12-7-10,-42 19 47,-32 19 10,0 1-1,0-1 1,0 0-1,1 0 1,-1 0-1,0 0 1,0 0-1,0 0 0,1 0 1,-1 0-1,0 0 1,0 0-1,0 0 1,0 1-1,0-1 1,1 0-1,-1 0 1,0 0-1,0 0 1,0 0-1,0 1 1,0-1-1,0 0 1,0 0-1,0 0 1,0 0-1,1 1 0,-1-1 1,0 0-1,0 0 1,0 0-1,0 1 1,0-1-1,0 0 1,0 0-1,0 0 1,0 1-1,0-1 1,0 0-1,0 0 1,-1 0-1,1 0 1,0 1-1,0-1 1,0 0-1,0 0 0,0 0 1,0 1-1,-2 13 152,2-12-117,-5 27 5,3-12-54,-2 26 0,5-37 40,-1-1-1,1 0 0,0 1 0,0-1 1,0 0-1,1 0 0,0 1 1,3 6-1,-3-9-4,-1 0 0,1 0 0,0 0 0,0-1-1,0 1 1,0 0 0,0-1 0,1 0 0,-1 1 0,1-1 0,0 0 0,0 0 0,-1-1 0,7 4 0,-8-5-3,0 0 1,0 1 0,0-1 0,0 0 0,0 0 0,0 0 0,0 0 0,0 0 0,0 0 0,0 0 0,0 0-1,0-1 1,0 1 0,0 0 0,0 0 0,0-1 0,0 1 0,0-1 0,1 0 0,0-1 7,0 1 0,0-1 0,0 0 0,0 0 0,0 0 0,0 0-1,1-3 1,1-1-7,0-1 0,-1 1-1,0-1 1,0 0 0,2-7 0,-4 5 2,0 1 0,0-1 0,-1-10 1,2-23-85,-1 37 29,0 0 0,0 0 0,0 0 0,1 0 0,0 0-1,0 1 1,0-1 0,4-6 0,-5 10 18,0-1 0,1 1 0,-1 0 0,0 0 0,1 0 0,-1 0 0,0 0 0,1 0 0,-1 0-1,1 1 1,-1-1 0,1 1 0,0-1 0,-1 1 0,1-1 0,0 1 0,-1 0 0,1 0 0,0 0 0,-1 0 0,1 0-1,0 0 1,-1 0 0,1 0 0,0 1 0,-1-1 0,1 1 0,-1-1 0,4 2 0,22 9 267,0 0 0,0 1-1,-1 2 1,28 19 0,-37-21-161,2-1 0,-1-1 0,1-1-1,40 13 1,-53-21-220,1 1 1,-1-1-1,1 0 0,0-1 1,0 0-1,-1 0 0,1 0 0,0-1 1,10-2-1,7-3-4582,30-11 0,-3 1-3768,-21 11 4840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2:31.8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1 585 3968,'16'7'2428,"-14"-6"-1965,0 0-1,0 0 1,0 0 0,1 0 0,-1 0 0,0-1 0,0 1 0,1-1 0,-1 1 0,4-1 0,-2 0-139,10 0 928,-1 0 1,1-1-1,-1 0 1,16-4-1,-1-3 127,-14 5-938,-1-1 0,1-1 0,-1 0 0,16-8 0,-12 3-19,27-20-1,-38 25-358,-1 1 0,0-1-1,0 0 1,0-1 0,-1 1 0,0-1-1,0 0 1,5-9 0,-4 3 23,-1 1 0,-1-1 0,0 0-1,0 0 1,-1 0 0,-1 0 0,0 0 0,0 0 0,-1 0 0,-1-1 0,0 1-1,-1 0 1,-5-20 0,1 11 56,-1 0-1,0 1 0,-2 0 1,0 0-1,-2 1 1,-24-35-1,26 44 67,0-1 1,-1 2-1,-13-11 1,12 10 61,10 10-269,1-1 0,0 1 0,-1 0 0,1 0 0,0-1 0,-1 1 0,1 0 0,0-1 0,-1 1 0,1 0 0,0-1 0,-1 1 0,1 0 0,0-1 1,0 1-1,0-1 0,-1 1 0,1 0 0,0-1 0,0 1 0,0-1 0,0 1 0,0-1 0,0 1 0,0-1 0,0 1 0,0-1 0,0 1 0,0-1 0,0 1 0,0 0 0,0-1 0,0 1 0,0-1 0,1 1 0,-1-1 1,0 1-1,0 0 0,1-1 0,-1 1 0,0-1 0,0 1 0,1 0 0,-1-1 0,0 1 0,1 0 0,-1 0 0,1-1 0,-1 1 0,0 0 0,1 0 0,-1-1 0,1 1 0,-1 0 0,0 0 0,1 0 0,-1 0 0,1 0 1,4-2 8,0 0 0,0 1 0,1 0 0,6-1 0,38-2 36,0 1 1,0 3-1,1 2 1,-1 2-1,0 3 1,76 19-1,-113-22-20,0 0 0,0 1-1,-1 1 1,1 0 0,-1 1-1,-1 0 1,15 11 0,-19-12-11,-1 0 0,0 0 1,0 0-1,-1 1 0,0-1 1,0 1-1,0 1 1,-1-1-1,0 0 0,0 1 1,-1 0-1,4 13 0,-4-7 21,-1-1-1,0 1 0,0 0 0,-1 0 1,-1-1-1,-1 1 0,-3 24 0,0-19-9,-1-1 0,0 0 0,-1 0 0,-1 0 0,-11 18 0,17-33-20,-4 5 15,0 1-1,1 0 1,0-1-1,1 1 1,0 1-1,0-1 1,-2 19-1,5-28-20,0 1 0,0 0 0,0-1-1,0 1 1,1-1 0,-1 1-1,0 0 1,0-1 0,1 1-1,-1-1 1,0 1 0,0-1-1,1 1 1,-1-1 0,1 1-1,-1-1 1,0 1 0,1-1-1,-1 1 1,1-1 0,-1 0-1,1 1 1,-1-1 0,1 0-1,0 0 1,-1 1 0,1-1-1,-1 0 1,2 0 0,19 3 207,-15-2-223,19 0-154,46-2 1,-18-1-959,69-3-8580,-46 0 1859,-37 5 4767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2:32.3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8 6464,'-10'-8'12133,"11"9"-11907,0 0 0,0 0 1,0 0-1,0 0 0,0 0 0,0-1 1,0 1-1,0 0 0,1-1 0,-1 1 1,0-1-1,1 1 0,-1-1 0,0 1 1,2-1-1,0 1 335,34 11 861,60 10 0,10 3-698,-106-25-724,115 37 226,-92-28-158,-1 1 1,39 23 0,-57-30-24,0 1 0,0 0 0,0 0 1,0 0-1,0 0 0,-1 1 0,4 6 0,-6-10-33,-1 1 0,0 0-1,0-1 1,0 1-1,0 0 1,-1 0-1,1 0 1,0-1-1,-1 1 1,1 0-1,-1 0 1,0 0-1,0 0 1,0 0-1,1 0 1,-2 0-1,1 0 1,0 0-1,0 0 1,-1 0 0,1 0-1,-1 0 1,0 0-1,1 0 1,-2 1-1,-2 4-11,-1-2 0,0 1 0,0 0 0,0-1-1,0 0 1,-1 0 0,-10 6 0,-47 26 126,58-34-118,-97 47-86,-12 8-595,96-43-1899,7-5-1688,31-2-3889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2:32.8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40 7552,'-10'-39'13511,"11"39"-13140,16 1 719,-1 0 0,20 5 0,11 2-771,31-1 145,-37-5-357,1 2 0,-1 3-1,50 13 1,-83-18-67,-1 1-1,1 0 1,-1 1 0,14 8 0,-19-11-24,0 1 1,0-1-1,0 1 1,1 0-1,-2 0 1,1 0-1,0 0 1,0 0-1,-1 1 1,1-1-1,-1 0 1,1 1-1,-1-1 0,0 1 1,0 0-1,0-1 1,-1 1-1,1 3 1,-1 0-6,0-1 1,0 0 0,-1 0-1,0 0 1,0 0-1,0 0 1,-1 0 0,0 0-1,0 0 1,-3 5-1,-4 7 59,-16 21 0,-4-2-24,-1-1 1,-54 48 0,65-65-86,-11 8-27,20-18-247,0 0-1,1 1 0,0 0 1,1 1-1,0 0 0,-10 15 1,18-24 104,-1-1 1,1 1 0,0 0 0,-1-1-1,1 1 1,0 0 0,-1 0 0,1-1-1,0 1 1,0 0 0,0 0 0,-1 0-1,1-1 1,0 1 0,0 0 0,0 0-1,1 0 1,-1 1 0,5 1-1911,-5-3 1968,1 0 0,-1 0-1,0 0 1,1 0 0,-1 0-1,1 0 1,-1 0 0,1 0-1,-1 0 1,1 0 0,5-1-1320,1 0 1,-1-1-1,11-4 1,-6 2 159,22-4-1345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2:33.2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57 10 8320,'0'0'262,"0"-1"1,1 0 0,-1 0-1,0 1 1,0-1 0,1 0-1,-1 1 1,0-1 0,3-3 1313,1 6 19,-3-2-1373,-1 1 0,0-1 1,1 1-1,-1-1 0,0 1 0,1 0 0,-1-1 0,0 1 0,0 0 1,0-1-1,0 1 0,0-1 0,0 1 0,0 0 0,0-1 0,0 2 0,2 16 1609,-1 0 0,-2 18 0,0-4-657,-1 42 40,-3 1 0,-22 110 0,11-93-1141,6-31-3120,2-7-5216,6-30 4360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24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5 896,'-3'-5'5808,"6"111"-5280,4-14 107,-1-33-353,5 39-1919,-9-85 789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25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79 1984,'-10'5'3888,"19"-16"-3067,26-11 523,-28 15-1295,0 2-1,0-1 1,1 1-1,0 0 1,0 1 0,0-1-1,0 2 1,18-7-1,-23 10-14,1-1 1,-1 1-1,0 0 0,1 0 0,-1 0 0,0 1 0,1-1 0,-1 1 0,0-1 0,0 1 0,0 0 0,6 3 0,-2 0-61,-1-1-1,0 2 0,0-1 0,9 9 0,3 2-238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26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2080,'1'-4'3576,"1"10"-2621,3 14-1399,-4-17 757,4 32 62,-1 0 0,-1 0 0,-3 38 0,0-58-339,0 149 540,0-160-764,1-1 0,-1 1-1,1 0 1,0-1 0,0 1 0,0 0 0,0-1 0,1 1 0,-1-1 0,3 4 0,-2-3-927,1 0 59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26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 1728,'2'-2'2071,"-2"2"-2034,3 7 762,2 25 150,-23 404 1045,18-366-2431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27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 2496,'9'0'1120,"12"0"-992,-12 0 512,5 0-384,-1-3 128,5 3-256,-5-8 160,3 8-192,-1-9 256,-2 9-224,0-6 256,0-2-256,0-8 160,0 8-160,0-12-1184,4 9 544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5:17.8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23 150 2656,'0'-1'31,"-1"1"-1,1 0 1,0-1 0,-1 1 0,1 0-1,-1-1 1,1 1 0,0 0 0,-1 0-1,1 0 1,-1-1 0,1 1 0,-1 0-1,1 0 1,0 0 0,-1 0 0,1 0-1,-1 0 1,1 0 0,-1 0 0,1 0-1,-1 0 1,1 0 0,-1 0 0,1 0-1,0 0 1,-1 0 0,1 1 0,-1-1-1,0 0 1,-7 3 477,20 8 2233,-4-8-2522,-1-1-1,1 1 0,0-1 0,0-1 0,0 1 1,0-1-1,0-1 0,0 1 0,0-1 0,0-1 1,0 0-1,12-2 0,-16 2-149,0 0-1,0 0 1,0 0 0,0-1 0,0 1-1,0-1 1,-1 0 0,1 0-1,0-1 1,-1 1 0,0-1 0,1 1-1,-1-1 1,0 0 0,-1 0-1,1-1 1,0 1 0,-1-1 0,0 1-1,0-1 1,0 0 0,0 1 0,0-1-1,1-8 1,-2 6-46,0 0-1,-1 0 1,1 0-1,-1 1 1,-1-1 0,1 0-1,-1 0 1,0 0-1,-2-6 1,3 10-46,-1 0 1,1 1-1,-1-1 0,0 0 0,0 1 0,1-1 1,-1 1-1,0-1 0,0 1 0,0-1 1,-1 1-1,1 0 0,0 0 0,0-1 1,-1 1-1,1 0 0,-1 0 0,1 0 1,-1 0-1,1 0 0,-1 1 0,1-1 0,-1 0 1,0 1-1,0-1 0,1 1 0,-1 0 1,0 0-1,0-1 0,1 1 0,-1 0 1,0 0-1,0 1 0,-2-1 0,1 1 10,0 0-1,1 0 0,-1 0 0,0 0 1,1 0-1,-1 1 0,1-1 0,-1 1 1,1 0-1,-1-1 0,1 1 0,0 0 0,0 1 1,0-1-1,0 0 0,1 0 0,-1 1 1,0-1-1,1 1 0,0 0 0,0-1 1,0 1-1,0 0 0,0 0 0,0-1 1,0 7-1,0-3 49,0 1 0,1 0 1,-1 0-1,2-1 0,-1 1 0,1 0 0,0 0 1,0-1-1,1 1 0,3 9 0,-3-11 26,0 0 0,1-1 0,0 1 0,0-1 0,0 1 0,0-1 0,0 0 0,1 0-1,0-1 1,0 1 0,0-1 0,5 4 0,-5-5 7,-1 0 1,1-1-1,-1 1 0,1-1 1,-1 0-1,1 0 0,0 0 1,-1 0-1,1-1 0,0 1 0,0-1 1,0 0-1,-1 0 0,1-1 1,0 1-1,0-1 0,5-1 1,24-10 180,0-2 1,45-24-1,-46 20-376,2 2 0,35-12 1,-67 27 150,1 0-1,-1 0 1,0 1 0,0-1 0,1 1 0,-1-1 0,0 1 0,0 0 0,1 0 0,-1 0 0,0 0 0,1 0 0,-1 1 0,0-1-1,0 1 1,1-1 0,-1 1 0,0 0 0,0 0 0,0 0 0,0 0 0,0 0 0,0 0 0,0 1 0,0-1 0,-1 1 0,1-1-1,0 1 1,-1 0 0,1 0 0,-1-1 0,0 1 0,1 0 0,0 3 0,7 9 445,-8-13-218,8 4 869,-1-5-1216,-7 0 87,1 0 0,-1 0 0,0 0 0,0 0 0,0 0 0,1 0 0,-1 1 0,0-1 0,0 0 0,0 1 0,1-1 0,-1 0 0,0 1 0,0 0 0,0-1 0,0 1 0,0 0 0,0-1 0,0 1 0,0 0 0,0 0 0,-1 0 0,1 0 0,0 0 0,0 0 0,-1 0 0,1 0 0,-1 0 0,1 0 0,0 1 0,2 5-43,12 18 50,-13-21 12,0 0 0,0 0-1,0 0 1,1 0-1,0 0 1,0 0-1,0-1 1,0 1 0,1-1-1,0 0 1,-1 0-1,5 3 1,8 3 116,27 12 0,-38-19-168,-1-1 0,1 1 0,0-1 0,0 0 1,0 0-1,0 0 0,0-1 0,0 1 0,0-1 0,0-1 0,6 0 0,-3-2-2875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28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3552,'2'5'3002,"14"17"-2852,-13-19-134,0 0-1,0 0 1,1-1 0,-1 0-1,1 1 1,-1-1 0,1-1-1,0 1 1,0 0 0,0-1 0,0 0-1,7 1 1,2 0 176,0-1 1,23-2-1,-25 0-163,-1 1 0,1 0 0,-1 0 0,1 2 0,18 3-1,-24-3 11,1-1-1,0 1 1,0-1-1,9 1 0,-14-2-22,-1 0 0,1 0 0,-1 0 1,0 0-1,1 0 0,-1 0 0,0 0 0,1 0 0,-1 0 0,1 0 0,-1 0 0,0 0 0,1 1 0,-1-1 0,0 0 0,1 0 0,-1 0 0,0 1 0,0-1 0,1 0 0,-1 0 0,0 1 0,0-1 0,1 0 0,-1 1 0,0-1 0,0 0 0,0 1 0,1-1 0,-1 0 0,0 1 0,0-1 0,0 1 0,0 0 29,0 1 0,0-1 0,0 1 0,0 0 0,0-1 0,0 1 0,-1-1 1,0 4-1,-1 1-12,-1-1 0,0 1 0,-5 8 0,-5 3-117,-1 0 1,-23 19-1,18-17 132,4-5-35,9-8 93,-1 0 0,1 1 0,-7 10 1,-3-1-150,14-16-16,107-4-154,-82 3 261,1 0 0,33 3 0,5 0-197,-45 0-155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28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 2144,'0'-8'992,"10"-4"-864,-7 1 1248,7 8-768,3-13 192,5 8-480,0-9-224,3 11-32,5-2-64,5 8 0,4 0 0,1 3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36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1 1568,'-1'1'103,"-1"1"1,1 0 0,0 0-1,0 0 1,0 0-1,0 0 1,1 0-1,-1 0 1,0 0-1,1 0 1,0 0-1,-1 0 1,1 1-1,0 2 1,-3 17 428,-3 0 129,-5 40-1,2-7-322,-4 9 155,-26 76 0,16-60 17,21-71-454,-3 14 56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36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0 179 1472,'1'-2'183,"0"1"-1,0 0 1,0-1 0,0 1-1,0 0 1,0 0-1,0-1 1,1 1 0,-1 0-1,0 0 1,0 0 0,1 1-1,-1-1 1,1 0 0,-1 0-1,2 0 1,7-4 269,12-9-194,0 1 0,1 1 0,25-9 0,77-23 701,-6 2-75,-96 33-724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37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1 2496,'-2'34'1468,"-12"67"0,5-44-836,-2-2-81,-26 80 1,10-42-493,-3 51 251,29-119-230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37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0 2144,'0'0'699,"0"0"-622,1 0 1,-1 0 0,0 1 0,0-1 0,1 0 0,-1 0 0,0 0 0,0 0 0,1 0 0,-1 0 0,0 1-1,0-1 1,0 0 0,1 0 0,-1 0 0,0 1 0,0-1 0,0 0 0,0 0 0,0 1 0,1-1-1,-1 0 1,0 0 0,0 1 0,0-1 0,0 0 0,0 1 0,-2 52 1232,-13 88-1,-23 52-870,14-79-47,18-86-328,2-10-140,1-1-1,-2 32 1,5-42-1022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38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31 2976,'-5'-12'1344,"5"1"-1152,0 6 608,8 5-480,2-3-288,-2 3-32,0 0-96,7 8 32,-2-5 128,4 5-32,0-4 256,1 4-160,4 0 32,-1 3-96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38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0 2144,'-9'17'2123,"12"-13"-1413,-3-3-691,0-1 0,0 0 0,0 1 0,0-1 0,1 0 1,-1 1-1,0-1 0,0 0 0,0 0 0,1 1 0,-1-1 1,0 0-1,0 1 0,1-1 0,-1 0 0,0 0 0,0 0 1,1 1-1,-1-1 0,0 0 0,1 0 0,-1 0 0,0 0 1,1 0-1,9 3 238,0 0 0,0-1-1,0 0 1,0-1 0,19 0 0,-15 0-196,-1 1 0,1 0 0,-1 1 0,0 1 1,0 0-1,0 0 0,0 1 0,-1 1 0,0 0 0,13 9 0,-24-14-27,1-1 0,-1 1 0,0 0-1,1 0 1,-1 0 0,0 0 0,0 0 0,0 0-1,0 0 1,0 1 0,0-1 0,0 0 0,0 1-1,-1-1 1,1 0 0,0 1 0,-1-1 0,1 1-1,-1-1 1,0 1 0,1-1 0,-1 3 0,0-2-8,0 0 1,-1 1 0,1-1 0,-1 0 0,0 1 0,0-1 0,0 0 0,0 0 0,0 0 0,0 0 0,0 0-1,-1 0 1,-1 2 0,-5 5-13,-1-1-1,0 1 1,0-2-1,-15 11 0,-17 10 27,-104 67 118,128-87-328,5-1-208,14-6 231,9 0 95,33 1 99,70 13 0,-77-9-120,-25-3 215,23 7 0,-24-6 244,0-1 0,15 3 0,-23-5-804,1-1 0,-1 0-1,1 0 1,-1 0 0,1 0 0,-1-1 0,0 1 0,1-1-1,-1 0 1,0 0 0,0 0 0,4-1 0,1-2-1294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39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 2496,'-3'-8'1120,"6"13"-288,2-2-544,0-3 96,8 8-224,5 0-32,-1 3-64,4-3-64,2 4 32,8-1 384,-5 5-224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43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 2976,'-1'0'95,"1"0"0,-1 0 0,0 1 0,1-1 0,-1 0 0,1 1 0,-1-1 0,1 0 0,-1 1 0,1-1 0,-1 0 0,1 1 0,-1-1 0,1 1 0,-1-1 0,1 1 0,0-1 0,-1 1 0,1 0 0,-1 0 0,-7 16 1158,4-7-715,-5 9-361,1 0-1,1 1 1,1 0-1,0 0 1,-2 22-1,2-10-40,0 0-82,2 0 1,1 0-1,2 0 1,4 61-1,-2-88-167,0 1 0,0-1 0,0 1 1,0-1-1,4 8 0,2 3-271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6:15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50 2976,'-10'-12'12570,"11"14"-12498,1-1-1,-1 0 0,0 0 0,1 0 1,0 0-1,-1 0 0,1-1 1,-1 1-1,1 0 0,0-1 1,-1 1-1,4 0 0,23 3 535,-24-4-512,35 3 527,0-1-1,54-6 1,76-19-217,44 2-260,-173 21-109,-22 0-61,21-2-1,-33 1-1561,1 0-1,-1 0 0,11-4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5:18.2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416 10 3072,'-8'-9'823,"8"9"-801,0-1 0,-1 1 0,1 0 0,0 0 0,-1 0-1,1 0 1,0 0 0,-1 0 0,1 0 0,0 0-1,0 0 1,-1 0 0,1 0 0,0 0 0,-1 0 0,1 1-1,0-1 1,-1 0 0,1 0 0,0 0 0,0 0-1,-1 0 1,1 1 0,0-1 0,-3 3 108,1-1 1,0 1-1,0 0 1,0 0-1,-3 5 1,5-7-102,-8 10 706,0 0 0,0 0 0,-1-1 0,-11 10 0,7-9-225,0-1 1,-1 0 0,0-1 0,-22 10-1,-4 3 25,-149 94 563,177-108-2458,33-8-7397,0-2 6784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43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7 3648,'0'0'43,"0"0"1,0-1-1,0 1 1,0 0-1,0 0 1,0-1-1,0 1 1,-1 0-1,1-1 1,0 1-1,0 0 1,0 0-1,0-1 1,0 1-1,-1 0 1,1 0-1,0 0 1,0-1-1,0 1 1,-1 0-1,1 0 1,0 0-1,0-1 1,-1 1-1,1 0 1,0 0-1,-1 0 1,1 0-1,0 0 1,0 0-1,-1 0 1,1 0-1,0 0 1,-1 0-1,1 0 1,0 0-1,0 0 1,-1 0-1,1 0 1,0 0-1,-1 0 1,1 0-1,0 0 1,0 0-1,-1 0 1,-1 1-51,6-1 164,0 0 0,0 0 0,0 1 0,0-1 0,0 1 0,-1 0-1,1 0 1,0 1 0,0-1 0,-1 1 0,5 1 0,-2 1-3,1-2 1,0 1 0,0-1 0,12 3-1,56 4 582,-62-5-618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44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 2400,'0'0'3125,"-4"5"-2389,1 7-278,1 1 0,-2 24 0,-1 11-285,-24 198-99,24-191 56,1-28-113,2-1 1,2 42-1,2-52-1127,6-3 300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44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 3136,'-1'1'119,"1"-1"1,-1 1-1,0 0 0,0-1 1,0 1-1,1 0 1,-1 0-1,0 0 0,1 0 1,-1 0-1,1 0 1,-1 0-1,1 0 0,-1 0 1,1 0-1,-1 2 0,-5 25 929,2-6-557,-2-5-266,2 0 0,0 1 0,-2 32 0,4 55 151,2-94-356,6 149 157,-2-103-104,-4-50-172,1-1-1,0 1 1,0 0-1,0-1 1,3 8-1,5 6-257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44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 3488,'5'-17'1568,"3"-2"-1344,0 8 768,2 6-576,3-7-32,0 4-224,4-3-128,4 3 0,2 1-256,3 7 128,5 0 32,0 4 64,-1-1 192,-4 10-96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45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 2912,'-3'-5'2982,"14"5"-2135,16 5-746,42 18 689,-68-23-765,0 1-1,1 0 1,-1 0 0,0-1 0,0 1 0,0 0 0,0 0-1,0 0 1,0 1 0,0-1 0,0 0 0,0 0-1,0 1 1,0-1 0,-1 0 0,1 1 0,-1-1 0,1 0-1,-1 1 1,1-1 0,-1 1 0,0-1 0,0 1 0,0-1-1,0 1 1,0-1 0,0 1 0,0-1 0,-1 2-1,0 6 10,0 0-1,-1 0 0,-4 12 1,5-18-80,-7 23 13,-37 138 156,43-156-209,1-1-1,0 0 0,0 0 0,1 1 0,0-1 0,2 12 1,-2-16 72,1 1 1,0-1 0,1 0 0,-1 1 0,0-1-1,1 0 1,0 0 0,0 0 0,0 0 0,0 0 0,0-1-1,0 1 1,1-1 0,-1 1 0,1-1 0,3 2-1,0 1-88,0-1-1,0-1 0,0 1 0,0-1 0,1 0 0,-1-1 0,1 1 0,-1-1 0,8 1 0,3 1-830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45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28 4320,'-8'-3'3952,"12"3"-3307,12 5-192,-8-3-360,0 0 0,1 0 0,-1 0-1,14-1 1,-5-2-403,0-1 0,0-1 0,0-1 0,0 0-1,16-7 1,10-2-1103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49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62 416,'-2'-2'5173,"-1"4"-3994,0-2-246,18 0 630,-14 0-1462,30-3 555,21-1-16,-51 4-586,1 0 1,-1-1-1,0 1 0,1 0 1,-1-1-1,0 0 0,0 1 0,1-1 1,-1 0-1,0 0 0,0 1 1,1-2-1,3-2 3,39-11-164,-33 11 177,0 0-1,17-2 1,-22 5-18,3-1-53,0 1-1,0 1 0,0 0 1,15 2-1,-17-1 76,0 0 0,0-1-1,0 0 1,1 0 0,-1-1-1,0 0 1,13-3 0,-12 2-106,1 0 1,13 0 0,-10 0-73,-12 2 44,0 0 0,1 0 0,-1 0 0,0 0 0,1 0 0,-1 0-1,0 0 1,1 0 0,-1 0 0,0 0 0,1 0 0,-1 0 0,0 1 0,0-1 0,1 0-1,-1 0 1,0 0 0,1 0 0,-1 1 0,0-1 0,0 0 0,1 0 0,-1 0-1,0 1 1,0-1 0,0 0 0,1 0 0,-1 1 0,0-1 0,0 0 0,0 0-1,0 1 1,0-1 0,1 0 0,-1 1 0,0-1 0,0 0 0,0 1 0,0-1 0,0 0-1,0 0 1,0 1 0,0-1 0,0 0 0,0 1 0,0-1 0,0 0 0,-1 1-1,1-1 1,0 0 0,0 1 0,0-1 0,0 0 0,-1 1 0,-9 7-4500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53:54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63 172 1568,'-16'14'933,"14"-12"-255,-11 6 655,5-4-165,8-4-1020,-1 0 0,0 1 0,1-1 0,-1 0 0,0 1 0,1-1 0,-1 0 0,0 0 0,0 0 0,1 0 0,-1 0 0,0 0 1,0 0-1,1 0 0,-1 0 0,0 0 0,1 0 0,-1 0 0,0 0 0,0-1 0,1 1 0,-1 0 0,0 0 0,0-1 0,1 1-125,-1-1 0,1 1 0,-1-1 0,1 1 0,0 0 0,-1-1 0,1 1 0,0-1 0,-1 1 1,1-1-1,0 1 0,0-1 0,0 1 0,-1-1 0,1 1 0,0-1 0,0 1 0,0-1 0,0 0 0,0 1 0,0-1 0,0 1 0,0-1 0,0 1 0,0-1 0,0 1 0,0-1 0,0 0 0,1 1 0,-1-1 0,0 1 1,0-1-1,1 1 0,-1-1 0,0 1 0,1-1 0,13-19 191,-13 19-198,13-23 298,-8 16-280,-3 4-27,0 1 1,0 0-1,0-1 1,0 1 0,1 0-1,-1 1 1,1-1-1,3-2 1,9-4 25,-13 7-22,0 1 1,0-1-1,1 0 0,-1 1 1,4-2-1,11 1 10,-1 1 0,23 0 0,-35 1-25,-4 0 7,1 0 1,-1 0-1,1 0 1,-1 0-1,1 0 0,-1 0 1,1 1-1,-1-1 1,1 1-1,-1-1 1,3 2-1,0-1-18,-1 0-123,4 1 47,-4-1 103,0 0 0,0 0 0,0 1 0,-1-1 0,1 0 0,-1 1 0,1 0 0,-1-1 0,1 1 0,-1 0 0,2 3 0,0-2-49,-3-1 66,5 3 119,0 1 1,-1 1 0,6 6 0,-11-11 160,1-2-298,-1 0 0,0 0 0,0 0 0,0 0 1,1 0-1,-1 0 0,0 0 0,0 0 0,0 0 0,0 0 0,1 0 1,-1 1-1,0-1 0,0 0 0,0 0 0,0 0 0,0 0 0,0 0 0,1 1 1,-1-1-1,0 0 0,0 0 0,0 0 0,0 0 0,0 1 0,0-1 0,0 0 1,0 0-1,0 0 0,0 0 0,0 1 0,0-1 0,0 0 0,0 0 0,0 0 1,0 1-1,0-1 0,0 0 0,0 0 0,0 0 0,0 0 0,0 1 0,0-1 1,0 0-1,0 0 0,-4 10 176,-3 0-86,-1 0 1,0 0-1,-1-1 1,0 0-1,-1-1 1,-16 11-1,12-8-199,1-1 0,-24 25 0,22-14 194,0 1 0,1 0 0,-19 42 0,14-9-427,26-59 406,-1-1-1,1 0 1,-1 0 0,8-8-1,-8 7-45,1 0-1,0 0 1,0 1 0,0 0-1,1 0 1,0 0-1,0 1 1,0 0-1,13-3 1,-3 2-23,0 0 0,1 2 0,26-3 0,-15 3 217,0-1 1,37-10 0,-52 9-155,0 0 1,0 0-1,-1-1 0,0-1 1,0-1-1,14-9 1,2-3 389,-29 20-262,-28 3 741,-90 41-1172,65-24 195,30-13 29,-36 19 0,23-8-19,-57 19 0,48-18 119,43-19-90,1 0 0,0 0 1,0 0-1,0 1 0,-1-1 0,1 0 0,0 0 0,0 0 1,-1 0-1,1 0 0,0 0 0,0 0 0,0 0 0,-1 0 0,1 0 1,0-1-1,0 1 0,-1 0 0,1 0 0,0 0 0,0 0 1,0 0-1,-1 0 0,1 0 0,0 0 0,0-1 0,0 1 0,0 0 1,-1 0-1,1 0 0,0 0 0,0-1 0,-2-9 40,4-15-114,-1 20-41,1-4 86,1-1 0,0 1 0,0-1 0,1 1 0,0 0 0,9-13 0,5-13 40,-10 20 32,1 0-1,1 0 1,21-24 0,-2 2-294,-18 23 174,-9 11 102,1 0-1,-1 1 0,0-1 0,0 0 1,0-1-1,0 1 0,0 0 1,-1 0-1,0-1 0,1 1 0,-1-1 1,0 1-1,-1-1 0,1 1 1,-1-1-1,1-4 0,-1 8-24,0 0 0,0 0 0,0 0 0,0-1 0,0 1 0,0 0 1,0 0-1,0 0 0,0 0 0,0-1 0,0 1 0,0 0 0,1 0 0,-1 0 0,-1-1 0,1 1 0,0 0 0,0 0 0,0 0 0,0-1 0,0 1 0,0 0 0,0 0 0,0 0 0,0-1 1,0 1-1,0 0 0,0 0 0,0 0 0,-1 0 0,1 0 0,0-1 0,0 1 0,0 0 0,0 0 0,0 0 0,-1 0 0,1 0 0,0 0 0,0-1 0,0 1 0,0 0 0,-1 0 0,1 0 1,0 0-1,0 0 0,0 0 0,-1 0 0,1 0 0,0 0 0,0 0 0,0 0 0,-1 0 0,1 0 0,0 0 0,0 0 0,-1 0 2,1 0 0,0 1 0,-1-1 1,1 0-1,0 0 0,-1 0 0,1 0 0,0 0 0,0 0 0,-1 0 0,1 0 0,0-1 0,-1 1 1,1 0-1,0 0 0,-1 0 0,1 0 0,0 0 0,0 0 0,-1-1 0,1 1 0,0 0 0,-1 0 1,-1-2 14,-1 1 1,0 0 0,0 0-1,-1 0 1,1 0 0,0 0-1,0 1 1,0 0 0,0-1-1,-6 2 1,4-2-54,1 1-1,-1 1 1,1-1-1,-1 1 0,1 0 1,-1 0-1,1 0 1,0 0-1,-6 3 1,-1 3 65,-2 0-142,1 1 1,1 0-1,-12 10 1,13-10-127,8-7 251,1-1 1,0 1-1,1 0 0,-1-1 0,0 1 0,0 0 0,0 0 1,0-1-1,0 1 0,1 0 0,-1 0 0,0 1 1,-1 2-54,-7 12-138,9-15 190,-1-1 0,1 1 0,0 0 0,-1-1 0,1 1 0,-1 0 0,1-1 0,-1 1 0,0-1 0,1 1 0,-1-1 0,1 1 0,-1-1 0,0 0 0,1 1 0,-1-1 0,-1 1 0,25-21-405,-12 8 439,1 1 1,1 0 0,0 1 0,25-15 0,-7 7-130,-19 10 25,0 1 0,1 1 0,16-7 0,9 0-2,42-13-33,-69 23 138,-10 2-47,0 1 0,0-1 0,1 1 0,-1-1 0,0 1 0,0 0 0,1-1 0,-1 1 0,0 0 0,1 0 0,-1 0 0,0 0 0,1 0 0,-1 0 0,0 0 0,1 1 0,-1-1 0,0 1 0,2 0 0,-1 0-55,-2-1 21,1 1 33,-1 0-1,1 0 1,-1 0 0,1 0-1,-1 0 1,0 0-1,1 0 1,-1 0 0,0 0-1,0 0 1,0 0-1,0 0 1,0 0 0,0 0-1,0 2 1,-6 17 132,5-16-117,1-1 0,-1 1 0,0-1 1,0 0-1,0 1 0,-1-1 0,1 0 0,-1 0 0,0 0 0,-2 3 1,-17 17 68,-2-1 0,0-1 0,-1 0 0,-29 17 0,14-10 130,-58 53 1,89-73-213,0 0 0,1 1 0,0 0 0,-11 18 0,-1 2 65,12-22-138,3-3-467,11-3 466,4-2 107,0-1 1,-1 0-1,1 0 1,-1-1-1,0 0 1,0-1 0,0 0-1,14-9 1,-6 4 92,20-6 1,128-41 9,-146 49-104,-11 4 118,1-1 1,-1 2-1,18-4 1,-9 4 138,-12 1-1137,-1 0 1,1 0-1,-1 1 0,1 0 1,10 1-1,-7 2-2595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8:24.8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501 81 1824,'-6'-10'5952,"6"10"-5880,-2-3 222,1 0 0,-1 0 0,0 0 0,0 1 0,0-1-1,0 0 1,0 1 0,-1 0 0,1-1 0,-1 1 0,0 0 0,-5-3 0,-7-1-138,0 0 0,-1 0 1,1 2-1,-1 0 0,0 1 1,0 0-1,0 2 0,-1 0 0,1 0 1,0 1-1,0 2 0,-1-1 0,1 2 1,0 0-1,0 1 0,1 0 0,-1 2 1,1 0-1,-20 10 0,26-11-175,1 1 0,-1 0 0,1 0-1,0 1 1,0 0 0,1 0 0,0 1 0,1 0-1,-1 0 1,2 1 0,-1 0 0,1 0 0,0 0-1,-5 16 1,6-15 9,1 0-1,0 0 0,1 0 1,0 0-1,1 1 0,0-1 1,0 1-1,1-1 0,1 1 1,-1-1-1,2 0 0,0 1 1,0-1-1,5 13 0,-5-18 54,0 0 0,1-1 0,0 1 0,0-1 0,0 1 0,1-1 0,-1 0 0,1 0 0,0-1 0,0 1 0,1-1 0,-1 0 0,8 4 0,6 3 191,1-2 0,22 8 1,-28-11-52,0 2 173,-12-7-334,-1 1 0,1-1 1,-1 0-1,1 1 0,-1-1 0,1 0 1,-1 0-1,0 1 0,1-1 0,-1 1 1,0-1-1,1 0 0,-1 1 0,0-1 1,1 1-1,-1-1 0,0 1 0,0-1 1,1 1-1,-1-1 0,0 1 0,0-1 1,0 1-1,0 0 0,-3 3-31,1 0 0,-1-1 0,0 1 1,-1-1-1,1 0 0,-1 0 0,-4 3 0,-9 8-117,4-1 22,1 0 0,0 0 1,-13 21-1,21-27 61,0-1-1,1 0 1,-1 1 0,1 0 0,1 0 0,0 0-1,0 0 1,0 0 0,1 0 0,0 0 0,0 9 0,0-14 44,1 0 1,1 0 0,-1 0 0,0 0 0,0 0-1,1 0 1,-1 0 0,1-1 0,0 1 0,0 0-1,-1 0 1,1 0 0,0 0 0,1-1 0,-1 1-1,0 0 1,0-1 0,3 3 0,-2-3 25,1 1 1,-1 0 0,1-1 0,0 1-1,0-1 1,-1 0 0,1 0 0,0 0-1,0 0 1,6 0 0,3 0 54,0 0 0,1-2 0,-1 1 0,0-2 0,12-2 0,1-1 36,104-15-201,-106 18-7,-1 1 0,0 1 0,42 5 0,-52-3 190,0 0-1,0 1 1,0 1-1,0 0 1,11 5-1,-11-4-56,-1 1 0,0 0-1,0 0 1,-1 1 0,0 0-1,0 1 1,0 1 0,-1-1-1,0 1 1,7 11 0,42 56 634,-58-76-737,0 1 1,1-1-1,-1 0 1,0 1-1,0-1 0,1 0 1,-1 0-1,0 1 0,1-1 1,-1 0-1,0 0 1,1 0-1,-1 0 0,0 1 1,1-1-1,-1 0 0,0 0 1,1 0-1,-1 0 1,1 0-1,-1 0 0,0 0 1,1 0-1,-1 0 0,0 0 1,1 0-1,-1 0 1,1 0-1,10-9-2468,5-19-1279,-6 3 511,4-3 1110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8:25.2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332 0 4992,'-3'0'288,"0"1"-1,1-1 1,-1 1 0,0-1 0,1 1-1,-1 0 1,1 0 0,-1 0 0,1 1-1,-1-1 1,-1 2 0,-26 21 2417,16-12-1306,-4 3-716,0 2 0,0 0 0,2 0 0,0 2 0,-20 31 0,9-5-418,-31 70 1,42-83-161,10-20-39,0 0 1,0 1-1,1-1 1,-3 16-1,7-11-743,1-16 626,0-1-1,0 0 1,0 1-1,0-1 1,1 0-1,-1 1 1,0-1-1,0 0 1,0 0-1,0 1 1,0-1-1,0 0 1,0 0-1,1 1 1,-1-1-1,0 0 1,0 0-1,0 1 1,0-1-1,1 0 1,-1 0-1,0 0 1,0 1-1,1-1 1,-1 0-1,0 0 1,0 0-1,1 0 1,-1 0-1,0 1 1,1-1-1,-1 0 1,0 0-1,0 0 1,1 0-1,-1 0 1,0 0-1,1 0 1,-1 0-1,0 0 1,1 0-1,-1 0 1,0 0-1,0-1 1,1 1-1,-1 0 1,0 0 0,0 0-1,1 0 1,-1 0-1,0-1 1,0 1-1,1 0 1,-1 0-1,0 0 1,0-1-1,1 1 1,13-13-2520,5 1 854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5:18.8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248 0 1984,'-1'4'793,"0"1"1,0-1-1,0 0 0,0 0 0,-1-1 1,-3 8-1,-19 32 89,18-33-437,-26 53 750,-47 131-1,60-142-1013,8-23-83,-27 79 174,30-85-59,2 1 0,-5 38-1,10-57-143,1 0 0,0 1 0,0-1 0,0 0-1,1 8 1,0-12-38,-1 0 1,0 0-1,0 0 0,1 1 0,-1-1 0,1 0 1,-1 0-1,1 0 0,0 0 0,-1 0 1,1 0-1,0 0 0,0 0 0,0-1 0,0 1 1,-1 0-1,1 0 0,0-1 0,0 1 0,1 0 1,-1-1-1,0 1 0,0-1 0,0 1 1,0-1-1,0 0 0,0 0 0,1 1 0,1-1 1,18 0 188,0 0-1,0-2 1,25-4 0,-3 0-155,-37 5-132,113-15 465,-71 6-2601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8:25.5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25 106 6048,'3'7'717,"-2"-5"-549,0 1-1,0-1 0,0 0 1,-1 0-1,1 0 0,-1 0 1,0 0-1,1 1 0,-1-1 0,0 0 1,0 3-1,3 170 4670,-34 38-1073,26-186-3480,4-17 623,3-12-99,6-20 143,-5 15-961,39-109 279,77-175-1007,-112 276 548,1 1 0,1 0-1,18-22 1,-23 31 187,0 1-1,1-1 1,-1 1-1,1 0 1,0 0 0,0 1-1,1-1 1,-1 1-1,1 0 1,-1 1-1,1-1 1,9-1-1,-15 3 25,1 1-1,-1 0 1,1 0-1,-1 0 1,1 0-1,0 0 0,-1 0 1,1 0-1,-1 0 1,1 0-1,0 0 1,-1 0-1,1 0 0,-1 0 1,1 1-1,-1-1 1,1 0-1,-1 0 1,1 1-1,-1-1 0,1 0 1,-1 0-1,1 1 1,-1-1-1,1 1 1,-1-1-1,0 0 0,1 1 1,0 1 25,-1-1 0,1 0 0,-1 1 0,1-1 0,-1 0 1,0 1-1,0-1 0,0 0 0,1 1 0,-1-1 0,-1 3 0,0 4 162,0 0 0,-1 1 0,-2 7-1,3-14-162,-5 18 228,-16 35 1,20-50-222,0 0 1,-1 0-1,0-1 0,0 1 0,0-1 1,0 0-1,-1 0 0,1 0 0,-1 0 1,0-1-1,-1 0 0,-6 5 0,9-7-76,1-1-1,-1 1 1,0-1 0,0 1-1,0-1 1,0 0-1,1 0 1,-1 0 0,0 0-1,0 0 1,0 0-1,-2-1 1,3 1-127,0 0 0,0 0 1,1-1-1,-1 1 0,0 0 0,0 0 0,0-1 1,1 1-1,-1-1 0,0 1 0,1 0 0,-1-1 1,0 1-1,1-1 0,-1 0 0,1 1 1,-1-1-1,1 0 0,-1 1 0,1-1 0,-1 0 1,1 1-1,-1-1 0,1 0 0,0 0 0,0 1 1,-1-1-1,1 0 0,0 0 0,0-1 0,0 1-94,0 0 0,1 0 0,-1 0 0,0 1 0,1-1 0,-1 0 0,1 0 0,-1 1-1,1-1 1,-1 0 0,1 1 0,0-1 0,-1 0 0,1 1 0,0-1 0,-1 1-1,1-1 1,0 1 0,0-1 0,-1 1 0,2-1 0,19-6-4261,-4 5 2165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8:28.1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24 656 4384,'-23'6'7228,"37"-8"-5736,22-2-565,-23 3-718,-1 0 0,1-1 1,-1-1-1,20-6 0,-22 5-6,-1 0 0,13-9-1,-20 12-159,0 0-1,0 0 1,-1 0-1,1 0 0,-1-1 1,1 1-1,-1-1 0,1 1 1,-1-1-1,0 1 1,0-1-1,0 0 0,0 1 1,0-1-1,0 0 0,0 0 1,-1 0-1,1 0 0,0-4 1,-2 7-73,0-1 0,0 0 0,0 0 0,1 1 0,-1-1 1,0 0-1,0 1 0,0-1 0,0 1 0,1-1 0,-1 1 0,0-1 1,1 1-1,-2 0 0,-4 6 95,0-1 1,1 1 0,0 0-1,0 0 1,1 0-1,-1 1 1,2 0-1,-5 10 1,7-14-43,-1 1-1,1 0 1,0 0 0,0-1-1,1 1 1,-1 0 0,1 0 0,0 0-1,0 0 1,1-1 0,-1 1-1,1 0 1,0 0 0,1-1-1,-1 1 1,3 6 0,-2-8 37,0 0 1,0 0-1,1-1 0,-1 1 1,1 0-1,-1-1 0,1 1 1,0-1-1,0 0 0,0 0 1,0 0-1,0 0 0,1 0 1,-1-1-1,0 0 0,1 0 1,-1 0-1,8 2 0,-4-5 72,-1 0 0,1 0 0,0 0 0,-1-1 0,0 0 0,0 0 0,10-7 0,85-66 274,-54 37-284,6-4-351,-50 48-87,1 1 1,0-1-1,1 0 0,7 7 0,19 17 289,-20-18 111,1 0 0,24 16 0,-31-24-20,0 0-1,1 0 1,-1 0-1,1-1 1,0 0-1,0-1 1,0 1-1,0-1 1,0 0-1,0 0 1,7-1-1,-1 1 64,-1-2 0,1 1 0,-1-2 0,1 1 0,-1-1 0,1-1 0,-1 0 0,0-1 0,-1 0 0,17-9 0,5-5 148,-12 7-281,-1-1 0,0 0 0,26-23 0,-12 0-762,-33 35 761,0 0 1,0 0-1,1 0 1,-1 0-1,0 0 0,0 0 1,0 0-1,0 0 1,0 0-1,0 1 0,1-1 1,-1 0-1,0 0 1,0 0-1,0 0 0,0 0 1,0 0-1,0 0 1,0 0-1,0 0 0,0 1 1,1-1-1,-1 0 0,0 0 1,0 0-1,0 0 1,0 0-1,0 0 0,0 0 1,0 1-1,0-1 1,0 0-1,0 0 0,0 0 1,0 0-1,0 0 1,0 1-1,0-1 0,0 0 1,0 0-1,0 0 1,0 0-1,0 0 0,0 0 1,0 1-1,0-1 1,-1 0-1,2 10 54,-1-9-60,0 8 63,1 0-1,1 0 0,-1 0 0,1 0 0,1 0 1,0 0-1,0 0 0,5 8 0,-7-16-28,-1 1-1,1-1 1,0 1-1,0-1 1,-1 0-1,1 0 1,0 1 0,1-1-1,-1 0 1,0 0-1,0 0 1,0 0-1,1 0 1,-1 0 0,0-1-1,1 1 1,-1 0-1,1-1 1,-1 1-1,1-1 1,-1 1 0,1-1-1,-1 0 1,1 0-1,-1 1 1,1-1-1,-1 0 1,1 0-1,2-1 1,2-1 95,-1 0 1,1 0-1,-1-1 0,1 1 1,-1-1-1,7-6 0,-2 3-107,32-22 295,-21 13-415,1 1 1,1 1 0,0 1 0,0 1 0,33-10 0,-54 20 104,0 1 0,-1-1 1,1 1-1,0-1 1,0 1-1,0 0 0,0 0 1,-1 0-1,1 0 1,0 0-1,0 1 1,0-1-1,-1 0 0,1 1 1,0-1-1,0 1 1,-1 0-1,1 0 0,-1 0 1,4 1-1,-4 0 22,1-1-1,-1 1 0,0 0 1,1-1-1,-1 1 1,0 0-1,0 0 0,-1 0 1,1-1-1,0 1 1,0 0-1,-1 0 1,0 0-1,1 0 0,-1 0 1,0 0-1,0 4 1,0-5-1,0 0 0,0 0-1,0-1 1,0 1 0,1 0 0,-1 0 0,0-1 0,0 1 0,1 0 0,-1 0 0,0-1 0,1 1 0,-1 0 0,0-1-1,1 1 1,-1 0 0,1-1 0,-1 1 0,1-1 0,-1 1 0,1-1 0,0 1 0,-1-1 0,1 1 0,0-1 0,-1 0-1,1 1 1,0-1 0,0 0 0,-1 0 0,1 1 0,0-1 0,0 0 0,-1 0 0,1 0 0,0 0 0,0 0 0,-1 0-1,1 0 1,1 0 0,4-1 72,0 0-1,0 0 1,-1 0 0,7-3-1,-7 3-112,36-14 97,15-3 3,-51 16-160,1 1 1,0 0 0,-1 0-1,1 1 1,-1 0-1,1 0 1,9 1 0,-14 0 89,1-1 1,-1 1 0,0 0-1,0 0 1,0 0 0,1-1-1,-1 1 1,0 0 0,0 1-1,0-1 1,0 0 0,-1 0-1,1 0 1,0 0 0,0 1-1,-1-1 1,1 0 0,-1 1-1,1-1 1,-1 1 0,1-1-1,-1 0 1,0 3 0,1-2-9,-1 0 1,1-1-1,-1 1 1,1 0-1,0 0 0,0 0 1,0-1-1,1 3 1,-1-4 22,-1 0 1,1 0 0,-1 1 0,1-1 0,-1 0-1,1 0 1,-1 0 0,1 0 0,0 0 0,-1 0-1,1 0 1,-1 0 0,1 0 0,-1 0 0,1 0-1,-1-1 1,1 1 0,0 0 0,-1 0-1,1 0 1,-1-1 0,1 0 0,5 0 117,50-12-393,-54 13 234,-1 0 0,0 0 1,1 0-1,-1 0 1,1 0-1,-1 0 0,1 1 1,-1-1-1,0 1 1,1-1-1,-1 1 0,0-1 1,1 1-1,-1 0 0,0-1 1,0 1-1,1 0 1,-1 0-1,0 0 0,0 0 1,0 0-1,0 0 1,1 2-1,-1-1 43,0-1 0,0 0 0,0 0 0,0 0 1,0 0-1,0 1 0,0-2 0,1 1 0,-1 0 0,0 0 0,1 0 0,-1-1 0,1 1 1,-1 0-1,1-1 0,-1 0 0,4 1 0,5-2 35,1-1-1,0 0 1,-1-1 0,0 0-1,1 0 1,17-10 0,7-1 2,-22 9 20,1 0 1,-1 0-1,0-2 1,-1 1-1,1-1 1,14-12-1,-26 18-73,0 0 0,0 0 0,0 0 0,0 0 0,-1 0 0,1 0 0,0 0 0,-1 0-1,1 0 1,-1 0 0,1 0 0,0-2 0,-1 2-15,0 1 0,0-1 0,0 1-1,0-1 1,0 1 0,0-1 0,-1 1 0,1-1-1,0 0 1,0 1 0,0-1 0,0 1 0,-1 0 0,1-1-1,0 1 1,-1-1 0,1 1 0,0-1 0,-1 1 0,1 0-1,0-1 1,-1 1 0,1-1 0,-1 1 0,1 0 0,-1 0-1,1-1 1,-1 1 0,1 0 0,-1 0 0,1 0-1,-2-1 1,1 1-32,-1 0-1,0 0 1,0 0-1,0 0 1,1 0 0,-1 0-1,0 1 1,0-1-1,1 0 1,-1 1-1,0 0 1,1-1-1,-1 1 1,0 0-1,1 0 1,-1 0 0,1 0-1,-1 0 1,1 0-1,0 0 1,-1 1-1,1-1 1,-1 2-1,-1-1 28,1 1 0,0-1 0,0 0 0,1 1-1,-1 0 1,0-1 0,1 1 0,0 0-1,-1 0 1,1 0 0,0 0 0,1 0 0,-2 3-1,2-5 17,1 0 1,-1 0-1,0 0 0,0 0 0,0 0 0,1-1 0,-1 1 1,1 0-1,-1 0 0,0 0 0,1-1 0,-1 1 0,1 0 1,0-1-1,-1 1 0,1 0 0,-1-1 0,1 1 0,0-1 0,0 1 1,-1-1-1,1 1 0,0-1 0,0 1 0,0-1 0,-1 0 1,1 0-1,1 1 0,27 4 93,-2-5 89,1-1-1,37-7 1,-38 5-229,0 0 1,43 1-1,-51 3-20,-15-1 36,1-1 0,-1 2 1,0-1-1,0 0 0,0 1 1,0 0-1,0 0 1,0 0-1,6 2 0,-1 1 58,1 0 0,0-1 0,-1 0-1,1-1 1,0 0 0,0-1-1,1 0 1,-1 0 0,11-2 0,-11 1 46,0-1-1,1 0 1,-1-1 0,0 0 0,0-1 0,0 0 0,-1 0-1,1-1 1,-1-1 0,1 1 0,-1-1 0,14-12 0,-4 3-4,-1-1 0,-1-1 0,0-1 1,-2 0-1,21-28 0,72-148 396,-98 175-457,26-59-54,-14 30-400,29-46 1,-40 78 149,-14 27 59,-5 17 170,2 25 123,0 77 1,5-67 30,1 84 217,2-117-801,2 0-1,12 54 1,-14-75-228,3 8-55,-5-17 683,0-1 1,0 1-1,0-1 1,0 0-1,0 1 1,0-1 0,1 1-1,-1-1 1,0 1-1,0-1 1,1 0 0,-1 1-1,0-1 1,0 0-1,1 1 1,-1-1 0,1 0-1,-1 1 1,0-1-1,1 0 1,-1 0-1,1 1 1,-1-1 0,0 0-1,1 0 1,0 0 9,-1 0 0,1-1 0,-1 1 1,1 0-1,-1-1 0,0 1 0,1-1 0,-1 1 0,0-1 1,1 1-1,-1-1 0,0 1 0,1-1 0,-1 1 0,0-1 1,0 1-1,0-1 0,0 1 0,0-1 0,0 1 0,1-1 1,-1 0-1,0 1 0,-1-1 0,1 1 0,0-1 1,0 1-1,0-2 0,0-2-401,2-137-2407,-1 9 6503,0 120-3150,1-1 0,0 1 0,0 0 0,6-16 1,-5 21-434,0 0 0,0 0 1,1 1-1,0-1 0,0 1 1,1 0-1,-1 0 0,8-6 1,1-2-1230,20-14 1,-28 24 24,1 0 1,-1 1 0,1-1-1,0 1 1,0 1 0,0-1-1,10-2 1,9 1-2284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8:28.4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3 6560,'-16'0'2976,"19"-3"-2592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32.1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3977 1 1472,'-9'0'962,"7"0"-749,5 0 543,-16 5 4630,2 0-4383,10-5-900,-1 1 1,1-1-1,0 1 0,0-1 1,0 0-1,0 0 1,0 1-1,0-1 1,0 0-1,0 0 0,-1 0 1,-1 0-1,0 0 201,-20 6 741,19-4-897,2-1-133,1 0-1,0 0 1,-1-1-1,1 1 1,0-1-1,-1 1 1,1-1-1,-1 1 1,-2-1-1,-23 5 973,23-5-968,1 0-1,-1 1 1,1-1 0,-1 1-1,1 0 1,-1 0 0,1 0-1,-1 0 1,-4 4 0,5-5 25,0 1 1,0-1 0,0 1 0,-1-1 0,1 0 0,0 0 0,-6-1-1,-1 0 19,-4-2 126,14 3-192,-1-1 1,0 1-1,0 0 0,0-1 1,0 1-1,0 0 0,0 0 1,1 0-1,-1 0 0,0-1 1,0 1-1,0 1 1,0-1-1,-1 0 0,-14 1 165,-8 3 92,9-3-256,-4-2-86,13 2 73,0-1 1,0 0-1,0 1 0,0 0 1,1 1-1,-1-1 1,0 1-1,-5 3 1,6-3 20,0 0 0,-1 0 0,-9 2 0,-17 3 136,24-4-98,0-1 0,0-1 0,0 1 0,-12-1 1,17 0-40,-1-1 1,0 1 0,0-1 0,0 1 0,1 1 0,-1-1 0,-5 3 0,5-3 7,0 1 1,0 0-1,0-1 0,0 0 1,0 0-1,0 0 1,-7 0-1,4-1 15,0 2-1,0-1 1,1 0-1,-1 1 1,-8 4 0,-9 2-114,13-5 89,0 2 0,-17 8 0,8-4-17,-18 15-215,1-1 453,34-21-232,1-1 0,-1 0 0,0 0 0,0 0 0,0 0 0,-4 1 0,-14 4 37,9 1-140,-31 15 126,-32-3 12,-58 12 37,112-27-50,1 2 1,0 0 0,-36 17-1,12-3 28,28-14-154,-25 15 1,29-14 151,0-1 0,-25 8 0,23-9-123,-174 72 222,130-55-105,42-17-35,-1 1 1,-23 12-1,-4 6 59,18-11-133,1 2 1,-41 30 0,41-26-14,19-15 90,-1 0 0,1 1 0,1-1 1,-1 2-1,-7 7 0,1 0 39,0 0 1,-1 0-1,-22 15 1,17-14-123,-4 0 18,16-10 48,0-1 0,0 1 0,-7 6 1,4-3 14,0 0 0,-13 6 0,-5 4 0,11-6 20,0-2 0,0 0 0,-1-1 1,-24 8-1,-98 32 7,73-20-161,-6 1 220,59-23-115,1 0 0,0 1 1,1 0-1,0 0 0,0 1 1,0 1-1,-12 13 0,11-11 131,-27 24-300,6-11 305,1 11-68,-58 49 0,53-52 16,-47 37-52,46-40 117,-63 45-205,71-51 275,17-12-267,-26 15 1,15-12 269,-25 20 0,31-20-139,-1-1 1,-31 16-1,34-21-41,-22 16 0,27-16-49,-1 0 0,0-1 1,-21 9-1,14-8 74,1 1 0,0 1 0,1 1 0,0 0 0,-19 17 0,-30 19 1,41-29-48,-40 37 1,9-7 185,23-25-32,26-20-118,1 2-1,-1-1 0,1 1 1,0 0-1,0 0 1,-5 7-1,3-3 24,0-1 0,0 0 1,0-1-1,-18 12 0,10-4-109,14-12 56,0-1-1,0 0 0,-1 1 1,1-1-1,-4 3 1,-13 7-744,22-13 97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35.4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23 832,'1'1'3526,"-3"-6"-1532,-2 2-1462,2 0 56,4 5-135,-2-17 3520,5 30-3279,-5 60 1103,0-66-1578,1-8-190,-1-1-1,0 1 1,0 0 0,0 0-1,0 0 1,0 0 0,0-1-1,0 1 1,0 0-1,0 0 1,-1 0 0,1 0-1,0-1 1,0 1 0,-1 1-1,-3 21 456,3-7-274,0-5-89,0 0 1,3 21 0,-1-4 121,-1 32 1,1-7-105,-6 64 0,3-68-71,3-34 13,-4 24-1,2-25-15,1 0-1,0 0 0,1 0 1,4 24-1,-3-24 78,3 32 82,0-7-160,-4-29-50,1-1 0,0 14-1,1 8-75,-2-16 266,0 1-1,-1 29 1,-2-10-52,-3 97 189,4-26-110,3-54-238,-2-44-45,1 0 0,3 14 0,0 13 363,4 26-514,2 6 438,-10-51-214,0-1 0,2 1 1,3 22-1,-4-32-7,0 0 0,0-1 1,-1 1-1,0 0 0,0 0 0,-1 0 0,-2 10 0,2-10-27,0 1-1,0-1 1,1 0-1,-1 1 1,2 6-1,0 19-29,-1-25 38,0 1 0,1-1-1,1 12 1,-1 4 293,-1-22-112,0-2-215,-1 1 0,1-1-1,0 1 1,-1 0 0,1-1-1,-1 1 1,1-1 0,0 1 0,-1-1-1,1 1 1,0-1 0,0 1 0,0-1-1,-1 0 1,1 1 0,0-1-1,0 1 1,0-1 0,0-1 0,-2-12-2079,2 13 1874,-5-37-6667,4 18 3871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41.6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1907 2656,'8'-3'7474,"5"6"-7199,-11-3 24,6 1-342,-6-1 124,16 5 196,-1 0 0,25 12 0,-35-15-168,0 0 0,0 0 0,0-1 0,1 1 0,-1-2 1,0 1-1,1-1 0,-1 0 0,11-2 0,9 1 208,-16 1-264,0-1 0,0-1 0,0 0 0,11-4 0,26-5 2,43-5 201,-82 13-196,-4 2-73,1-1 0,-1 1 0,0 0 0,9 0 0,74-2-126,-79 3 114,-1 1 81,-1-2 0,1 1 1,-1-1-1,12-2 0,-13 2-68,0 0 0,0 0-1,0 1 1,1 0 0,6 0 0,-7 1 41,0-1 0,0 0 0,0 0 0,0-1 1,-1 1-1,1-1 0,6-2 0,-8 1-20,74-21-39,-61 14 127,-15 8-78,0 0 1,-1-1-1,1 1 0,0 0 0,0 1 1,0-1-1,0 0 0,0 0 0,0 1 1,2-1-1,5-5-58,-4 0 51,9-5 86,-12 9-110,0 0 0,0 1 0,1-1 0,-1 0 0,0 1 0,1 0 0,-1-1 0,4 0 0,21-14-58,-17 12 132,0 1 0,17-11 0,-16 8-39,-1 1 1,19-6-1,20-13-39,-30 13-33,-16 9 70,1 0-1,-1 0 1,0 0 0,1 1-1,4-2 1,2-1-24,0 0-1,11-6 1,20-8-51,-38 17 47,1 0 1,0 0-1,-1 0 0,0-1 1,1 0-1,-1 1 0,4-4 1,-3 2 1,1 1 0,0-1 1,-1 1-1,1 0 1,0 0-1,1 0 0,9-1 1,-7 1-4,-1 0 0,1 0-1,7-5 1,15-4-128,-24 9 140,-1 1 0,1-2 0,-1 1 1,0 0-1,0-1 0,8-5 1,40-31 48,-20 12 67,65-42 0,-75 56-218,27-12 0,-5 4 155,-31 15-84,0 0-1,0 1 0,19-4 0,15-5 123,-27 8-117,26-6 0,8-1 34,43-17 159,-50 19-288,-22 6 6,-22 4 111,1 0 0,0 1 0,0-2-1,-1 1 1,7-3 0,10-7-20,-1 0 0,24-20 1,-17 13 147,42-22-1,-66 38-121,29-15-53,55-32 174,-45 23 110,-17 12-326,43-33 0,-30 16 215,-2-2 0,40-46 1,-62 60-178,2 1 1,0 1 0,1 0-1,1 2 1,0 0 0,28-17 0,-8 7 1,-17 12 17,25-13 1,42-9 70,-26 12-9,-22 8 4,24-11 12,-47 17-40,0 0 0,0-1 0,-1 0 0,0-1 0,-1-1-1,-1-1 1,1 0 0,16-22 0,75-129 53,-46 80-6,-49 69-53,27-29 86,-24 27 171,1 0 1,0 1 0,1 0 0,1 2-1,21-15 1,-25 19-882,0 4 134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53.9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283 1 3072,'-10'16'12453,"7"-12"-12301,1-1 1,0 0-1,0 1 0,1 0 1,-1-1-1,1 1 0,-1 0 1,1 0-1,1 0 0,-1 0 1,0 7-1,-2 49 65,3-59-188,-5 243 515,5 84 758,8-272 346,-16-56-1677,0 0 0,0 0 1,0 2-1,0-1 0,0 1 1,0 0-1,-13 5 0,6-1 63,1-1-1,-22 4 1,-17 6-151,47-13 68,0 1 0,-1-1-1,1-1 1,0 1 0,-1-1-1,1-1 1,-8 1 0,13-1-63,11 0 186,20-1-119,46-9 0,-15 2 130,120-25 30,-170 30-102,164-27 488,-153 23-371,-17 5-97,-1 0-1,0 1 1,1 0-1,-1 0 1,6 0 0,-10 1-36,0 0 0,0 0 0,0 0 0,1 0 0,-1 0 0,0 0 0,0 0 0,0 0 0,0 0 0,0 0 0,0 0 0,0 0 0,0 0 0,0 0 0,1 0 0,-1 0 0,0 0 0,0 0 0,0 0 0,0 0 0,0 0 0,0-1-1,0 1 1,0 0 0,0 0 0,0 0 0,0 0 0,0 0 0,1 0 0,-1 0 0,0 0 0,0 0 0,0 0 0,0 0 0,0 0 0,0-1 0,0 1 0,0 0 0,0 0 0,0 0 0,0 0 0,0 0 0,0 0 0,0 0 0,0 0 0,0 0 0,0 0 0,0-1 0,-3-4-1069,-19-15-8086,21 19 8570,0-1 0,-11-8-4705,11 10 4705,-1-1 0,0 0-1,-2 0 1,1 1-873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54.6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16 101 2304,'-1'1'171,"0"-1"1,1 0-1,-1 0 1,0 1-1,0-1 0,1 0 1,-1 1-1,0-1 1,1 1-1,-1-1 0,1 0 1,-1 1-1,1 0 1,-1-1-1,1 1 0,-1-1 1,1 1-1,-1 0 1,1-1-1,0 1 0,-1 0 1,1-1-1,0 1 1,-1 0-1,1 0 0,0-1 1,0 1-1,0 0 1,0 0-1,0-1 0,0 1 1,0 0-1,0 0 1,0-1-1,0 1 0,1 1 1,-1 6 1651,0-7-1708,-1-1 0,1 0-1,0 1 1,0-1 0,0 1 0,-1-1-1,1 1 1,0-1 0,0 1 0,0-1-1,0 1 1,0-1 0,0 1 0,0-1-1,0 1 1,0-1 0,0 1 0,0-1-1,0 0 1,1 1 0,-1-1 0,0 1-1,0-1 1,0 1 0,1-1 0,-1 1 0,0-1-1,0 0 1,1 1 0,-1-1 0,0 0-1,1 1 1,-1-1 0,0 0 0,1 1-1,-1-1 1,1 0 0,-1 0 0,1 1-1,-1-1 1,0 0 0,1 0 0,-1 0-1,1 0 1,-1 0 0,1 0 0,0 0-1,27 3 317,-25-3-157,22-2 358,48-8 1,-28 2-229,267-45 1634,-87 6-1355,-87 19-2001,-134 27 447,-3 1 593,0-1 0,0 1 1,0 0-1,0 0 0,0-1 0,0 1 0,-1 0 0,1 0 1,0 0-1,0 0 0,0 0 0,0 0 0,0 0 1,0 0-1,0 1 0,0-1 0,1 1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8:33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3136,'0'0'13280,"1"1"-13163,0 4-65,1 1 1,-1-1-1,0 0 0,0 0 1,-1 0-1,0 1 0,0-1 1,0 0-1,-1 7 0,0 8 59,1 3 114,-6 253 761,6-140-387,0-13-243,-8 258 166,8-172-294,1-100-157,12 426-66,10-145-153,11 151 408,-17-230-137,-4 33-166,13 235 230,-20-357-80,1 141-27,-2-166 155,-4 120-17,-3-268-613,-9 106 976,-7-52-8367,17-94 5344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8:36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20 209 3072,'-8'-3'4837,"0"3"-1824,5 0-2065,4 0-493,3 18 734,-4-18-1130,1 2 9,0 0 0,0 0 0,1 0 0,-1 0 0,0 0 0,0-1 0,1 1 1,-1-1-1,1 1 0,0-1 0,-1 1 0,1-1 0,0 0 0,0 0 0,0 0 0,3 2 0,2-1 15,1 0 0,-1 0 0,12 1 0,1 0 183,-4-1-40,1 0 0,30-2 0,-4 0-30,279-7 412,-181 1-400,-39 2-27,365-10-138,-269 10 149,171 7-88,-107 1 187,-103-2-398,85 0-37,69-8 325,215-8 86,-184-4-315,-31 0 315,643-34 21,-771 47-334,90-4 124,-47 1 63,51-3 48,-147 2-233,112-11 168,-88 8-225,22-2 53,272-18 294,-262 22-359,-84 8 263,9 0-1,69 0-93,-97 4 53,-47-3-134,1 0 131,0 2 0,77 12 1,-90-12 179,-17-1-178,-8 0-44,4 30-528,3 152 464,10 216 0,-2-19 353,-13-204-290,-5 79 12,1-137 14,-2 50 83,-12 380 165,8-230-364,14 282 196,3-154 334,-5-217-282,-1 99-128,-5-299-93,-1 148 176,0-50-68,2 18-29,0-50 39,3 22-87,6 9-21,-6-83 39,9 73 133,-8-86-151,-1-3 171,1-2-36,-1 28 0,1-8-294,-4-37 101,1 0 0,0 1 0,1-1 0,0 0 1,0 0-1,6 14 0,2 5-84,0-3-9,1 7-197,-3-5-795,-7-25 975,-1 1-1,0 0 1,0 0-1,1 0 1,-1 0-1,1-1 1,-1 1-1,1 0 1,-1 0 0,1-1-1,0 1 1,-1-1-1,1 1 1,0 0-1,-1-1 1,1 1-1,0-1 1,0 1-1,-1-1 1,1 0 0,0 1-1,0-1 1,1 0-1,-2 0-124,1 0 0,0 0 0,0-1 0,-1 1 0,1 0 0,0-1-1,0 1 1,-1-1 0,1 1 0,2-4-1310,-3 3 1309,1 1 1,-1-1 0,1 0 0,-1 0 0,0 1 0,1-2 0,6-20-3526,-6 18 2580,7-23-1986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5:19.1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1 174 4736,'0'0'105,"0"0"0,0 0 0,0-1 0,1 1 0,-1 0 0,0-1 0,0 1 0,0 0 0,1 0 0,-1-1 0,0 1-1,0 0 1,1 0 0,-1-1 0,0 1 0,0 0 0,1 0 0,-1 0 0,0 0 0,1 0 0,-1-1 0,0 1 0,1 0 0,-1 0 0,0 0 0,1 0 0,-1 0 0,0 0 0,1 0 0,21-7 2354,-12 4-1059,71-29 883,-17 7-1414,237-66 315,-288 88-1147,-11 2-2,4 0-80,0-1 0,0 1 0,1 0-1,-1 0 1,8 0 0,-13 1-128,0 0 0,0 0 0,0 1 0,1-1 0,-1 0 0,0 0-1,0 1 1,0-1 0,0 0 0,0 1 0,0-1 0,0 1 0,0 0 0,0-1 0,0 1 0,0 0 0,0 0 0,0-1 0,0 1 0,-1 0 0,1 0 0,0 0-1,-1 0 1,1 0 0,-1 0 0,1 0 0,-1 0 0,1 0 0,-1 0 0,0 1 0,1-1 0,-1 0 0,0 0 0,0 2 0,1 13-5075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8:38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0 221 4480,'12'7'10700,"-10"-2"-11134,-1-3 487,-1 0 0,1 0 0,0 0 0,0 1 0,-1-1 0,1-1 0,1 1 0,-1 0 0,0 0 0,0 0 0,1 0 0,-1-1 0,1 1 0,-1-1 0,1 1 0,0-1 0,0 0 0,-1 1 0,1-1 0,0 0 0,0 0 0,0 0 0,0-1 0,0 1 0,1 0 0,-1-1 0,0 0 0,0 1 0,0-1 0,4 0 0,-2 0-18,-1 1 1,0 0-1,1-1 1,-1 1-1,0 0 0,0 1 1,0-1-1,5 3 1,-5-2 3,1 0 0,-1-1 0,1 1 0,-1-1 0,1 0 0,7 1 0,3-2 53,0-1 1,0-1 0,-1 0-1,1 0 1,22-9-1,10-1-119,7 1 60,-1 3 0,2 2 1,87 1-1,-89 5 89,77-8 0,50-18 8,-97 13-125,43-6 152,350-41 182,357 19 348,-636 33-574,-1 5-65,-68 1-80,78 2 47,-92 1 82,224-1 36,-8 0 48,643-9-79,-496 8 256,-227 3-140,336-27 22,-227 8-1,-177 11-254,-17 6 304,-72 1-237,155 4 85,3 1-7,-196-6-78,17-1 71,74 9 0,-88-1-144,-27-5 15,0 2-1,0 2 0,53 15 0,-65-14 160,-1 0 0,25 14 0,-19-6-638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8:46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5 480,'12'-5'10471,"-12"5"-10356,0 3 440,1-1 0,-1 1-1,1-1 1,-1 1 0,1-1-1,2 4 1,-1 5-86,1-1 0,-1 1 0,0 0 0,-1-1 0,0 16 0,0-4-46,0-4-91,11 271 2243,-3-218-2906,-10-70 263,1-1 1,0 0-1,0 0 1,0 0-1,-3 2-1149,3-2 1149,0 0 0,0 0 1,0 0-1,-1 0 1,1 0-1,0 0 0,0 0 1,0 0-1,-1 0 0,1 0 1,0 0-1,0 0 1,0 0-1,-1 0 0,1 0 1,0-1-1,0 1 0,0 0 1,-1-1-474,-1-3-835,1 1 0,0-1 0,0 1 0,0-1 0,0-6 0,0 2-1621,0-4-315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8:47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13 3904,'-9'-10'5889,"8"9"-5805,1 1 0,0 0 0,0 0 1,-1 0-1,1-1 0,0 1 0,-1 0 1,1 0-1,0 0 0,-1 0 1,1 0-1,0-1 0,-1 1 0,1 0 1,0 0-1,-1 0 0,1 0 0,-1 0 1,1 0-1,0 0 0,-1 0 1,1 0-1,0 1 0,-1-1 0,1 0 1,0 0-1,-1 0 0,1 0 0,0 0 1,-1 1-1,1-1 0,0 0 0,0 0 1,-1 0-1,1 1 0,0-1 1,0 0-1,-1 1 0,1-1 0,0 0 1,0 0-1,0 1 0,-1-1 0,1 0 1,0 1-1,-3 5 303,0-1-1,0 1 1,0-1-1,1 1 1,0 0 0,-3 11-1,1 0 182,-8 18 175,-28 109 1525,36-127-2097,2 0 0,0 0 0,1 0 0,0 0 0,2 0 0,3 29 0,-3-40-162,1-1 0,-1 0 0,1 1 0,0-1 1,0 0-1,1 0 0,0 0 0,0 0 0,0-1 0,0 1 0,1-1 0,-1 0 0,1 0 0,0 0 0,0 0 0,1-1 0,8 6 0,-9-7-17,-1 0 1,1 0-1,0-1 0,0 1 1,1-1-1,-1 0 0,0 0 1,0-1-1,1 1 0,-1-1 1,0 0-1,0 0 0,1 0 1,-1 0-1,0-1 0,0 0 1,1 0-1,-1 0 0,0-1 1,0 1-1,0-1 0,0 0 1,5-3-1,-3 0 34,1-1 0,-1 0 1,-1 0-1,1 0 0,-1-1 0,0 0 0,0 0 0,-1 0 1,0-1-1,4-9 0,-3 4 40,0 0 1,0 0-1,-2 0 1,1-1-1,-2 0 1,0 1-1,0-1 1,-2 0-1,0-21 1,-2 11 15,-1 1 1,-1-1-1,-1 1 1,-14-39-1,16 54-50,-1 0 0,1 0 0,-1 1 0,-1-1 0,1 1 0,-10-11 0,13 16-184,-1 1 1,1-1 0,0 1 0,-1-1-1,0 1 1,1-1 0,-1 1 0,0 0-1,0 0 1,0 0 0,0 0 0,0 0-1,0 0 1,0 1 0,0-1 0,0 0-1,0 1 1,0 0 0,0 0 0,0-1-1,-1 1 1,1 0 0,0 1 0,0-1-1,0 0 1,0 1 0,0-1 0,0 1-1,0 0 1,0-1 0,0 1 0,-3 1-1,-6 9-1479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8:48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6 169 4224,'-5'-13'10549,"5"15"-10198,1 0 0,0 1 0,0-1 0,0 0-1,0 0 1,0 0 0,1 0 0,-1 0 0,2 2 0,6 9 401,3 22 232,-5-11-400,22 83 914,-20-69-1052,18 47-1,-17-54-227,11 58 0,4 11 146,-19-78-210,-5-17-131,1 1 1,0 0 0,0-1 0,4 11-1,-5-16-24,-1 0-1,0 0 0,0 0 0,0 0 1,0 0-1,0 0 0,0 0 1,0 0-1,1 0 0,-1 0 1,0 0-1,0 0 0,0 0 0,0 0 1,0 0-1,0-1 0,0 1 1,1 0-1,-1 0 0,0 0 1,0 0-1,0 0 0,0 0 0,0 0 1,0 0-1,0 0 0,0 0 1,0 0-1,0-1 0,0 1 0,0 0 1,0 0-1,1 0 0,-1 0 1,0 0-1,0 0 0,0 0 1,0-1-1,0 1 0,0 0 0,0 0 1,0 0-1,0 0 0,0 0 1,0 0-1,0 0 0,-1-1 1,1 1-1,0 0 0,0 0 0,3-15 24,0-16 17,-1-14-73,1 1-1,2-1 1,2 1 0,16-53 0,-5 40-34,2 0 1,42-82-1,-51 119-863,0 0 0,2 1 0,27-32 0,-22 31-4105,25-20-1,-25 27 1699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8:54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43 1568,'0'0'1931,"-10"9"1802,6-5-3124,-7 9 2084,-30 28 5647,115-33-6233,-71-8-2049,111-4 1222,-96 2-1137,-1 0 0,1-2 0,-1 0 0,24-9 0,-19 4-105,139-60 367,-158 68-426,12-8-2536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8:55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31 2400,'-2'-2'516,"0"0"0,1 0 1,-1 1-1,1-2 0,-1 1 0,1 0 1,0 0-1,-1 0 0,0-3 0,2 4-294,-1 1-1,1-1 0,-1 1 0,1-1 0,-1 1 0,0-1 0,1 1 0,-1-1 0,0 1 0,0-1 1,1 1-1,-1 0 0,0 0 0,0-1 0,0 1 0,1 0 0,-1 0 0,0 0 0,-1 0 0,-13 0 2040,12 1-1935,0 0 1,0 1 0,0-1-1,0 1 1,0 0-1,1 0 1,-1 0 0,-4 4-1,-17 21 505,10-7-442,1 0-1,0 1 1,1 0-1,1 1 1,-15 45-1,25-63-349,-6 16 243,0 2 0,1-1 1,-4 36-1,9-42-150,0 1 0,1-1 0,0 1 0,4 24 0,-3-35-104,1 0 0,-1 0 1,1 0-1,0 0 0,0 0 0,0-1 1,1 1-1,-1-1 0,1 1 0,0-1 0,0 0 1,1 0-1,-1-1 0,1 1 0,0-1 1,0 1-1,8 4 0,-3-4 7,0 1 0,1-1 0,0-1 0,0 0 0,0 0 0,0-1 0,0 0 0,0 0 0,0-1 0,19-1 0,-6-2 33,1 0-1,-1-1 1,38-11 0,-53 12-41,-1 0-1,1-1 1,-1 0 0,0 0-1,0-1 1,-1 0 0,1 0-1,-1 0 1,0-1 0,0 0-1,0 0 1,0-1 0,-1 0-1,0 0 1,0 0 0,-1 0-1,0-1 1,0 1 0,4-11-1,-1 1 88,-1 0 0,5-23 0,-10 31-97,1 0 0,-1 0-1,-1 0 1,1 0-1,-2 0 1,1 0-1,-3-16 1,0 14 17,1 0 0,-2 0 0,1 1 0,-1-1 0,-1 1 0,1 0-1,-2 0 1,1 0 0,-1 1 0,0-1 0,-1 1 0,0 1 0,0 0 0,-1 0 0,0 0 0,0 1 0,-1 0 0,1 0 0,-1 1 0,-1 0 0,-10-3 0,-6-2 68,0 2 1,-1 0-1,0 2 0,-30-3 1,30 6-942,0 2 0,-34 2-1,59-1 614,-24 4-2977,15 1-42,20 18-6459,8-4 6387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04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 1728,'-10'-3'800,"7"6"-704,-2-3-256,10 0 64,-5-3-32,3 3 64,-3-5-96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05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1568,'5'-3'704,"3"3"-608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05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1056,'5'-3'416,"0"-1"-352,3 8 32,-3-8-704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06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 64,'-5'-3'32,"10"3"-32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5:20.9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2 719 2496,'-2'1'935,"7"1"-654,11 1 967,-1-3-871,1-1 1,-1 0-1,1-1 1,-1-1-1,1-1 1,-1 0-1,-1-1 1,1 0-1,0-1 1,-1-1-1,-1 0 1,1-1 0,15-12-1,-24 15-318,0-1 0,0 1 0,0-1 1,-1 1-1,7-12 0,-9 14-54,0 0-1,-1 0 1,1-1 0,-1 1-1,0-1 1,0 1 0,0-1 0,0 1-1,0-1 1,-1 1 0,0-1-1,0-6 1,0 9-13,0 0 0,0 1 0,0-1 0,0 0 0,0 0 0,-1 0-1,1 0 1,0 1 0,-1-1 0,1 0 0,-1 0 0,1 1 0,-1-1 0,1 0 0,-1 1 0,1-1 0,-1 0 0,-1 0 0,1 1 0,1-1 1,-1 1 0,1 0 0,-1 0 0,0 0 0,1 0-1,-1 0 1,0 0 0,1 0 0,-1 0 0,0 0-1,1 0 1,-1 0 0,0 0 0,1 0 0,-1 0 0,0 1-1,0-1 1,-3 2-9,1 1-1,-1-1 0,1 0 1,0 1-1,-6 5 1,2 0 98,0-1 0,1 2 0,0-1 0,-6 11 0,9-15-2,1 1 1,-1 0-1,1 0 1,0 0 0,1 0-1,-1 1 1,1-1-1,0 0 1,0 8 0,1-10-70,1-1 1,-1 1 0,1-1-1,0 1 1,-1-1-1,1 1 1,0-1 0,1 0-1,-1 1 1,0-1 0,1 0-1,-1 0 1,1 0-1,-1 0 1,1 0 0,0 0-1,0-1 1,4 4 0,-2-2 53,0 0 0,1-1 1,-1 0-1,0 1 0,1-1 1,-1-1-1,1 1 1,0-1-1,6 2 0,-5-3 40,0 0 0,0 0 1,0 0-1,0-1 0,0 0 0,0 0 0,0-1 0,0 1 0,-1-1 0,1-1 0,0 1 0,-1-1 1,10-6-1,3-4 120,1-1 0,20-21 1,-28 25-192,73-76-164,-62 63-220,-20 21 311,-1 0 1,1 1-1,0-1 1,0 1-1,0-1 0,0 1 1,0 0-1,4-2 1,-6 3 33,1 0 0,-1 0 0,0 0 1,0 0-1,1 0 0,-1 0 0,0 0 0,0 1 0,1-1 0,-1 0 1,0 0-1,0 0 0,1 0 0,-1 0 0,0 1 0,0-1 0,0 0 1,1 0-1,-1 0 0,0 1 0,0-1 0,0 0 0,0 0 1,0 1-1,1-1 0,-1 0 0,0 0 0,0 1 0,0-1 0,0 0 1,0 0-1,0 1 0,0-1 0,0 0 0,0 1 0,0-1 0,0 0 1,1 12 166,-1-12-156,-1 24 166,1-12-88,0 1 1,0-1 0,3 15-1,-2-23-18,0 0 1,1 1-1,-1-1 0,1 0 0,0 0 0,0 0 0,0 0 1,0 0-1,1-1 0,0 1 0,-1-1 0,7 6 1,-6-6-5,0-1 0,1 1 0,0-1 0,-1 0 0,1 0 0,0 0 0,0 0 0,0 0 0,1-1 0,-1 0 0,0 0 0,0 0 0,1-1 0,-1 1 0,1-1 0,-1 0 0,0 0 0,1 0 0,-1-1 0,0 0 1,1 0-1,4-1 0,6-3 23,0-1 1,0-1 0,-1 1 0,25-17-1,-23 11-78,0 1-1,-1-2 0,24-25 0,33-48-63,-71 84 62,20-21-101,-20 22 79,-1 0 1,1 0 0,0 1 0,0-1 0,0 0 0,0 1-1,-1-1 1,1 0 0,0 1 0,0-1 0,0 1 0,0 0-1,0-1 1,0 1 0,0 0 0,0 0 0,1-1 0,-1 1-1,0 0 1,0 0 0,0 0 0,0 0 0,0 1 0,2-1 0,-3 1 11,1-1 0,-1 1 0,1-1 0,-1 1 0,1-1 0,-1 1 0,1 0 1,-1-1-1,0 1 0,1 0 0,-1 0 0,0-1 0,0 1 0,1 0 0,-1 0 1,0-1-1,0 1 0,0 0 0,0 1 0,0 20 54,-1-14-27,0 7 92,0-1 1,-1 1-1,-1-1 1,0 0-1,-1 0 0,0 0 1,-2-1-1,1 1 1,-2-1-1,-10 17 0,78-115 820,-52 72-951,0 0 0,1 0 1,0 1-1,0 1 0,2 0 1,-1 0-1,19-12 0,-28 22-6,1 0 0,-1-1 0,0 1 0,0 1 0,1-1 0,-1 0 0,0 0 0,1 1 0,-1 0 0,5-1 0,-6 1 5,0 0 0,0 0 1,0 0-1,0 0 0,0 1 1,0-1-1,-1 0 1,1 0-1,0 1 0,0-1 1,0 1-1,0-1 1,-1 1-1,1-1 0,0 1 1,0-1-1,-1 1 0,1-1 1,0 1-1,-1 0 1,1 0-1,-1-1 0,1 1 1,-1 0-1,1 0 1,-1 0-1,1-1 0,-1 1 1,0 0-1,1 2 0,0 2 3,-1-1 0,0 1 0,0 0 0,0 0 0,0 0 0,-1 0 0,0 0-1,0-1 1,-2 7 0,-18 45 170,18-49-137,-5 11 97,3-7-47,0 0 0,-3 12 1,8-22-58,0-1 0,0 0 0,0 0 0,0 1 1,0-1-1,0 0 0,0 0 0,0 1 0,0-1 0,0 0 1,0 1-1,0-1 0,0 0 0,0 0 0,0 1 0,0-1 0,0 0 1,0 0-1,0 1 0,1-1 0,-1 0 0,0 0 0,0 0 1,0 1-1,0-1 0,1 0 0,-1 0 0,0 0 0,0 1 0,0-1 1,1 0-1,-1 0 0,11 1 279,14-6-15,-24 5-275,56-17 14,0-3 1,60-28-1,40-41 18,-140 81-167,-17 8 129,0 0 1,0 0 0,1 0-1,-1 0 1,0 0 0,0 0-1,0 0 1,0 0 0,1 0-1,-1 0 1,0 0 0,0 0-1,0 0 1,0 0 0,0 0-1,1 0 1,-1 1 0,0-1-1,0 0 1,0 0 0,0 0-1,0 0 1,0 0 0,1 0 0,-1 0-1,0 1 1,0-1 0,0 0-1,0 0 1,0 0 0,0 0-1,0 0 1,0 0 0,0 1-1,0-1 1,1 0 0,-1 0-1,0 0 1,0 0 0,0 1-1,0-1 1,0 0 0,0 0-1,0 0 1,0 1 0,-1 1-11,0 0 1,0 0-1,0 0 1,0 0-1,0 0 1,0 0 0,-1 0-1,1 0 1,-1 0-1,1 0 1,-4 2-1,-16 16-90,-1-1-1,-1-1 0,-49 29 1,61-42 156,1 1 0,1 0 1,-1 0-1,1 1 0,0 0 0,-13 13 1,32-19 322,3-4-274,-1-1 1,1 0-1,0-1 0,-1 0 1,0-1-1,16-10 0,4-2-74,-13 7-77,-16 8 4,0 1 1,1-1-1,-1 1 0,1 0 1,0 1-1,0-1 1,0 1-1,-1-1 1,6 0-1,-8 4 19,-1-1 1,1 1-1,-1 0 0,0 0 0,0-1 1,0 1-1,0 0 0,0 3 1,0-4 3,0 4 11,0 0 0,0 0 0,1 0 0,0 0-1,0 0 1,0 0 0,0 0 0,3 6 0,-2-7 29,0-1 1,0 0-1,0 0 1,0 0 0,1-1-1,-1 1 1,1-1-1,-1 1 1,1-1 0,0 0-1,0 0 1,0 0-1,4 2 1,-4-3-10,-1 0-1,1 0 1,0 0 0,0 0-1,0 0 1,0-1 0,0 1-1,0-1 1,0 0-1,0 0 1,0 0 0,4-1-1,-1 0 18,1 0-1,-1-1 0,0 0 0,0 0 1,9-5-1,0-1 57,-1-1 0,1-1 0,20-18 0,-16 10-9,-1 0 1,28-38-1,25-48 80,-42 59-127,136-214 62,-156 246-136,-2 0 1,1-1-1,-2 0 0,0 0 1,8-27-1,-14 40 41,0 0 0,1 0 0,-1 0 1,0 1-1,0-1 0,1 0 0,-1 0 0,0 0 0,0 0 0,0 0 0,0 0 0,0 0 1,-1 1-1,1-1 0,0 0 0,0 0 0,-1 0 0,1 0 0,0 0 0,-1 1 0,1-1 1,0 0-1,-1 0 0,1 1 0,-1-1 0,0 0 0,1 1 0,-1-1 0,0 0 0,1 1 1,-1-1-1,0 1 0,1-1 0,-1 1 0,0 0 0,0-1 0,0 1 0,0 0 0,1-1 1,-1 1-1,0 0 0,0 0 0,0 0 0,0 0 0,0 0 0,0 0 0,0 0 0,1 0 1,-2 0-1,-4 1-45,0 0 1,1 0 0,-1 0-1,1 1 1,-1 0 0,-8 3-1,5 0 20,0 1 0,1 0-1,-1 0 1,1 0 0,0 1 0,1 1-1,-1-1 1,1 1 0,1 0-1,-11 17 1,1 4-15,1 0 0,-13 35 0,6-8 249,2 2 0,-25 118 0,42-162-103,2-1 1,0 0-1,1 1 0,1 13 0,-1-22-327,1 0 0,-1 0 0,1-1-1,1 1 1,-1 0 0,1 0 0,0-1 0,0 1 0,0-1-1,0 0 1,1 0 0,0 0 0,0 0 0,4 5 0,-1-4-505,0-1 0,0 0 0,12 7 0,31 13-5648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06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9 359 4224,'-8'-12'1568,"11"12"-1216,7 0-96,-10-4-1248,0 0 832,0-4-1280,0 0 800,8 2-1152</inkml:trace>
  <inkml:trace contextRef="#ctx0" brushRef="#br0" timeOffset="1">333 15 2912,'5'-3'1056,"0"-2"-800,3 2-96,0 3-64,-3 0-832,0-3 480,0 3-1408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06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28 2144,'-5'3'800,"10"-14"-608,4-1-64,-5 9-1504,1-2 736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07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1 350 2912,'0'-11'1056,"3"11"-800,-3-3-96,10 3-384,-2-5 160,-3 2 64,-5-2 0,5 1-1408</inkml:trace>
  <inkml:trace contextRef="#ctx0" brushRef="#br0" timeOffset="1">523 70 3648,'-10'-23'1344,"20"23"-1024,-2 0-128,0-5-512,2-3 128,-2-3-832,2-1 576,3 1-1344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07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3328,'0'-8'1216,"10"8"-928,6-8-96,2 5-96,-1 3-96,1-3-96,-5-5 64,5 3-192,0 2 128,-5-6-1024,0 1 640,0 5-1216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07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1 289 832,'0'0'416,"0"-3"-384,4 3-32,-4-5-224,9 5 128</inkml:trace>
  <inkml:trace contextRef="#ctx0" brushRef="#br0" timeOffset="1">317 52 4576,'-5'-8'2048,"18"-5"-1760,-8 10-256,-2 3-64,2-3-192,0-2 128,3-3-960,5 5 608,1-5-2368,-1 8 1568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08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6 317 4800,'-5'-9'2176,"18"-2"-1888,-8 3-224,4 5-96,-5-9-256,5 4 160</inkml:trace>
  <inkml:trace contextRef="#ctx0" brushRef="#br0" timeOffset="1">391 25 4384,'-21'-12'2016,"30"8"-1760,-5 0-1632,4-1 704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08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0 148 3712,'13'-16'1696,"28"1"-1472</inkml:trace>
  <inkml:trace contextRef="#ctx0" brushRef="#br0" timeOffset="1">453 20 5888,'0'-16'2688,"13"12"-2336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17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 3808,'0'-7'1408,"-10"14"1280,5-2-2400,5 3-1152,0-2 480,0 2-2016,0 0 1312,0 4-896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17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4 2496,'-13'-3'896,"8"14"-672,0 0-96,5-3-448,0 0 192,-5-4-672,5 4 480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18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2496,'-18'8'896,"18"1"-672,5-1-96,-5-2-192,0 2-320,0 0-1184,5 0 608</inkml:trace>
  <inkml:trace contextRef="#ctx0" brushRef="#br0" timeOffset="1">44 289 480,'0'16'192,"0"-8"-160,5 7 0,0-10-352,0 1 160,-2 2 64</inkml:trace>
  <inkml:trace contextRef="#ctx0" brushRef="#br0" timeOffset="2">123 563 2400,'-12'0'896,"3"3"-704,9 0-64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5:25.4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1049 3136,'-1'4'1054,"-1"0"-51,10-4 1004,-2-3-1578,0 0-1,0 0 1,0 0 0,0 0 0,0-1 0,-1 0-1,10-9 1,33-41 40,-12 12-224,-12 19-180,4-7-99,1 2 0,38-27-1,-59 51-2,-8 4 41,1 0-1,-1 0 1,0 0 0,0 0 0,0 0-1,0 0 1,1 0 0,-1 0 0,0 0-1,0 0 1,0 0 0,1 0 0,-1 0-1,0 0 1,0 0 0,0 0-1,0 1 1,1-1 0,-1 0 0,0 0-1,0 0 1,0 0 0,0 0 0,0 0-1,1 0 1,-1 1 0,0-1 0,0 0-1,0 0 1,0 0 0,0 0-1,0 0 1,0 1 0,0-1 0,1 0-1,-1 0 1,0 0 0,0 0 0,0 1-1,0-1 1,0 0 0,0 0 0,0 0-1,0 1 1,0-1 0,0 0-1,-1 7 129,1-7-124,-14 48 462,3-11-188,8-26-155,1-1 0,0 1 1,0 0-1,1 19 0,1-27-105,0 0-1,0 0 1,1 0-1,-1-1 1,1 1-1,0 0 1,0 0-1,0-1 1,0 1-1,0 0 1,0-1-1,1 1 0,-1-1 1,1 0-1,0 0 1,-1 1-1,1-1 1,0 0-1,1 0 1,-1-1-1,0 1 1,0 0-1,5 2 1,0-1 38,0 0 1,-1-1 0,1 1 0,0-1 0,0-1-1,0 1 1,1-1 0,-1 0 0,0-1 0,0 0-1,1 0 1,-1 0 0,0-1 0,7-2 0,4 0 30,-1-1 0,0-1 1,0 0-1,-1-1 1,0-1-1,24-13 1,-6-5-12,-2-1 0,57-60 0,-47 44-267,58-63-21,-99 104 201,-1 0 0,1 0 1,0 1-1,0-1 0,-1 0 0,1 0 1,-1 0-1,1 0 0,-1 0 0,1-1 1,-1 1-1,1 0 0,-1-2 0,-3 0-42,-6 8 28,0 2 22,0 1 1,0 0-1,1 0 1,-14 18-1,-25 44 54,12-15 53,23-38 68,0 1 0,1 1 0,1 0 0,-11 32 0,20-50-161,1 0-1,-1 0 0,1 0 1,0 0-1,0 0 1,-1 0-1,1 0 1,0 0-1,0 0 1,0 1-1,0-1 0,0 0 1,0 0-1,1 0 1,-1 0-1,0 0 1,1 2-1,0-2 2,-1-1 1,1 1-1,-1 0 0,1-1 1,-1 1-1,1-1 1,0 1-1,-1-1 0,1 1 1,0-1-1,-1 0 0,1 1 1,0-1-1,0 0 0,-1 1 1,1-1-1,0 0 0,0 0 1,0 0-1,2 0 25,0 0 0,-1 0-1,1 0 1,0 0 0,-1-1 0,1 1-1,0-1 1,-1 0 0,1 0 0,-1 0-1,1 0 1,-1 0 0,4-2-1,0-2 9,1-1 0,-1 1 0,0-1 0,-1-1 0,0 1 0,0 0 0,0-1 0,4-9 0,3-8-20,11-30 0,-12 26-149,-10 25 93,0 0-1,0 0 1,0 0-1,-1 0 1,1 0 0,0-6-1,-5 15-147,2 0 1,-1-1-1,-3 12 1,4-6 150,0 0 0,0 1 0,1-1 0,1 0 0,-1 0 0,3 13 1,-2-21 40,1 0 1,-1 0 0,1 0-1,0 0 1,0 1-1,0-1 1,1-1 0,-1 1-1,1 0 1,-1 0 0,1-1-1,0 1 1,0 0 0,0-1-1,1 0 1,-1 0-1,0 0 1,1 0 0,0 0-1,-1 0 1,1 0 0,0-1-1,0 1 1,0-1 0,0 0-1,3 1 1,3 0 16,0-1 0,0 0 0,0 0 0,-1-1 0,1 0 0,0 0 0,0-1 0,0-1 0,13-3 0,-3 0 61,0-1 0,0-1 0,20-11 0,-21 8-76,-1-1 0,-1-1 1,0 0-1,-1-1 0,0 0 1,-1-2-1,0 0 0,-1 0 1,19-31-1,4-14 40,42-94 1,-51 97-10,-15 32-19,37-85-168,-39 91 106,-8 16-27,-1 0-1,1-1 0,0 1 0,-1-1 0,0 1 0,0-1 1,0 1-1,0-1 0,0-4 0,-11 19-192,-3 20 166,12-28 85,0 0 0,0 0 0,0 0-1,0 0 1,0 1 0,1-1 0,0 0 0,-1 0-1,2 6 1,-4 18 82,-6 7-137,4-18 70,0 1 0,-3 32-1,2-16-62,4-26 5,0 0 1,1 1-1,0 9 1,-3 7 426,4-24-382,1 1 1,-1-1 0,0 0-1,0 0 1,0 1 0,0-1-1,0 0 1,0 1 0,0-1-1,0 0 1,0 0 0,0 1-1,-1-1 1,1 0 0,0 0-1,0 1 1,0-1 0,0 0-1,0 0 1,0 1-1,-1-1 1,1 0 0,0 0-1,0 1 1,0-1 0,0 0-1,-1 0 1,1 0 0,0 0-1,0 1 1,-1-1 0,1 0-1,0 0 1,-1 0 8,0 1 165,-7-2 101,5-4-580,3 5 299,0 0 1,0-1-1,0 1 1,0 0-1,-1-1 1,1 1 0,0 0-1,0 0 1,0-1-1,0 1 1,-1 0-1,1-1 1,0 1 0,0 0-1,-1 0 1,1-1-1,0 1 1,-1 0-1,1 0 1,0 0 0,0 0-1,-1-1 1,1 1-1,0 0 1,-1 0-1,1 0 1,-1 0-1,-4-2 9,0 0 0,-1 1-1,1 0 1,-1 0 0,1 0-1,-1 1 1,1-1-1,-1 1 1,0 1 0,1-1-1,-1 1 1,-5 1-1,3 1-6,0-1-1,0 1 1,1 1-1,-1 0 1,1 0-1,0 0 0,-9 7 1,-4 7-112,0 1 0,1 1 0,-31 42 0,36-44 111,1 1 0,0 0 0,2 1 0,0 0 0,1 1 0,-8 25 0,17-43 8,0 0 0,1 0 0,-1 0 0,1 0 0,-1 1 0,1-1 0,0 0 0,1 0 0,-1 0 0,0 0 0,1 0 0,1 5 0,-1-7 4,-1 1 0,1-1 0,0 1 0,0-1 1,0 0-1,0 1 0,0-1 0,0 0 1,0 0-1,0 1 0,1-1 0,-1 0 0,0 0 1,1-1-1,-1 1 0,0 0 0,1 0 0,0-1 1,-1 1-1,1 0 0,-1-1 0,1 0 0,-1 1 1,1-1-1,2 0 0,4 1 41,0-1 0,0 0 0,-1-1 0,1 0-1,0 0 1,0 0 0,0-1 0,-1 0 0,1-1 0,-1 1 0,0-2 0,0 1-1,0-1 1,0 0 0,0 0 0,-1-1 0,0 0 0,0 0 0,9-9-1,-2-4 5,0 0-1,-1-1 1,0-1-1,-2 1 1,13-35 0,29-111-39,-48 151-21,15-62 13,-4 0-1,-3-1 0,-3 0 1,-2-96-1,-6 132 0,0 22-106,-1-1 0,0 1 0,-6-31-1,6 49 70,0 0 0,0 0 0,0 1 0,-1-1 0,1 0 0,0 0 0,0 1 0,-1-1 0,1 0 0,0 0 0,-1 1 0,1-1-1,0 0 1,-1 1 0,1-1 0,-1 0 0,0 0 0,0 1 16,1 0 1,0 1-1,-1-1 0,1 0 0,0 1 1,-1-1-1,1 0 0,0 0 0,0 1 1,-1-1-1,1 1 0,0-1 0,0 0 1,0 1-1,-1-1 0,1 0 0,0 1 1,0-1-1,0 1 0,0-1 0,0 1 1,-6 32-217,6-33 231,-10 138-373,6-62 346,-5 138 255,10-151-75,12 86-1,-7-101-80,7 39 272,-11-75-191,1-1 1,1 0 0,0 0 0,0 0 0,8 13 0,-11-22-126,0 0 0,0-1 0,0 1 0,0-1 0,0 1 0,0-1 0,0 0 0,1 0 0,-1 1 0,0-1 0,1 0 0,-1 0 0,1 0 0,-1 0 0,1-1 0,0 1 0,2 1 0,-2-2-6,-1 0 1,1 0-1,-1 0 1,1 0-1,0 0 0,-1-1 1,1 1-1,-1 0 1,1-1-1,-1 1 0,1-1 1,-1 1-1,1-1 1,-1 0-1,0 0 0,2-1 1,4-4 27,0 0 1,0-1-1,0 0 1,-1 0-1,7-11 1,-11 15-55,34-50 129,13-18-181,-42 61 27,10-13-76,-17 22 97,0 1 0,1-1 1,-1 0-1,0 1 1,1-1-1,-1 1 0,1 0 1,-1-1-1,1 1 1,-1-1-1,1 1 0,-1 0 1,1-1-1,-1 1 1,1 0-1,0 0 0,-1-1 1,1 1-1,-1 0 1,1 0-1,0 0 0,-1 0 1,1 0-1,0 0 0,-1 0 1,1 0-1,-1 0 1,1 0-1,1 0 0,-2 1-4,1 0 1,-1-1-1,1 1 0,-1 0 0,1 0 0,-1-1 0,1 1 0,-1 0 0,0 0 0,1 0 0,-1 0 0,0 0 0,0-1 0,0 1 0,0 0 0,0 0 0,0 1 0,0 20-67,-1-14 43,0 20 1,-8 42-1,2-24 96,3-25 65,-1 7 347,5-27-376,1-6-266,19-96-5052,0-54 3687,-4 20 868,-16 134 643,1-5-23,0 0 0,0 0 1,0 1-1,1-1 0,4-9 0,-5 14 29,-1-1 0,1 1 0,0 0-1,0 0 1,0-1 0,0 1 0,0 0 0,0 0 0,0 0-1,0 0 1,1 1 0,-1-1 0,0 0 0,1 0-1,-1 1 1,0-1 0,1 1 0,-1-1 0,1 1 0,-1 0-1,0-1 1,1 1 0,-1 0 0,1 0 0,-1 0 0,1 0-1,-1 0 1,3 1 0,17 4 2,-1 0 0,0 2-1,0 0 1,32 17 0,-32-14 108,-4-3-132,-4-2 120,1 1-1,-1 0 0,21 16 1,-30-20-6,-1 0 0,1 0 0,-1 0 0,0 1 1,0-1-1,0 1 0,0-1 0,0 1 0,0 0 0,-1 0 1,1 0-1,-1 0 0,0 0 0,0 0 0,0 0 0,0 0 1,-1 0-1,1 0 0,-1 0 0,0 1 0,0-1 0,0 4 1,-4 11 233,0 1 1,-2 0-1,0-1 1,-17 34 0,13-31-135,1 0 103,-24 35 1,15-17 346,17-37-358,2-4 97,39-37 191,17-41-618,-56 79 45,-1 0 0,1-1 0,0 1 0,0 0 0,0 0 0,0 0 0,1 0 0,-1 1 0,0-1 0,0 0 0,0 0 0,1 1 0,-1-1 0,0 1 0,3-2 0,-3 3 8,0-1 0,0 0-1,0 0 1,0 0 0,-1 0-1,1 0 1,0 1-1,0-1 1,0 0 0,-1 1-1,1-1 1,0 1 0,-1-1-1,1 0 1,0 1-1,-1 0 1,1-1 0,-1 1-1,1-1 1,0 1 0,-1 0-1,0-1 1,1 1-1,-1 0 1,1 0 0,-1-1-1,0 1 1,1 0 0,-1 0-1,6 15-200,6 29 1,-9-29 224,1 0 0,10 23 0,-11-33 12,0 0 1,0 0-1,0-1 0,1 1 1,6 8-1,-9-13 0,0 0 1,1 0-1,-1 1 1,1-1-1,-1 0 1,1 0-1,0 0 1,-1-1-1,1 1 1,0 0-1,-1 0 1,1-1-1,0 0 1,0 1-1,0-1 1,-1 0-1,1 1 1,0-1-1,0 0 1,0-1-1,0 1 1,0 0-1,-1 0 1,4-2-1,3-1 21,0 0-1,0-1 0,0 0 0,0 0 0,-1-1 0,1 0 0,-1-1 0,-1 1 1,1-1-1,-1-1 0,0 1 0,7-10 0,4-9-56,-1 0 1,18-34-1,126-243 139,-127 227-148,-22 47-40,-3 0-122,-8 28 167,1-1-1,-1 0 1,0 0 0,0 0-1,0 0 1,0 1-1,0-1 1,-1 0 0,1 0-1,0 0 1,0 0 0,0 1-1,-1-2 1,1 2 6,-1-1 0,1 1 0,0 0 0,-1 0 0,1-1 0,0 1 0,0 0 0,-1 0 0,1 0 0,0 0 0,-1-1 0,1 1-1,-1 0 1,1 0 0,0 0 0,-1 0 0,1 0 0,0 0 0,-1 0 0,1 0 0,-1 0 0,1 0 0,0 0 0,-1 0 0,1 0 0,0 0 0,-1 0 0,1 1 0,0-1 0,-1 0 0,-2 2 22,0-1 0,0 1 0,1 0 0,-1-1 0,0 1 0,1 0 0,0 1 1,0-1-1,-1 0 0,1 1 0,0-1 0,1 1 0,-1 0 0,0-1 0,-1 6 0,-1 1-61,0 1 0,1 0-1,-4 16 1,-3 36 138,3 1 1,2 0 0,6 91-1,0-142-10,0 0-1,1 0 0,0 0 0,1-1 1,0 1-1,5 11 0,-3-16-1022,-6-14-1372,-12-17 638,-25-39 1,20 35 1498,3 5 145,-1 1 0,-33-35 0,-46-32 3279,101 96-2746,2 3-503,0-1 0,11 9-1,14 6 92,2 0 0,1-3 0,0 0 0,2-3 0,44 16 0,-12-15 71,-57-17 31,1 2 0,0 0 0,-1 0 0,0 1-1,0 0 1,13 8 0,-25-11-132,1-1 1,-1 0-1,0 1 0,0 0 1,1-1-1,-1 1 0,0 0 1,0 0-1,0-1 0,-1 1 1,1 0-1,0 0 0,-1 0 1,1 0-1,-1 0 0,0 0 0,1 0 1,-1 0-1,0 0 0,0 0 1,0 0-1,-1 0 0,0 3 1,1 0 27,-1 1 0,-1-1 0,1 0 1,-1-1-1,1 1 0,-1 0 1,-1 0-1,-2 5 0,-3-2-189,12-13-647,13-13 18,2 1 0,25-19 0,11-9 443,-47 38 162,0-1 1,1 1 0,0 1 0,0 0-1,12-6 1,-21 12 119,0 0-1,1 0 1,-1 0-1,0 0 0,0 0 1,1 1-1,-1-1 1,0 0-1,0 0 1,1 0-1,-1 0 1,0 1-1,0-1 0,0 0 1,1 0-1,-1 1 1,0-1-1,0 0 1,0 0-1,0 1 1,1-1-1,-1 0 0,0 0 1,0 1-1,0-1 1,0 0-1,0 1 1,0-1-1,0 0 0,0 1 1,0-1-1,0 0 1,0 1-1,1 10 15,-2-5 41,1 0 0,0 1 0,1-1 0,0 0 0,0 0 0,0 0 0,0 1 0,1-1 0,0-1 0,0 1 0,5 8 0,-6-13 378,-1-1-398,0 0 0,1 0 0,-1 0-1,0 0 1,0 0 0,1 0 0,-1-1 0,0 1-1,0 0 1,1 0 0,-1 0 0,0-1 0,0 1-1,0 0 1,1 0 0,-1-1 0,0 1 0,0 0-1,0 0 1,0-1 0,1 1 0,-1 0 0,0 0-1,0-1 1,0 1 0,0 0 0,0-1 0,0 1 0,0 0-1,0-1 1,0 1 0,0 0 0,0 0 0,0-1-1,0 1 1,0 0 0,0-1 0,0 1 0,-1 0-1,1-1 1,-4-13 326,4 13-323,-2-5 54,-1 0 0,1 0 0,-1-1-1,0 2 1,0-1 0,-1 0-1,0 0 1,0 1 0,0 0 0,0 0-1,-1 0 1,0 1 0,0-1-1,0 1 1,-1 0 0,-6-3-1,10 6-83,1 1 0,0-1 0,-1 0 0,1 1-1,0 0 1,-1-1 0,1 1 0,-1 0-1,1 0 1,-1 0 0,1 0 0,-1 0-1,1 0 1,-1 0 0,1 0 0,0 1 0,-1-1-1,1 1 1,-1-1 0,1 1 0,0-1-1,-2 2 1,0 0 1,1 0 1,-1 0-1,1 0 0,-1 0 0,1 1 0,0-1 0,0 1 1,-3 4-1,5-7 2,0 0 1,0 1-1,0-1 1,-1 0-1,1 0 1,0 0-1,0 0 1,0 1-1,0-1 1,0 0-1,0 0 1,0 0 0,0 1-1,0-1 1,0 0-1,0 0 1,0 0-1,0 1 1,0-1-1,0 0 1,0 0-1,0 0 1,0 1-1,0-1 1,0 0-1,0 0 1,0 0-1,0 1 1,0-1-1,1 0 1,-1 0-1,0 0 1,0 1-1,0-1 1,0 0-1,0 0 1,1 0-1,-1 0 1,0 0-1,0 0 1,0 1 0,0-1-1,1 0 1,-1 0-1,0 0 1,0 0-1,0 0 1,1 0-1,-1 0 1,0 0-1,0 0 1,1 0-1,15 1 48,-10-1-23,25 3 57,66 2 41,-55-4-178,-1 2-1,81 16 0,-114-18 46,0 2 0,0-1 0,0 1 0,-1 0 0,1 0 0,-1 1-1,0 0 1,0 1 0,0-1 0,-1 1 0,1 1 0,6 6-1,-12-9 26,1-1-1,-1 1 0,0 0 0,0-1 0,0 1 1,0 0-1,-1-1 0,1 1 0,-1 0 0,0 0 0,0 0 1,0-1-1,0 1 0,0 0 0,0 0 0,-1 0 1,1-1-1,-1 1 0,0 0 0,0-1 0,-2 6 0,2-7 345,10-7-16,-1 0-345,0 0 1,1 0 0,0 1 0,0 0 0,0 1-1,1 0 1,10-3 0,-17 6-22,1 0 1,-1 1-1,1-1 1,0 1-1,-1-1 1,1 1 0,-1 0-1,1 0 1,0 1-1,-1-1 1,1 1-1,-1 0 1,1 0-1,-1 0 1,0 0-1,1 1 1,-1-1-1,0 1 1,0 0-1,0 0 1,0 0-1,0 0 1,4 4-1,42 56 151,-29-35-1266,-7-14-2706,4-1 1035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18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2656,'-10'20'960,"15"-17"-736,0 9-64,-10-8-192,5 4-1024,5 1 640,-5-6-960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19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2912,'-13'8'1056,"17"-5"-800,1 5-96,-1 0-2688,4-1 1824,2 6 32</inkml:trace>
  <inkml:trace contextRef="#ctx0" brushRef="#br0" timeOffset="1">44 476 2304,'-5'19'864,"5"-11"-672,0 0-32,0 0-96,0 0-64,0-1 64,5 1-32,-10 0-1760,10 3 640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19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5152,'-18'8'2336,"23"0"-2048,-2-8-288,2 4 0,-5 1 96,5-2-64,0 8-2464</inkml:trace>
  <inkml:trace contextRef="#ctx0" brushRef="#br0" timeOffset="1">36 316 2496,'-13'17'1120,"8"2"-992,0-12 96,10 1-160,-5 0-160,0 3 32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19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4480,'-3'17'2016,"11"-17"-1728,-8 3-864,0 2 448</inkml:trace>
  <inkml:trace contextRef="#ctx0" brushRef="#br0" timeOffset="1">0 359 4736,'0'27'2144,"5"-19"-1856,-5-4-320,0 4-32,0 0-96,0 0 64,0 0-1760,5 0 992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19:20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5056,'-8'16'2304,"-2"15"-2016,7-19-832,6 4 224,-3-5-96,0 5 256,0-1-800,0 1 512</inkml:trace>
  <inkml:trace contextRef="#ctx0" brushRef="#br0" timeOffset="1">26 581 3328,'-8'19'1504,"8"-11"-1312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0:04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1984,'0'10'12761,"4"-10"-13313,-1-2 654,0 1 1,0 1-1,0-1 0,0 0 1,0 1-1,0-1 1,0 1-1,0 0 0,5 1 1,11-2 232,9-2 467,46 2 0,-46 1-663,62-5 299,-85 3-2132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0:05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142 246 2976,'0'2'10148,"-2"0"-11139,-10 10 2434,-7 8-33,-4 9-313,-8 9-205,23-25-716,1 1 0,0 0 0,1 1 0,0-1 0,1 1 0,1 0 0,-3 16 0,5-19-101,1 0 1,0 0-1,1 0 0,0 0 0,0 0 1,2 0-1,-1-1 0,2 1 0,5 18 0,-6-24-43,1 0 0,-1 0 0,1-1-1,1 1 1,-1-1 0,1 0 0,0 0-1,0 0 1,1 0 0,-1-1 0,1 0-1,0 0 1,0 0 0,1 0 0,-1-1-1,1 0 1,-1 0 0,1-1 0,11 4-1,-9-4 2,-1 0 0,1-1-1,0 0 1,0 0 0,0 0-1,0-1 1,-1-1 0,1 1-1,0-1 1,0-1 0,0 1-1,-1-1 1,1-1-1,-1 1 1,11-7 0,-8 4-21,0-1 0,-1 0 1,0-1-1,0 0 1,-1 0-1,14-16 0,-11 9 5,-1 0 0,0 0 0,13-29 0,-8 11-78,-1 0 0,11-40 0,-20 54 115,-1 0 0,0-1-1,-2 1 1,0-1-1,-2-34 1,0 37 38,-2 0 1,0 0-1,0 0 1,-1 1-1,-8-21 1,6 20-56,-1 1 1,-10-17 0,13 26-31,0 1 1,-1 0-1,0 0 0,0 0 1,0 0-1,-1 1 0,1-1 1,-1 1-1,-8-5 0,3 4-49,-1-1 0,0 2 0,0-1 1,0 1-1,0 1 0,0 0 0,-1 1 0,0 0 0,-22 0 0,5 2-1289,1 1 0,-1 1 0,-28 7 0,37-4-1384,9 1 886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0:07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50 4224,'-13'-27'1920,"8"24"-1664,0-2 288,10 5-352,-5-4 768,0 0-640,0-3-384,0 14 32,10-7-288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0:07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2656,'0'0'1184,"10"-5"-1024,-10 1 64,0 8-96,5-8-352,3 4 128</inkml:trace>
  <inkml:trace contextRef="#ctx0" brushRef="#br0" timeOffset="1">422 12 2656,'5'-12'1184,"3"16"-928,-3 1 32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0:08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2720,'5'-3'1248,"8"11"-1088,-8-8-224,-2 3 0</inkml:trace>
  <inkml:trace contextRef="#ctx0" brushRef="#br0" timeOffset="1">553 40 3488,'-5'-9'1568,"23"18"-1344,-13-9 0,0 4-160,-2 0-160,2-1 32,5 2-2368,3-2 1344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5:05.1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114 1 3552,'-8'5'6244,"0"9"-4785,-9 23-2711,14-29 1782,-65 166 489,59-136-257,8-26-404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0:08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3904,'0'-4'1760,"13"8"-1120,-8-4-800,0 3 96,12 2-4608</inkml:trace>
  <inkml:trace contextRef="#ctx0" brushRef="#br0" timeOffset="1">484 28 3232,'8'-16'1472,"15"12"-1280,-15-1-32,2 10-128,-2-10 544,1 5-320,0-3-96,-1 6-96,1-3-64,0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0:08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4160,'0'-16'1856,"13"16"-1600,-9 0-288,5 0-32,0 0-32,4 0 32,-5 0-640,7 3 384</inkml:trace>
  <inkml:trace contextRef="#ctx0" brushRef="#br0" timeOffset="1">417 28 4480,'-3'-19'2016,"11"19"-1728,-3 0-256,-2 0-64,7 0-32,-2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0:09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64,'13'0'32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0:09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3552,'5'-11'1632,"21"11"-1440,-13 0-64,0 0-128,2 0 0,1 0 0,2 0 64,0 0-32</inkml:trace>
  <inkml:trace contextRef="#ctx0" brushRef="#br0" timeOffset="1">514 20 3904,'8'-11'1760,"33"7"-1536,-25 0 32,2 8-192,5-4 32,-2 0-32,6 0-2528,4 9 1376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0:10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 4800,'49'0'2176,"8"3"-1888,-35-6-128,-5 3-160,5-4-224,4 4 128</inkml:trace>
  <inkml:trace contextRef="#ctx0" brushRef="#br0" timeOffset="1">847 95 4800,'27'-28'2176,"20"25"-1888,-29 0-128,5-2-160,7-6 0,1 3 0,8-1-2752,0 6 1504</inkml:trace>
  <inkml:trace contextRef="#ctx0" brushRef="#br0" timeOffset="2">1589 45 4736,'26'-17'2144,"10"3"-1856,-20 6 32,2 3-224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0:29.6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0 1824,'-8'4'4970,"8"5"-4218,-5 17 2219,10-3-1552,-4-19-1157,1 0 0,-1 1 0,1-1 0,0 0 1,2 5-1,21 27 331,-18-24-350,1 0 0,11 11 1,66 65-216,-55-59 93,43 48 2,-42-43-40,-24-25-38,1 0 0,16 14 0,5 1 24,-2 2 0,37 45-1,4 3 110,-13-25-109,9 11-42,-20-17 69,-37-36-33,0-1 1,0 0-1,9 4 0,13 12-108,76 79-29,-85-82 275,16 13-34,-22-21-59,18 19 1,-6-5-172,4-3 62,-21-16 48,-1 1-1,10 8 1,-7-4 11,0-1 1,24 17 0,-26-21-82,0 1 0,10 10 0,14 12 12,-22-21 39,0 2 0,15 16 0,-19-18-23,0 0 1,0-1-1,1 0 1,0-1-1,1 0 1,15 10-1,17 1 163,1-1-1,51 13 0,37 15 66,-102-34-280,-21-8 63,9 4 41,0 0-1,0 0 1,-1 1-1,0 1 0,-1 1 1,23 17-1,-2 4 104,-2 1 0,-1 2 0,31 41 0,-56-64-146,1-1 1,1 1-1,-1-1 1,2-1-1,-1 0 0,1 0 1,0-1-1,1 0 1,22 10-1,-21-11-83,3 1 191,22 8 1,39 13 37,77 17-219,-92-36 166,-34-2 21,42 6 0,-26-2-176,-7-3 16,-1 0 107,-31-7-80,0 0 0,-1 0 0,1 1 0,0-1 0,-1 1 0,6 2 0,14 7-24,79 11 55,-38-9 300,-35-8-344,53 3 1,-5-2 329,-34-4-246,-35-3-68,1 1 0,0 1 0,0-1 0,0 2 0,9 1-1,-13-1 15,0-2-1,0 1 0,-1-1 0,11 1 1,-11-2 2,0 1 0,-1 0 1,1 1-1,0-1 0,0 1 0,0 0 1,6 2-1,-2-1-85,0 1 1,14 2-1,-3 0 123,-7-4-44,2 2-91,13 5 321,-10-4-316,-13-3 78,1-1 0,-1 1 0,0-1 0,8 0 0,11 1 235,11 0-246,-32-1 54,-1 0 272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0:36.7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2654 1779 832,'-4'2'13026,"12"3"-14210,-4-1 2696,-3-4-1709,2 3 186,-2-3 102,2 4-180,-1-2 815,1-8-270,-2 2-429,0 0 1,0 0-1,-1 0 0,1 0 0,-1-1 0,0 1 0,0 0 0,0 0 1,-1 0-1,-1-7 0,-12-30 555,8 25-142,-6-24-1,-8-1 286,7 7-522,6 18-90,7 14-107,-1 1 0,0-1-1,0 0 1,1 1 0,-1-1 0,1 0-1,-1 1 1,1-1 0,-1-3 0,1 2 14,0 0 0,0 0 1,0 0-1,-1 0 0,0 0 0,0 0 1,0 0-1,0 0 0,-3-5 0,3 5 14,0 0 0,0 0 0,1 0 0,-1 1 0,1-1 0,-1 0 0,1 0 0,0 0 0,0-4 0,0 5-24,0-1-1,0 0 1,0 0 0,0 1 0,-1-1 0,1 0-1,-1 1 1,1-1 0,-2-3 0,-3-5 44,0 0 1,1-1 0,-4-23-1,-10-12 10,-12-59 192,15 75-174,1-2 44,10 25-100,-1 0 0,0 0 0,0 0 0,0 1 0,-1-1 0,-8-7 0,-8-7 45,-1 0 0,-33-23 0,-118-74 441,88 51-481,72 56 12,0-1 0,2-1 0,-22-28 0,-3-23-82,29 48 44,-2 0-1,0 1 0,-23-29 0,6 8 199,11 18-219,11 13 11,1 0 0,-1 1 1,-1 0-1,1-1 1,-1 2-1,1-1 0,-8-3 1,-8-5 4,-6-3 64,17 12-31,0-2 0,-16-10 0,19 10-20,-1 1-1,-1 0 0,1 0 0,-16-5 0,-12-4 5,24 9-32,0 1 1,-20-5-1,-113-27 442,128 32-355,1-2 1,-22-9-1,20 7-10,-25-6 0,33 11-71,-1 0 0,1-1 0,0-1 0,0 1 1,-9-7-1,9 5 11,0 1 0,-1 0 1,-17-5-1,14 5 37,-1 1-54,0 0 1,0 1 0,-1 0 0,1 1 0,-28 1-1,27 0 20,0-1 0,-16-3 0,-4-1-158,-16-6 249,32 10-28,12 0-77,-1 1-1,1 0 1,-1 1-1,-10 1 1,-8 0 29,0 0-1,-51-7 1,13-2-111,49 5 111,1-1 0,-1 0 0,-22-10 0,33 12-18,0 1 0,0 0 1,0 1-1,0 0 0,-1-1 0,1 1 0,0 1 0,-6 0 1,-3 0-87,-190 4 36,168-6 117,-1-2 1,-52-11-1,76 10-107,0 0 0,1-1 0,-17-10 0,18 10-674,10 5 543,0-1 0,0 1 0,1 0 0,-1-1 0,0 1 0,1-1 0,-1 1 0,0-1-1,1 1 1,-1-1 0,0 1 0,1-1 0,-1 0 0,1 1 0,-1-1 0,1 0 0,-1 0 0,1 1 0,0-1 0,-1 0 0,1 0 0,0 0 0,0 1-1,-1-1 1,1 0 0,0 0 0,0 0 0,0 0 0,0 0 0,0 1 0,0-1 0,0 0 0,1 0 0,-1 0 0,0 0 0,0 1 0,1-1 0,0-1-1,0-1-496,1 0 0,0 0-1,0 0 1,0 1-1,0-1 1,1 1-1,-1 0 1,1 0-1,3-3 1,18-13-3558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0:41.1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3949 1312,'2'-4'202,"-1"3"119,-4 2-92,19 0 3678,17 2-3089,-32-3-747,0 0 0,0 0 1,1 0-1,-1 0 0,0 0 0,0-1 0,1 1 1,-1 0-1,0-1 0,0 1 0,0-1 0,1 1 0,-1-1 1,0 1-1,0-1 0,0 0 0,0 1 0,0-1 0,0 0 1,0 0-1,0 0 0,-1 0 0,1 0 0,0 0 1,0-1-1,2-2 44,-3 4-98,1-1 0,-1 1 1,0 0-1,0-1 0,1 1 1,-1 0-1,0-1 0,0 1 1,0 0-1,0-1 0,1 1 1,-1 0-1,0-1 0,0 1 0,0 0 1,0-1-1,0 1 0,0 0 1,0-1-1,0 1 0,0-1 1,0 0 14,0 0 0,0-1 1,0 1-1,1 0 1,-1 0-1,0 0 0,1-1 1,-1 1-1,0 0 1,1 0-1,0-1 0,0 1 1,0-1-1,-1 1 1,1 0-1,0 0 1,-1-1-1,0 1 1,1 0-1,-1-1 1,0 1-1,0 0 1,1-3-1,2-38 16,2-9 11,-6 16-79,0 5 110,7-57 0,-5 70-55,0 0 1,-2-29-1,0 27 437,2-36 1,5 28-291,-4 22-105,-1-1-1,0 1 1,0-1-1,0-9 1,1-10 192,1 1 1,1-1-1,10-35 0,-11 50-210,-2-3 24,0 11-60,-1 0 0,0 0 0,0 0 0,1 0 0,-1 1 0,1-1 0,-1 0 0,1 0 0,0 1 0,1-4 0,7-9 130,0 0 1,-1-1-1,12-32 0,-4 8-25,25-110 59,-15 38-90,-13 54 121,-9 36-242,13-32 0,-1 9-48,-12 31 54,1 0 0,0 0 0,14-23 0,15-19 130,-21 22-203,-4 5 113,-4 9 41,-1 3-28,0 1 0,-1-1 0,1-25 0,-2 19 28,0-8-62,-3-35 1,0 42 25,1 0 1,5-46-1,-3 53-30,0 1 1,-2-19-1,0 19 63,4-29 0,-3 28-133,-1 13 77,1-1-1,-1 1 1,0 0-1,1 0 1,0 0 0,1-3-1,4-11-146,5-26 0,2-5 29,-4 19-71,-7 20 170,0 0 1,7-15-1,-1 9-95,-1 0 134,0 0 1,6-22-1,-2-2-40,10-73 0,-12 58 73,-5 37-16,-1 1 1,1-29-1,-4 37 51,1 0 1,3-14 0,1-15-222,3-75 28,-7 110 101,12-79-123,34-254 155,-43 316 21,-1 5-101,0-1 0,0-23 1,2-86 169,-5-321 220,5 379 127,3 3-378,-3 31-326,-5 30-136,0 0 0,0-1 0,1 1 0,-1 0 0,1 0 0,-1 0 0,1 0 0,1-2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1:15.3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0 139 2304,'13'-7'7562,"-12"35"-5775,38 152 351,-35-163-2015,5 30 183,-1 1 0,0 64 0,-6-68-146,6 71 586,-8-113-677,1-1 0,-1 1-1,0 0 1,0-1 0,0 1 0,0-1-1,0 1 1,0-1 0,-1 4 0,1-5-41,0 0 0,0 0 1,-1 0-1,1 0 0,0 0 1,0 0-1,0 0 1,-1 0-1,1 0 0,0 0 1,0 0-1,0 0 0,-1 0 1,1 0-1,0 0 0,0 0 1,0 0-1,-1 0 1,1 0-1,0 0 0,0-1 1,0 1-1,-1 0 0,1 0 1,0 0-1,0 0 1,0 0-1,0-1 0,0 1 1,0 0-1,-1 0 0,1 0 1,0 0-1,0-1 0,0 1 1,0 0-1,0 0 1,0-1-1,-15-29 818,7 2-727,1-1-1,-4-47 1,5 28-150,-1 4 74,0-57 0,7 85-77,0 1 0,2-1 0,-1 0 0,2 1 0,0 0 0,1-1 0,8-18 0,42-80-520,-45 99 458,0 0 1,1 0 0,1 1 0,1 0 0,14-14-1,-24 26 80,1 0-1,-1-1 1,1 1-1,0 0 1,0 1-1,0-1 1,0 0-1,0 1 1,0 0-1,0 0 1,1 0-1,-1 0 1,0 0-1,7 0 0,-7 1 1,0 0 0,-1 1 0,1-1 0,0 1 0,0-1 0,-1 1 0,1 0-1,0 0 1,-1 1 0,1-1 0,-1 0 0,0 1 0,1 0 0,-1-1-1,0 1 1,0 0 0,0 0 0,2 4 0,2 0 67,-1 1 0,-1 0 0,1 0 0,-1 0 1,-1 1-1,1 0 0,-1 0 0,-1 0 0,1 0 0,-2 0 1,1 0-1,-1 0 0,0 1 0,0-1 0,-1 0 0,0 1 1,-1-1-1,0 1 0,0-1 0,-1 0 0,0 0 0,0 0 0,-1 0 1,0 0-1,-1 0 0,-6 11 0,7-14 44,0 1 0,-1-1 0,0 0 0,0 0 0,0 0 0,0-1 0,-1 0 0,1 0-1,-1 0 1,0 0 0,0-1 0,-1 1 0,1-1 0,-11 4 0,11-6-181,0 1 0,0 0 0,1 0 1,-1 0-1,1 1 0,0 0 0,-1 0 0,-3 4 0,6-5 34,1-1 0,0 1 0,0-1 1,0 1-1,0 0 0,0-1 0,0 1 0,1 0 0,-1 0 0,1-1 0,-1 1 0,1 0 0,0 0 0,-1 0 1,1 0-1,0 0 0,0 0 0,0 0 0,1 0 0,-1-1 0,0 1 0,1 0 0,-1 0 0,1 0 0,1 2 0,15 37 883,41 68-1,-29-57-347,7 8-198,7 13 86,-41-67-353,-2-6-18,0 0 1,0 0-1,0 1 0,0-1 0,0 0 1,1 1-1,-1-1 0,0 0 1,0 0-1,0 1 0,0-1 0,0 0 1,0 0-1,1 1 0,-1-1 0,0 0 1,0 0-1,0 1 0,0-1 0,1 0 1,-1 0-1,0 0 0,0 1 1,1-1-1,-1 0 0,0 0 0,0 0 1,1 0-1,-1 0 0,0 0 0,1 0 1,-1 0-1,0 1 0,0-1 1,1 0-1,-1 0 0,0 0 0,1 0 1,-1 0-1,0-1 0,0 1 0,1 0 1,-1 0-1,0 0 0,1 0 0,-1 0 1,0 0-1,0 0 0,1 0 1,-1-1-1,0 1 0,1 0 0,38-4 118,-22 1 26,-12 3-109,-1-1 0,1 1 0,0-1 0,0-1 0,0 1 0,-1-1 0,1 0 1,-1 0-1,1 0 0,-1-1 0,8-5 0,0-3 19,1-1 0,-2-1 0,0 0 0,0-1 1,-2 0-1,1-1 0,-2 0 0,0 0 0,-1-1 0,0 0 0,-2 0 0,1 0 0,2-18 0,-7 25-53,0-1 0,-1 1-1,0 0 1,0-1 0,-1 1-1,0-1 1,-4-14 0,5 22-48,-1 1 0,1-1 0,-1 1 0,0-1 1,1 1-1,-1-1 0,0 1 0,0 0 0,0-1 1,-2-1-1,1 1-116,2 1 137,0 1-1,-1 0 0,1-1 1,0 1-1,-1 0 1,1 0-1,0-1 0,-1 1 1,1 0-1,0 0 0,-1-1 1,1 1-1,0 0 0,-1 0 1,1 0-1,0 0 1,-1-1-1,1 1 0,-1 0 1,1 0-1,0 0 0,-1 0 1,1 0-1,-1 0 0,1 0 1,-1 0-1,0 1 0,-9 7-419,-3 15 70,10-14 367,-1 1-1,2 0 0,-1 1 1,2-1-1,-1 0 0,1 1 1,1-1-1,1 19 0,1-13 45,0 0 0,2 0 0,0 0 0,0-1 0,7 16 0,-9-26-16,1 0 0,-1-1 0,1 1 0,0 0 1,0-1-1,0 0 0,1 0 0,-1 0 0,1 0 0,0 0 0,7 4 0,-9-6 5,1-1 0,-1 0 0,0 0-1,1 0 1,-1 0 0,1 0 0,-1 0 0,1-1-1,-1 1 1,1-1 0,0 1 0,-1-1 0,1 0-1,0 0 1,-1-1 0,1 1 0,-1 0 0,1-1-1,0 1 1,-1-1 0,1 0 0,-1 0 0,0 0-1,1 0 1,3-3 0,0-1 16,0 0 1,0 0-1,0 0 0,0-1 0,-1 0 1,8-12-1,26-44 33,-26 40-28,-5 9-37,5-10-204,24-31 0,-36 53 164,1-1 0,0 0 0,0 0 0,0 1 0,0-1 0,0 1 0,1-1 0,-1 1 0,0 0 0,1 0 0,-1 0 0,1 0 0,-1 1 0,1-1 0,-1 0 0,1 1 0,3 0 0,-4 0 16,-1 1 1,0 0-1,0 0 1,0 0-1,0 0 0,0 0 1,0 0-1,0 0 1,0 0-1,-1 0 0,1 0 1,0 0-1,0 1 1,0 1-1,8 19-17,-7-10 17,0-1-1,-1 1 1,0-1-1,-2 17 1,1-11 45,0-14-20,-2 67 102,1-59-104,0-1 0,-1 0 0,0 0 0,-6 17 0,5-20 150,-14 29 374,17-34-503,-1-1 0,0 1 0,0 0 0,0-1 0,-1 1 0,1 0 1,0-1-1,-1 0 0,1 1 0,-1-1 0,1 0 0,-1 0 0,1 0 0,-5 2 0,6-3-24,0 1 0,-1-1 1,1 0-1,0 0 0,-1 0 0,1 0 0,-1 0 1,1 0-1,0 1 0,-1-1 0,1 0 0,-1 0 1,1 0-1,0 0 0,-1 0 0,1-1 0,-1 1 1,1 0-1,-1 0 0,1 0 0,0 0 0,-1 0 1,1 0-1,0-1 0,-1 1 0,1 0 0,0 0 1,-1-1-1,-16-9-57,8 4-101,9 0-65,15-5-173,1 1 389,5-10 16,31-40 0,-35 39-59,1 1 0,27-25 0,-41 42 31,0 0 0,0 0 0,0 0-1,1 0 1,-1 1 0,1 0 0,-1 0 0,8-2-1,-11 4 3,1-1 0,-1 1 0,1 0 0,0 0 0,-1 0 0,1 0 0,0 0-1,-1 0 1,1 0 0,0 1 0,-1-1 0,1 0 0,-1 1 0,1 0 0,-1-1 0,1 1-1,-1 0 1,1 0 0,-1-1 0,0 1 0,1 0 0,-1 1 0,0-1 0,0 0 0,0 0-1,0 0 1,0 1 0,2 1 0,4 10-15,-1 1 0,0-1 0,-1 1 0,-1 0-1,0 1 1,-1-1 0,0 0 0,-1 1 0,-1 0 0,0 15 0,-2 16 106,-1 0 0,-17 83 0,6-40 584,13-79 615,7-28-645,-2 4-547,83-149-183,-16 31-150,-42 72 254,62-114 20,-80 153-137,23-35-115,-31 50 113,1 0 0,-1 1 1,1 0-1,0 0 1,0 0-1,11-7 0,-16 12 107,0 0-1,0 0 1,0 0-1,0 0 1,1 0-1,-1 0 1,0 0-1,0 0 1,0 0-1,0 0 1,1 0-1,-1 0 1,0 0-1,0 0 1,0 0-1,0 0 1,1 0-1,-1 0 1,0 0-1,0 0 1,0 0-1,0 0 1,0 1-1,1-1 1,-1 0-1,0 0 1,0 0-1,0 0 1,0 0-1,0 0 1,0 1-1,1-1 1,-1 0-1,0 0 1,0 0-1,0 0 1,0 0-1,0 1 1,0-1-1,0 0 1,0 0-1,0 0 1,0 0-1,0 1 1,0-1-1,0 0 1,0 0-1,0 0 1,0 1-1,-1 8 2,0-1-1,-1 1 1,0 0-1,0-1 1,-1 0-1,-5 12 1,-5 20 59,-23 96-6,35-134-32,1 1 0,-1-1 0,1 1-1,0 0 1,0-1 0,0 1 0,0-1 0,1 1 0,-1 0 0,1-1-1,0 1 1,-1-1 0,1 1 0,0-1 0,2 3 0,-2-3-9,0-1 0,0 0 1,0 0-1,0 0 1,0 0-1,0 0 0,0 0 1,0-1-1,0 1 0,0 0 1,0 0-1,0-1 0,1 1 1,-1-1-1,0 1 1,1-1-1,-1 0 0,0 1 1,1-1-1,-1 0 0,0 0 1,1 0-1,-1 0 0,1 0 1,-1 0-1,0 0 1,1 0-1,-1-1 0,2 0 1,2-1 11,0 0 1,-1 0 0,1 0-1,-1-1 1,0 1 0,0-1-1,6-6 1,28-28 85,-25 23-90,32-35 18,17-19 51,19-8-366,-98 126-369,11-35 665,1-1-1,1 1 1,-3 24-1,6-34-4,0-1 0,1 1-1,0 0 1,0-1 0,0 1 0,1 0-1,0-1 1,-1 1 0,1-1 0,1 1-1,-1-1 1,1 0 0,0 0 0,0 1-1,0-1 1,3 4 0,-2-5 14,-1-1 1,0 0 0,1 0 0,0-1-1,-1 1 1,1 0 0,0-1-1,-1 0 1,1 0 0,0 0-1,0 0 1,0 0 0,5 0 0,-4 0 9,0 0 0,0-1 1,0 0-1,0 0 0,0 0 1,0 0-1,0-1 0,0 0 1,0 1-1,4-3 0,-1 0 11,0-1 0,-1 0 0,1 0 0,-1-1 0,0 1 0,0-1 0,-1-1 0,1 1-1,-1-1 1,-1 0 0,1 0 0,-1 0 0,5-10 0,-5 9-25,0-1 1,-1 1-1,0-1 1,0 0-1,-1 0 1,0 0-1,-1-1 1,0 1-1,0 0 0,0-1 1,-2-15-1,0 15-48,-1 0 0,0 0-1,0 0 1,-1 1 0,-4-10-1,6 16 17,1 1 1,-1-1-1,0 1 0,1-1 0,0 0 0,-1 0 0,1 1 0,0-1 0,0 0 0,0 1 0,0-1 0,0 0 0,0 0 1,1 1-1,-1-1 0,0 0 0,1 1 0,-1-1 0,1 0 0,0 1 0,0-1 0,0 1 0,-1-1 0,1 1 0,1-1 1,-1 1-1,0 0 0,0-1 0,0 1 0,1 0 0,-1 0 0,0 0 0,4-1 0,3-3-45,0 1-1,1 0 1,0 0-1,17-3 0,-25 6 55,16-4-31,0 0 0,1 1 0,0 1 0,0 1 0,0 0 0,29 2 0,-42 0 37,4 1-71,1 0-1,0 0 0,-1 1 1,17 5-1,-24-6 65,1 1 0,-1-1 0,1 0 1,-1 1-1,1 0 0,-1-1 0,0 1 0,0 0 0,0 0 0,0 0 1,0 0-1,0 0 0,-1 1 0,1-1 0,-1 1 0,0-1 0,1 1 1,-1-1-1,0 1 0,1 4 0,0 4 45,-1 1 0,1-1 0,-2 0-1,0 17 1,-1-8 134,1-20-160,0 0 0,0 0 0,0 1 0,0-1 0,0 0 0,0 0 0,0 0 0,0 0 0,0 0-1,0 0 1,0 0 0,0 0 0,0 0 0,1 0 0,-1 0 0,0 0 0,0 0 0,0 0 0,0 0 0,0 0 0,0 0-1,0 0 1,0 0 0,0 0 0,0 0 0,0 0 0,0 0 0,0 0 0,0 1 0,0-1 0,0 0 0,0 0-1,0 0 1,0 0 0,0 0 0,1 0 0,-1 0 0,0 0 0,0 0 0,0 0 0,0 0 0,0 0 0,0-1-1,0 1 1,0 0 0,0 0 0,0 0 0,0 0 0,0 0 0,0 0 0,0 0 0,0 0 0,0 0 0,0 0 0,0 0-1,0 0 1,0 0 0,1 0 0,-1 0 0,0 0 0,0 0 0,0 0 0,0 0 0,0 0 0,0 0 0,0 0-1,0 0 1,0-1 0,6-5 356,8-13-443,-10 14 91,2-4-26,1 1 0,0 0 0,1 1 0,0 0 0,0 0 0,17-11 0,-22 16-21,-1 1 0,0-1 0,1 1 0,-1 0 1,1 0-1,0 0 0,-1 0 0,1 1 0,0-1 0,-1 1 0,1 0 0,0-1 0,0 1 0,0 0 0,-1 1 0,1-1 0,0 0 1,0 1-1,-1-1 0,1 1 0,0 0 0,-1 0 0,1 0 0,-1 0 0,1 1 0,-1-1 0,0 1 0,1-1 0,-1 1 1,0 0-1,2 2 0,3 5 30,-1 0 0,0 0 1,-1 0-1,0 1 1,0-1-1,-1 1 0,4 14 1,-4-12 40,1 1 1,1 0-1,0-1 1,7 12 0,-10-20-14,-1-1-1,0 0 1,1 0 0,0 0 0,0 0 0,0 0 0,0 0-1,0-1 1,0 1 0,1-1 0,-1 0 0,1 0 0,-1 0 0,1-1-1,0 1 1,0-1 0,0 0 0,0 0 0,0 0 0,0-1-1,5 1 1,-1-2 17,0-1 0,0 1 0,-1-2 0,1 1-1,0-1 1,-1 0 0,0 0 0,0-1 0,0 0-1,0 0 1,-1-1 0,1 0 0,-1 0 0,6-6 0,10-13 17,0-1 0,21-31 1,-12 15-94,-31 40 30,6-6-30,0-1 0,0 1 0,1 0-1,0 0 1,13-9 0,-19 15 12,-1 1 1,1 0-1,-1-1 1,1 1-1,0 0 1,-1-1-1,1 1 0,-1 0 1,1 0-1,0-1 1,-1 1-1,1 0 0,0 0 1,-1 0-1,1 0 1,0 0-1,-1 0 1,1 0-1,0 0 0,-1 0 1,1 1-1,0-1 1,-1 0-1,1 0 0,0 0 1,-1 1-1,1-1 1,-1 0-1,1 1 1,-1-1-1,1 1 0,-1-1 1,1 0-1,-1 1 1,1-1-1,-1 1 0,1 0 1,-1-1-1,0 1 1,1-1-1,-1 1 1,0-1-1,0 1 0,1 0 1,-1-1-1,0 2 1,2 3-11,-1 1 1,0-1 0,0 1-1,0 8 1,-1-11 73,0 39 9,-1-1 0,-3 1 0,-1-1 0,-2 0 0,-18 61 0,25-101-56,-1 1 25,1 0 0,0 0-1,-1 0 1,0 0 0,1-1 0,-1 1-1,0 0 1,0 0 0,0-1 0,0 1-1,0 0 1,0-1 0,-1 1 0,1-1-1,-3 3 1,3-4-10,1 0-1,-1 0 1,1 1-1,-1-1 1,1 0 0,-1 0-1,1 0 1,-1 0-1,1 0 1,-1 0-1,1 0 1,-1 0 0,1 0-1,-1 0 1,1 0-1,-1 0 1,1 0 0,-1 0-1,1 0 1,-1-1-1,1 1 1,-1 0 0,1 0-1,-1-1 1,1 1-1,0 0 1,-1 0-1,1-1 1,-1 1 0,1-1-1,0 1 1,-1 0-1,1-1 1,0 1 0,-1-1-1,1 1 1,0-1-1,-1 0 1,-7-18 5,6 13-69,1 0-1,0-1 0,0 1 1,0 0-1,1 0 0,0-1 1,1-7-1,0 13 35,-1 0 0,0-1 0,0 1-1,1 0 1,-1 0 0,1 0 0,-1 0 0,1 0 0,0 0 0,-1 0-1,1 0 1,0 0 0,0 0 0,-1 0 0,1 0 0,0 1 0,0-1-1,0 0 1,0 1 0,0-1 0,0 0 0,0 1 0,0 0 0,0-1 0,2 0-1,4 0 28,-1 0 1,0 0-1,12 0 0,7-2-100,76-33 447,-52 18-225,113-47 343,-119 44-319,70-44-1,-112 65-161,33-26 200,-32 25-202,-1 0-1,0-1 0,1 1 1,-1 0-1,0-1 1,0 1-1,0 0 1,0-1-1,0 1 1,0-1-1,0 0 1,0 1-1,-1-1 1,1 0-1,-1 1 1,1-1-1,-1 0 1,0 0-1,1 0 0,-1-2 1,-1 3-12,1 0 1,-1 0-1,1 0 1,-1 0-1,1 1 1,-1-1-1,1 0 1,-1 0-1,0 0 1,1 0-1,-1 1 1,0-1-1,0 0 1,0 1-1,0-1 1,0 0-1,1 1 1,-1-1-1,0 1 1,0 0-1,0-1 1,-1 1-1,1 0 1,0-1-1,0 1 1,0 0-1,-2 0 1,-1 0-11,-1-1 1,1 2-1,-1-1 0,-7 1 1,7 1 98,0-1 1,0 1-1,0 0 0,0 0 1,0 0-1,0 0 1,1 1-1,-1 0 1,1 0-1,0 0 1,0 1-1,0 0 0,0-1 1,0 1-1,1 0 1,0 1-1,0-1 1,0 1-1,0-1 1,1 1-1,-3 6 0,4-7 13,-1 0 0,1 0 0,0 0-1,0 0 1,1 0 0,-1 0 0,1 0-1,0 0 1,0 1 0,0-1 0,1 0-1,-1 0 1,1 0 0,0 0 0,0 0-1,1 0 1,-1 0 0,1-1 0,0 1-1,0 0 1,0-1 0,0 1-1,1-1 1,-1 0 0,1 0 0,0 0-1,5 5 1,-2-4-32,0 0-1,-1-1 0,1 1 1,1-1-1,-1-1 1,0 1-1,1-1 1,-1 0-1,1 0 0,0-1 1,0 0-1,-1 0 1,1-1-1,0 1 1,0-2-1,0 1 0,8-2 1,11-3-469,0-2 0,0 0 0,29-13 0,16-5-2983,30-2-5148,-56 15 1952,-10 4 2421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1:33.2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84 0 1248,'-3'0'4773,"3"12"-3642,1 10 34,6 34 0,0-2-61,-1 28 315,-1 62 789,-5-140-2143,0 0 1,-1-1-1,1 1 0,-1-1 1,1 1-1,-1-1 0,-2 7 1,2-1 89,1-9-146,0 1 0,0-1 0,0 1 0,0-1-1,0 1 1,0-1 0,0 1 0,0-1 0,0 0 0,0 1 0,0-1-1,0 1 1,-1-1 0,1 1 0,0-1 0,0 0 0,0 1-1,-1-1 1,1 0 0,0 1 0,-1-1 0,1 0 0,-1 1 0,-3 3 1,1-1 1,-2 0 0,1-1-1,0 1 1,0 0 0,-1-1-1,0 0 1,1 0 0,-1-1-1,0 1 1,-6 0 0,6 0-38,-1 0 0,0 1 1,1-1-1,-10 7 0,66-10 1393,-41 1-1223,1 0 1,-1-1 0,1 0 0,-1-1 0,19-4 0,-12 0-126,21-3-1,-5 1-2921,-23 7 1630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5:05.6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110 0 3392,'0'0'1088,"0"11"1285,-5-3-1990,1 0-1,0 0 0,0 0 1,1 0-1,-3 10 1,-2 7 127,-7 12 149,-27 74 169,37-94-579,1 0 0,1 0-1,0 0 1,-1 31 0,4-46-267,0 0 1,0 0-1,0 0 0,1 0 0,-1 0 1,0 0-1,1 0 0,0 0 1,-1 0-1,2 2 0,-1-3-161,-1 0 0,1 0 0,0-1 0,-1 1 0,1 0 0,0-1 0,0 1 0,0 0-1,-1-1 1,1 1 0,0-1 0,0 1 0,0-1 0,0 0 0,0 1 0,0-1 0,0 0 0,0 0 0,0 0 0,0 0-1,0 0 1,0 0 0,0 0 0,2 0 0,25-6-4018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1:33.7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7 133 1984,'0'0'23,"0"0"1,0 0-1,-1 0 1,1 0-1,0 0 0,-1 0 1,1 0-1,0 0 1,0 0-1,-1 0 0,1-1 1,0 1-1,0 0 1,-1 0-1,1 0 0,0 0 1,0 0-1,-1-1 1,1 1-1,0 0 0,0 0 1,0 0-1,-1-1 1,1 1-1,0 0 0,0 0 1,0-1-1,0 1 1,0 0-1,-1 0 0,1-1 1,0 1-1,0 0 1,0-1-1,0 1 0,0 0 1,0 0-1,0-1 1,0 1-1,0 0 0,0-1 1,0 1-1,0 0 1,0 0-1,0-1 0,1 1 1,-1 0-1,0-1 1,2-10 2296,-2 10-2042,0-1 0,1 1 1,0-1-1,-1 1 1,1-1-1,0 1 1,0 0-1,0-1 1,0 1-1,0 0 1,0 0-1,0 0 1,0 0-1,0 0 1,1 0-1,1-2 1,30-18 1652,-22 15-1018,62-35 1165,-32 26-2730,-35 13-143,0 1 0,1 0 0,-1 0 0,8 0 0,1 2-2619,2 6 1116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1:34.3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4 3904,'0'-3'1760,"5"14"256,-5-8-1248,0 5 832,0 8-928,0-1 192,0 6-512,-5 2-320,5 0-64,-5 1-64,10-1 32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1:36.0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30 1728,'0'0'8026,"2"15"-5514,-1-15-2488,-1 0-1,0 0 1,0-1-1,0 1 1,0 0 0,0 0-1,0 0 1,0 0-1,0 0 1,0-1-1,0 1 1,0 0-1,0 0 1,0 0-1,0 0 1,1 0 0,-1 0-1,0 0 1,0-1-1,0 1 1,0 0-1,0 0 1,0 0-1,1 0 1,-1 0-1,0 0 1,0 0 0,0 0-1,0 0 1,1 0-1,-1 0 1,0 0-1,0 0 1,0 0-1,0 0 1,0 0 0,1 0-1,-1 0 1,0 0-1,0 0 1,0 0-1,0 0 1,0 0-1,1 0 1,-1 0-1,0 0 1,0 0 0,0 1-1,0-1 1,0 0-1,0 0 1,1 0-1,-1 1 32,1-1 0,-1 1-1,1 0 1,0-1 0,-1 1-1,1-1 1,0 1 0,0-1-1,-1 1 1,1-1 0,0 0-1,0 1 1,0-1 0,-1 0-1,1 0 1,0 0 0,0 1-1,0-1 1,0 0 0,0 0-1,0 0 1,-1 0 0,1-1-1,0 1 1,0 0 0,0 0-1,1-1 1,30-11 871,-17 6-609,2-1 31,-2 1-145,1 1-1,24-5 1,-35 9-187,1 0 0,-1 1 0,1 0-1,-1 0 1,1 0 0,-1 1 0,0-1 0,1 1 0,-1 1-1,1-1 1,8 4 0,-9-2-540,5 1 250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1:37.4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132 14 1408,'3'-13'10213,"-5"59"-6811,0-18-2796,2 28-1,1 26 680,-1-57-1045,0 1 0,1 0 0,6 26 0,5 31 272,-11-58-250,-19-25-822,9 1 468,1 1 1,0-1-1,0 1 1,1 1-1,-1-1 1,0 1-1,1 1 1,-9 4-1,-4 2 73,-15 10-2,57-26 911,25-4 1,-13 6-547,-18 2-279,0 0-1,1 1 1,27 2 0,-21 2-123,24 2-635,-17-6-4705,-20-2 2150,-2-2 1072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1:37.9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51 3136,'-1'-1'240,"1"0"0,-1 0 0,1 1 0,0-1-1,-1 0 1,1 0 0,0 0 0,0 0 0,0 0 0,0 0 0,0 0 0,0 0 0,0 0 0,0 0-1,0 0 1,0 0 0,0 0 0,1-1 0,1-12 4537,-8 16-2454,37 3 2185,-22-3-4312,1-1 0,-1 1 1,1-2-1,0 1 0,12-2 0,114-20 119,-92 16-1252,-13 2-3288,-18 3 2289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1:38.4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 4064,'4'-4'4782,"-2"4"-4132,0 1 1,0-1-1,-1 1 0,1 0 0,0 0 1,-1-1-1,1 1 0,1 2 0,-1-1-101,0 0-1,0 0 0,0 0 1,-1 1-1,1-1 1,1 5-1,-1-2-248,0 0 0,-1 0 0,0 1 0,1 8 0,-1-2 100,2 8-221,2 7-949,0 38 1,-5-42-1775,4 2 731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00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148 104 2976,'3'-14'1584,"-2"10"-360,0 12 1109,-3 17-1816,-1 0 0,-1 0 0,-1 0 0,-12 31-1,-5 29-135,-23 210 403,39-237-488,5-31 197,-2 0-1,-2 1 0,0-2 0,-10 32 4,14-57-144,-2-6 621,-2-17-850,1 0 1,1-1 0,1 1-1,1-29 1,1 4-204,2 0-1,2 0 0,2 1 1,2 0-1,3 0 0,1 1 1,31-75-1,-29 89-115,2 0 1,27-39 0,-31 53 41,1 1 0,1 0 0,1 1 0,0 0 0,18-12 1,-30 23 129,1 2 0,0-1 1,0 0-1,1 1 1,-1 0-1,0 0 1,1 0-1,-1 0 1,1 1-1,0-1 0,-1 1 1,1 1-1,0-1 1,0 1-1,0-1 1,-1 2-1,1-1 1,0 0-1,0 1 0,0 0 1,-1 0-1,1 0 1,0 1-1,-1-1 1,1 1-1,-1 0 1,0 1-1,0-1 0,0 1 1,0-1-1,0 1 1,0 0-1,-1 1 1,1-1-1,5 8 1,-3-3 81,-1 0 0,0 0 0,0 1 0,-1 0 0,0 0 0,0 0 1,-1 0-1,0 0 0,-1 1 0,0-1 0,0 1 0,-1 10 1,0-11 9,-1 0 0,0 0 0,0-1 1,-1 1-1,0 0 0,-1-1 1,0 1-1,0-1 0,-1 1 0,0-1 1,0 0-1,-1 0 0,-7 11 1,4-10 74,-1 0 0,0 0 0,0-1 0,-1 0 1,0-1-1,0 0 0,-1 0 0,0-1 1,-10 5-1,-13 3 206,-54 17 1,3-1-759,82-29 347,1 0-1,-1 0 0,0 0 1,0 0-1,1 0 0,-1 0 1,1 1-1,-1-1 0,1 1 1,-1-1-1,1 1 1,0-1-1,0 1 0,0 0 1,0 0-1,0-1 0,0 1 1,0 0-1,0 0 0,1 0 1,-1 0-1,1 0 1,0 0-1,-1 0 0,1 3 1,0 4-109,1 0 1,0 0-1,0-1 1,3 14-1,-2-14 135,6 19-12,1-1 0,1 0 0,2 0 0,0-1 0,17 25 0,-22-39 134,1 1 1,0-1 0,1 0-1,0-1 1,1 0-1,0-1 1,1 0-1,0 0 1,19 11-1,-21-15 40,-1-1 0,1 1 0,0-1-1,1-1 1,-1 0 0,1 0 0,-1-1-1,1 0 1,0-1 0,0 0 0,-1 0 0,1-1-1,0 0 1,12-2 0,-16 0-80,0 1 1,-1-1-1,1 0 1,-1-1 0,1 1-1,-1-1 1,0 0-1,0 0 1,0-1-1,0 0 1,-1 1-1,1-2 1,-1 1 0,0 0-1,0-1 1,-1 0-1,1 0 1,-1 0-1,0 0 1,0 0-1,-1-1 1,0 1 0,3-11-1,-2 5 0,0 0-1,-1 0 1,0-1-1,-1 1 1,-1-1-1,1 1 1,-2-1 0,0 1-1,0-1 1,-1 1-1,-4-14 1,5 19-169,-1 1 0,0 0 1,0 1-1,-4-7 0,6 10 101,0 1 0,0 0 0,-1-1 0,1 1 0,0 0-1,-1-1 1,1 1 0,0 0 0,-1 0 0,1-1-1,0 1 1,-1 0 0,1 0 0,0-1 0,-1 1-1,1 0 1,-1 0 0,1 0 0,0 0 0,-1 0-1,1 0 1,-1 0 0,1 0 0,0 0 0,-1 0 0,1 0-1,-1 0 1,1 0 0,-1 0 0,1 0 0,0 0-1,-1 0 1,1 0 0,-1 1 0,1-1 0,0 0-1,-1 0 1,1 0 0,0 1 0,-1-1 0,1 0 0,0 1-1,-1-1 1,1 0 0,0 1 0,-12 15-467,4-1 403,1 1-1,1 0 1,1 0 0,0 1-1,1-1 1,1 1-1,0 0 1,2 0 0,-1 25-1,2-37 105,0 0-1,1-1 1,-1 1-1,1 0 1,0 0-1,0-1 1,0 1-1,1-1 1,0 1-1,0-1 0,0 0 1,0 0-1,1 0 1,3 6-1,-3-8 53,-1 1-1,1-1 0,0 0 1,-1 0-1,1 0 0,0 0 0,0 0 1,1 0-1,-1-1 0,0 0 1,0 1-1,1-1 0,-1-1 0,1 1 1,-1 0-1,1-1 0,-1 0 1,1 0-1,6 0 0,-1-2-3,0 1 0,0-1 0,0-1 0,0 0 0,0 0 0,0-1 1,-1 0-1,1-1 0,7-5 0,7-6-45,37-32 1,-37 28-50,-1 0 1,-1-2-1,-1 0 0,21-32 0,-37 48 30,15-22 2,-19 27-19,1 0 0,-1 1 0,1-1 0,0 0 0,-1 0 1,1 1-1,0-1 0,-1 0 0,1 1 0,0-1 0,0 0 0,0 1 0,0-1 0,-1 1 1,1 0-1,0-1 0,0 1 0,0 0 0,0-1 0,0 1 0,0 0 0,0 0 0,1 0 0,-1 0 1,0 1-1,0-1 1,0 1-1,-1-1 1,1 1-1,0-1 1,0 1 0,-1 0-1,1 0 1,-1-1-1,1 1 1,-1 0-1,1 0 1,-1-1-1,1 1 1,-1 0-1,0 0 1,1 0-1,-1 0 1,0 0-1,0 0 1,0-1-1,1 1 1,-1 0-1,0 2 1,-3 27-119,1-22 93,-1 15 24,-2-1 0,-8 25-1,9-35 24,-1 0-1,0-1 0,-1 1 1,0-1-1,-13 17 0,9-14 79,-3 2 102,-19 20-1,28-32-30,-1 0 0,1 0 0,-1 0 0,0-1 0,-1 1 0,1-1 0,-1 0 0,-10 3 0,15-5-145,0-1 0,0 0 0,0 1 0,0-1 1,0 0-1,0 0 0,0 1 0,0-1 0,0 0 0,0 0 1,0 0-1,0 0 0,0 0 0,0-1 0,0 1 1,0 0-1,0 0 0,0-1 0,0 1 0,0-1 0,0 1 1,0 0-1,0-1 0,1 0 0,-1 1 0,0-1 0,0 0 1,0 1-1,1-1 0,-1 0 0,0 0 0,1 0 0,-1 1 1,1-1-1,-1 0 0,0-2 0,0 1-37,1 0-1,0 0 1,-1 0-1,1 0 0,0 0 1,0 0-1,0 0 1,0 0-1,0 0 1,1 0-1,-1 0 1,1 0-1,-1 0 1,1 0-1,0 0 1,0 0-1,0 0 1,1-2-1,2-1-10,1 1-1,-1 0 1,1 0-1,-1 0 0,1 1 1,0 0-1,1 0 1,-1 0-1,1 0 1,-1 1-1,11-3 1,-2 0-132,-3 1 92,0 0-1,1 1 0,-1 0 0,1 1 1,0 1-1,0 0 0,0 0 0,-1 1 0,1 1 1,0 0-1,20 4 0,61 19-66,-90-23 146,1 0-1,-1 0 0,0 1 1,0-1-1,0 1 1,1-1-1,4 5 1,-7-4-4,0-1 0,1 0 0,-1 1 0,0-1 0,0 1 0,0-1 0,-1 1 0,1 0 0,0-1 0,0 1 0,-1 0 0,1-1 0,-1 1 0,0 0 0,1 0 0,-1 0 0,0-1 0,0 3-1,-2 27-68,-2 0-1,0 0 0,-10 31 0,3-11 130,-3 13 38,-3-1 0,-32 76 0,46-131 87,-1-1 0,0 1 0,-1-1 1,1 0-1,-9 9 0,13-16-147,0 1-1,-1-1 1,1 1 0,0-1 0,-1 1 0,1-1 0,-1 0 0,1 1-1,0-1 1,-1 0 0,1 1 0,-1-1 0,1 0 0,-1 0-1,1 0 1,-1 1 0,1-1 0,-1 0 0,1 0 0,-2 0 0,2 0-13,-1-1 0,1 1 1,0 0-1,-1-1 0,1 1 1,-1-1-1,1 1 0,0-1 1,0 1-1,-1-1 0,1 1 1,0-1-1,0 1 1,0-1-1,-1 0 0,1 1 1,0-1-1,0 1 0,0-1 1,0 1-1,0-1 0,0 0 1,0 1-1,0-1 0,1 0 1,-1-11 45,2 1-1,4-19 1,-5 23-57,12-51-1,2 1 0,2 1-1,35-74 1,74-117-310,-110 213 45,1 2 0,29-41 0,-46 72 239,1 0 0,-1 1 0,1-1-1,-1 0 1,1 1 0,-1-1 0,1 1 0,-1-1 0,1 1 0,0-1 0,-1 1 0,1-1 0,0 1 0,-1 0 0,1-1 0,0 1 0,0 0-1,0-1 1,0 1 8,-1 0-1,1 0 1,-1 1 0,0-1-1,1 0 1,-1 0-1,0 0 1,1 0-1,-1 1 1,0-1-1,1 0 1,-1 0 0,0 1-1,0-1 1,1 0-1,-1 1 1,0-1-1,0 0 1,0 1-1,1-1 1,-1 0-1,0 1 1,0-1 0,0 0-1,0 1 1,1 3-24,0-1 1,-1 0-1,1 1 1,-1-1-1,0 1 1,0 5-1,-2 5 29,0 8-14,-1 1 1,-1-1 0,-11 36-1,12-52 39,2-1 0,-1 0-1,1 1 1,-1-1 0,2 1-1,-1 0 1,0 8 0,1-13-15,1 1 1,-1-1-1,0 0 1,0 0-1,1 0 1,-1 1-1,0-1 1,1 0-1,-1 0 1,1 0-1,0 0 1,-1 0-1,1 0 1,0 0-1,0 0 1,1 1-1,-1-1 1,1 0 0,-1 0 0,1-1 0,-1 1 0,0-1 0,1 1-1,-1-1 1,1 1 0,-1-1 0,1 0 0,0 0 0,-1 0 0,1 0-1,-1 0 1,1 0 0,-1 0 0,2-1 0,23-4 65,0-2 1,0-1 0,-1 0-1,0-2 1,44-25 0,-54 27-46,-1-1 1,0-1 0,-1 0 0,0 0-1,-1-2 1,15-16 0,-19 13-54,-8 15 15,0 0 0,0 0-1,0-1 1,0 1 0,0 0 0,1 0 0,-1 0 0,0-1 0,0 1 0,0 0 0,0 0 0,0-1 0,0 1 0,0 0 0,0 0 0,0 0 0,0-1 0,0 1 0,0 0 0,0 0 0,0-1 0,0 1 0,-1 0 0,1 0 0,0 0 0,0-1 0,0 1 0,0 0 0,0 0 0,0 0 0,-1-1 0,1 1 0,0 0 0,0 0 0,0 0 0,0 0 0,-1 0 0,1-1 0,0 1 0,0 0 0,0 0 0,-1 0-1,1 0 1,0 0 0,0 0 0,0 0 0,-1 0 0,1 0 0,0 0 0,0 0 0,-1 0 0,1 0 0,0 0 0,0 0 0,-1 0 0,1 0 0,0 0 0,0 0 0,0 0 0,-1 0 0,1 0 0,0 1 0,0-1 0,0 0 0,-1 0 0,1 0 0,0 0 0,0 0 0,0 1 0,-9 4-33,1 0 1,0 1-1,1 0 1,0 0-1,0 0 1,0 1-1,1 0 1,-7 10-1,10-13 33,0 0 0,0 1 0,0 0 0,1-1 0,0 1 0,-2 6 0,3-10 13,1 1 1,0-1-1,-1 0 1,1 0-1,0 0 1,0 1 0,0-1-1,0 0 1,0 0-1,0 0 1,0 1-1,0-1 1,1 0 0,-1 0-1,0 0 1,1 0-1,-1 0 1,1 0-1,-1 1 1,1-1-1,0 0 1,-1 0 0,1-1-1,0 1 1,0 0-1,0 0 1,-1 0-1,1 0 1,0-1 0,0 1-1,0 0 1,0-1-1,1 1 1,0 0-1,5 1 52,0 0 0,0 0-1,0-1 1,0 1 0,0-2-1,0 1 1,0-1 0,0 0-1,0 0 1,0-1 0,0 0-1,8-2 1,-6 1-8,-1-1-1,1 0 1,-1 0 0,0 0-1,0-1 1,-1 0-1,1-1 1,-1 1 0,12-12-1,-14 11-49,0-1 0,-1 1 0,0-1 0,0-1 0,5-12-1,9-13 11,-14 26-23,-1 0 0,1 0 0,-1 0 0,0-1 0,0 1 0,0-1 0,-1 0 0,0 0 0,-1 0 0,2-14 0,-3 20 6,0 0 0,0 0 0,0 0 0,1 0 0,-1 0 1,0 0-1,1 0 0,-1 0 0,0 0 0,1 0 0,0 0 0,-1 0 1,1 0-1,-1 1 0,1-1 0,0 0 0,0 0 0,-1 1 0,1-1 0,0 0 1,0 1-1,0-1 0,0 0 0,0 1 0,0 0 0,0-1 0,0 1 1,0-1-1,0 1 0,0 0 0,0 0 0,0 0 0,0 0 0,0 0 1,0 0-1,0 0 0,0 0 0,0 0 0,1 0 0,2 0-12,-1 1 0,1-1 0,-1 1 0,0 0 0,0 0-1,1 0 1,-1 0 0,0 0 0,0 1 0,0-1 0,0 1 0,3 2-1,-3-1-7,0 1-1,0-1 1,-1 1-1,1 0 1,-1 0-1,1 0 1,-1 0-1,-1 0 1,1 0-1,0 1 1,-1-1-1,0 1 1,0-1-1,0 9 1,0 5-36,-1 0 1,-3 25-1,3-36 77,-1-4 0,1-1-1,-1 1 0,0-1 0,0 1 0,0-1 1,-2 5-1,2-6 61,0 1-1,1 0 1,-1-1 0,0 1 0,1 0 0,-1 0 0,1-1 0,-1 4 0,4-6 423,4-7-341,9-13-115,-8 10 9,13-18-139,1 1 1,27-27-1,-46 52 74,0 0 1,1 1-1,-1-1 1,1 0-1,0 1 0,0 0 1,-1 0-1,2 0 1,-1 1-1,0-1 1,6-1-1,-8 3-7,0 0 0,0 0 0,0 0-1,0 0 1,0 0 0,0 0 0,0 0-1,0 1 1,-1-1 0,1 1 0,0-1-1,0 1 1,0 0 0,0-1 0,-1 1-1,1 0 1,-1 0 0,1 0 0,0 1 0,-1-1-1,0 0 1,1 1 0,-1-1 0,0 0-1,0 1 1,1 0 0,-1-1 0,1 3-1,1 2 31,-1 1-1,1-1 0,-1 1 0,0-1 0,0 1 0,1 13 0,-1 42-148,-2-48 122,0-13 36,0 1 0,0-1 0,0 0 0,0 1 0,0-1 0,1 0 0,-1 1 0,1-1-1,-1 0 1,1 0 0,-1 1 0,1-1 0,0 0 0,-1 0 0,1 0 0,0 0 0,0 0 0,0 0-1,0 0 1,0 0 0,0 0 0,0 0 0,0-1 0,0 1 0,0 0 0,0-1 0,1 1-1,-1-1 1,0 1 0,1-1 0,-1 1 0,0-1 0,0 0 0,1 0 0,1 0 0,1 1 63,1-1 1,-1 0-1,1-1 1,0 1-1,-1-1 1,1 0-1,-1 0 1,8-3-1,-2-1-50,0-1 0,-1 0-1,0-1 1,0 0 0,0 0-1,-1-1 1,0 0 0,-1-1 0,9-12-1,37-59 128,-5 6-251,-46 71 27,0 0-1,0 1 1,0-1 0,1 1 0,-1 0-1,5-4 1,-6 6 56,-1 0 0,0 0-1,1-1 1,-1 1 0,0 0 0,1 0 0,-1 0 0,0 0-1,1 0 1,-1 0 0,1 0 0,-1-1 0,1 1-1,-1 0 1,0 1 0,1-1 0,-1 0 0,1 0-1,-1 0 1,0 0 0,1 0 0,-1 0 0,0 0 0,1 1-1,0-1 1,0 1 0,-1 0 0,1 0 0,-1-1 0,1 1 0,-1 0 0,1 0 0,-1 0 0,0-1 0,1 1-1,-1 0 1,0 0 0,0 0 0,1 0 0,-1 1 0,3 16 4,-1 0 0,-1-1 0,-1 1 1,0 0-1,-1-1 0,-1 1 0,-1 0 0,0-1 0,-1 0 0,-1 0 0,-9 22 0,12-36 68,1-1-1,0 0 0,-1 0 0,1 0 0,-1 0 0,1 0 0,-1-1 0,0 1 0,0 0 0,0-1 0,-3 3 0,4-4-35,0 0 1,1 1-1,-1-1 0,0 0 0,1 1 0,-1-1 0,0 0 0,0 0 0,0 0 0,1 0 1,-1 0-1,0 0 0,0 0 0,1 0 0,-1 0 0,0 0 0,0 0 0,0 0 0,1-1 1,-1 1-1,0 0 0,0 0 0,1-1 0,-1 1 0,0-1 0,1 1 0,-1-1 0,1 1 1,-1-1-1,0 1 0,1-1 0,-1 1 0,1-1 0,-1 0 0,1 1 0,0-1 0,-1 0 1,1 1-1,0-1 0,-1 0 0,1 0 0,0 0 0,-1 0-41,1 1 0,0 0 0,0-1 0,0 1 0,0 0 0,0-1 0,0 1 0,0 0 0,-1-1 0,1 1 0,0 0 0,0-1 0,0 1 0,0 0 0,0-1 0,1 1-1,-1 0 1,0-1 0,0 1 0,0 0 0,0-1 0,0 1 0,0 0 0,0-1 0,1 1 0,-1 0 0,0 0 0,0-1 0,0 1 0,1 0 0,-1 0 0,0-1 0,0 1 0,1 0 0,-1 0 0,1-1 0,0 1-16,1-1 0,0 1 0,-1-1 0,1 1 0,0-1 0,0 1 0,-1 0 0,4 0 0,44 5-78,-39-3 66,1-2 73,0 1 0,-1-1 0,1-1 0,-1 0 0,1 0 0,-1-1 0,0-1 0,0 0 0,15-6 0,-9 2 26,-1 0 0,0-1 0,0-1 0,-1 0-1,15-13 1,-22 16-10,-1 0-1,0-1 1,10-11 0,-14 15-25,0 0 1,-1 0-1,1 0 1,0 0-1,-1 0 0,0 0 1,1-1-1,-1 1 1,-1 0-1,1-1 1,0 1-1,-1-4 1,1 6-36,-1 1 0,0-1 0,0 1 0,0-1 0,0 1 0,0-1 0,0 1 1,0-1-1,0 0 0,0 1 0,-1-1 0,1 1 0,0-1 0,0 1 0,0-1 0,-1 1 1,1 0-1,0-1 0,0 1 0,-1-1 0,1 1 0,0-1 0,-1 1 0,1 0 0,0-1 1,-1 1-1,0-1 0,0 1-3,1 0 0,-1 0 0,0 0 1,0 0-1,1 1 0,-1-1 0,0 0 1,1 0-1,-1 0 0,0 1 0,1-1 1,-1 0-1,0 1 0,1-1 0,-1 1 1,0 0-1,-5 3-45,1 1 1,1 0 0,-5 6-1,3-4 102,2 0 1,-1 1-1,1-1 0,0 1 1,1 0-1,0 0 0,0 0 1,1 1-1,0-1 0,0 1 1,0 15-1,2-22 3,0 0 0,0 0 0,0 0 0,1 0 0,-1 0 0,0 0 0,1 0 0,0 0 0,-1 0 0,1 0 0,0 0 0,0 0 0,0-1 0,0 1 0,0 0 0,1-1 0,1 2 1,-1 0-6,1-2 1,-1 1 0,1 0 0,0 0-1,0-1 1,0 1 0,0-1 0,0 0-1,6 1 1,4 1 77,1-2-1,-1 0 0,0 0 1,16-2-1,-22 0-13,30-2-607,55-11 1,-42 5-2729,-40 7 2768,-3 1-638,-1 0 0,1 0 0,0-1 0,0 0-1,-1 0 1,1-1 0,9-4 0,7-9-3075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02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3 236 2816,'-2'3'3480,"14"2"-1456,-2-5-1563,-1 0 0,1 0 0,0 0 0,-1-2-1,1 1 1,-1-1 0,1 0 0,-1-1 0,0 0 0,0-1 0,0 1 0,0-2 0,-1 1 0,14-11 0,-2 1-266,-1-1-1,-1-1 1,-1-1 0,27-32 0,-35 38-184,-1 0 1,0 0 0,0-1-1,7-17 1,-15 29-29,0 0 0,0 0 0,0 0 0,0 0 0,0 0 0,0 0 0,0 0 0,0 0 0,0 0 0,1 0 0,-1 0 0,0 0 0,0 0 0,0 0 0,0 1 0,0-1 0,0 0 0,0 0 0,0 0 1,0 0-1,0 0 0,0 0 0,1 0 0,-1 0 0,0 0 0,0 0 0,0 0 0,0 0 0,0 0 0,0 0 0,0-1 0,0 1 0,0 0 0,1 0 0,-2 11-199,-2 3 163,2-1 0,0 1 1,0-1-1,1 1 1,1 0-1,0-1 1,4 16-1,-4-23 137,1 0 0,-1 0 0,1-1 0,1 1 0,-1-1 0,1 1 0,0-1 0,0 0 0,0 0 0,1 0 0,0-1-1,0 1 1,0-1 0,0 0 0,1 0 0,-1 0 0,1-1 0,0 1 0,6 2 0,-8-5-27,-1 0 0,1-1 1,0 1-1,-1-1 0,1 1 0,0-1 0,0 0 0,-1 0 0,1 0 0,0 0 1,0 0-1,-1 0 0,1-1 0,0 0 0,-1 1 0,1-1 0,0 0 0,-1 0 1,1-1-1,-1 1 0,3-2 0,3-2 76,-1-1-1,1 0 1,-1 0-1,12-14 1,-7 4-156,0-1 0,-1-1-1,-1 1 1,-1-2 0,10-27 0,3-4-78,-22 49 79,0 0 0,0 1 0,1-1 0,-1 0 0,0 0 0,1 1 0,-1-1 0,0 0-1,1 1 1,-1-1 0,1 1 0,-1-1 0,1 0 0,-1 1 0,1-1 0,0 1 0,-1 0 0,1-1 0,0 1 0,-1-1 0,1 1 0,0 0 0,-1 0-1,1-1 1,0 1 0,0 0 0,-1 0 0,1 0 0,1 0 0,-1 0 6,0 0-1,0 1 1,-1-1-1,1 1 1,0-1 0,-1 1-1,1 0 1,-1-1-1,1 1 1,0 0 0,-1-1-1,0 1 1,1 0-1,-1 0 1,1-1 0,-1 1-1,0 0 1,1 0 0,-1 0-1,0-1 1,0 1-1,0 0 1,0 0 0,0 1-1,2 14 39,-1-1 0,-1 0 0,0 1 0,-1-1 0,-1 0 0,0 0 0,-1 0 0,-7 21-1,-3 7 374,16-43-327,0 1-1,0-1 1,1 0 0,-1 0-1,0-1 1,0 1-1,6-2 1,-4 1-60,34-6 70,53-17-1,-35 8-296,-52 15-248,0 0 0,0 0 0,-1-1-1,1 0 1,-1 0 0,1 0 0,-1-1-1,0 0 1,0 1 0,0-1-1,0-1 1,5-4 0,-9 7 238,1 1 0,0-1 0,-1 0-1,1 0 1,0 1 0,-1-1 0,0 0 0,1 0 0,-1 0 0,1 0-1,-1 0 1,0 0 0,0 0 0,1 0 0,-1 0 0,0 0 0,0 0 0,0 0-1,0 0 1,0 0 0,0 1 0,0-1 0,-1 0 0,1 0 0,0 0-1,-1 0 1,0-2 0,-3-9-2608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02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23 5056,'-34'-15'2304,"29"10"-2016,5 2-64,8 3-192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05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24 4480,'-11'-11'1445,"11"10"-1355,0 1 0,-1-1 0,1 1 0,0-1 0,0 1-1,-1-1 1,1 1 0,0-1 0,0 0 0,0 1 0,-1-1 0,1 1 0,0-1-1,0 0 1,0 0 0,1-2 595,-1 7 712,0 4-613,-2 27-99,-2-1 0,-2 0 0,-13 48 0,3-18-246,-20 116 504,-47 184 855,64-290-780,19-73-953,0-1-1,0 1 1,0-1-1,0 1 0,0-1 1,0 1-1,-1-1 0,1 1 1,0-1-1,0 1 0,-1-1 1,1 1-1,0-1 0,0 0 1,-1 1-1,1-1 1,-1 1-1,1-1 0,0 0 1,-1 1-1,0-1 0,1-1-5,0 0-1,0 1 1,0-1-1,0 0 1,0 0-1,0 0 1,0 0-1,0 0 1,1 0-1,-1 0 1,0 1-1,1-1 1,-1 0-1,1 0 1,0-1-1,10-18-28,2 0-1,0 1 0,1 0 1,1 1-1,26-24 0,-29 30-53,-4 2-45,1 1 1,15-11-1,-22 18 19,1 0 0,-1 0 0,1 0 0,0 1 0,0-1 1,0 1-1,0 0 0,0 0 0,0 0 0,0 0 0,0 1 0,1-1 0,-1 1 0,0 0 0,4 0 0,-5 0 23,1 1-1,-1 0 1,0 0-1,0 0 1,1 0 0,-1 0-1,0 0 1,0 1-1,0-1 1,0 0-1,0 1 1,0 0 0,-1 0-1,1-1 1,-1 1-1,1 0 1,-1 0-1,1 0 1,1 4 0,3 7-14,0 0 0,5 18 1,-5-15-53,0 3 74,9 21 350,-14-37-286,0-1 0,1 0 1,-1 1-1,1-1 0,-1 0 0,1 0 0,0 0 0,-1 0 1,1-1-1,0 1 0,0 0 0,1-1 0,2 2 0,-3-2 9,0-1-1,1 1 0,-1-1 0,0 0 1,0 0-1,1 0 0,-1-1 0,0 1 1,0 0-1,0-1 0,1 0 0,-1 1 1,0-1-1,0 0 0,0 0 0,0 0 1,0 0-1,0 0 0,2-3 0,3 0-14,-1 1 2,-1-1 0,1 0 0,-1 0 0,0 0-1,0-1 1,0 1 0,5-9 0,1-2 27,11-21 0,-3 4-163,-18 31 64,11-15-181,-6 11 21,-6 5 182,0 0-1,1-1 1,-1 1 0,0 0 0,0 0 0,0 0-1,0 0 1,0 0 0,1 0 0,-1 1-1,0-1 1,0 0 0,0 0 0,0 0-1,0 0 1,1 0 0,-1 0 0,0 0-1,0 0 1,0 0 0,0 0 0,0 0-1,0 0 1,1 0 0,-1 1 0,0-1 0,0 0-1,0 0 1,0 0 0,0 0 0,0 0-1,0 0 1,0 1 0,0-1 0,0 0-1,0 0 1,0 0 0,1 1 0,1 7-102,-1 0 0,3 14 0,2 17 150,-4-32-42,1 1-1,-1-1 1,1 0-1,6 11 1,-7-16 25,-1 0 0,0-1 1,0 1-1,1 0 0,-1-1 1,1 1-1,0-1 0,-1 1 1,1-1-1,0 0 0,0 1 1,0-1-1,0 0 0,0 0 1,0-1-1,0 1 0,0 0 1,0-1-1,0 1 0,0-1 1,0 0-1,3 1 0,7-2 124,1-1 0,-1 0 0,1-1 0,19-7 0,-5 2-70,57-21 103,-49 16-102,-12 3-103,1-2 0,-2 0 0,0-2 0,0 0 0,-1-1 0,32-31 0,-45 39 33,0 0 1,11-6-1,-17 12 39,4-3-21,-7 6-314,-4 9 101,2-1 183,0 0-1,-1 0 0,0-1 1,-1 0-1,0 0 0,0 0 0,-1-1 1,-6 9-1,-17 27-220,18-27 329,7-13-75,1 1-1,0 0 0,0 0 1,-2 7-1,4-11-25,1 0 0,0 0 0,-1 0 1,1 0-1,0 0 0,0 0 0,0 0 0,0 0 0,0 0 0,0 1 0,0-1 0,0 0 0,0 0 0,0 0 1,1 0-1,-1 0 0,0 0 0,1 0 0,-1 0 0,1 0 0,-1 0 0,1 0 0,-1 0 0,1-1 0,0 1 1,-1 0-1,2 1 0,0-1 11,0-1 1,-1 1 0,1-1-1,0 0 1,-1 1-1,1-1 1,0 0 0,-1 0-1,1 0 1,0 0 0,0 0-1,-1 0 1,1-1-1,0 1 1,2-2 0,3 1 29,-3 1-15,-1-1 0,1 0 0,0 0 0,0 0 0,-1-1 0,1 0 0,0 1 0,-1-1 0,0 0 0,1 0 0,-1-1 0,0 1 0,0-1 0,0 0 0,-1 1 0,1-1 0,0 0 0,-1-1 0,0 1 0,3-5 0,1-5-23,1-1 0,-2 1 0,0-1 0,4-15 0,-6 16-34,-2 8-57,0 0-1,1 0 1,-1 0-1,1 0 1,0 0-1,4-6 1,-6 11 68,0 1 1,1-1 0,-1 0-1,0 0 1,1 1 0,-1-1-1,0 0 1,0 0 0,0 1-1,1-1 1,-1 0 0,0 1-1,0-1 1,0 0 0,0 1-1,1-1 1,-1 0 0,0 1-1,0-1 1,0 0 0,0 1-1,0-1 1,0 0 0,0 1-1,0-1 1,0 0 0,0 1-1,2 17-110,-4 11 70,-1 0 0,-8 34 0,-1 6-13,-3 43 266,-45 167-1,57-267-139,-1-1-1,0-1 1,0 1-1,-9 14 1,11-22-14,0 0 1,-1 0 0,1 0-1,0 0 1,-1 0 0,0 0 0,0-1-1,0 1 1,0-1 0,0 0-1,0 0 1,-1 0 0,1 0 0,-1 0-1,1-1 1,-8 2 0,7-2-2,1 0-1,-1-1 1,0 1 0,0-1 0,0 0 0,-7-1 0,10 1-44,-1-1-1,1 1 1,-1-1 0,1 1 0,-1-1 0,1 1-1,0-1 1,-1 0 0,1 0 0,0 0 0,0 0-1,-1 0 1,1 0 0,0 0 0,0 0 0,0-1-1,0 1 1,0 0 0,1 0 0,-1-1 0,-1-1-1,-1-6-71,0 0 0,1 0-1,-1 0 1,2-1 0,-1 1-1,1 0 1,1-1 0,0 1-1,0-1 1,1 1 0,0-1-1,0 1 1,5-15 0,1 1 58,1 1 0,1-1 1,1 2-1,16-29 0,-8 22-83,1 1 0,43-47-1,55-42 67,-13 15-63,65-91 151,90-153 6,-229 286-374,-88 176-560,-1 48 1104,46-125-218,-10 26-79,-36 117 446,59-181-376,-1 2 124,-1 1 1,2-1 0,-1 0 0,0 9 0,1-12-103,0-1 0,0 1 1,0 0-1,0-1 0,0 1 1,1-1-1,-1 1 0,0 0 1,0-1-1,0 1 0,1-1 1,-1 1-1,0 0 1,1-1-1,-1 1 0,0-1 1,1 1-1,-1-1 0,1 1 1,-1-1-1,1 0 0,-1 1 1,1-1-1,-1 0 0,1 1 1,-1-1-1,1 0 0,-1 1 1,1-1-1,0 0 0,-1 0 1,1 0-1,-1 0 1,1 1-1,0-1 0,-1 0 1,1 0-1,0 0 0,-1 0 1,1-1-1,0 1 0,3-1 3,-1 1-1,0-1 1,0 0-1,0-1 0,0 1 1,0 0-1,0-1 0,0 0 1,0 1-1,4-6 1,27-26-42,-18 17 70,30-34-14,-32 33-77,-13 16 9,0-1-1,0 1 0,1-1 0,-1 1 0,1 0 1,-1 0-1,0 0 0,1 0 0,0 0 0,-1 0 1,1 0-1,0 1 0,-1-1 0,1 0 0,0 1 1,0 0-1,-1-1 0,1 1 0,0 0 1,2 0-1,-2 0 3,0 0 0,-1 1 0,1 0 0,0-1 0,-1 1 1,1 0-1,-1 0 0,1 0 0,-1 0 0,1 0 0,-1 0 0,1 0 1,-1 0-1,0 0 0,0 1 0,0-1 0,0 1 0,0-1 0,0 1 0,0-1 1,1 3-1,5 13-68,10 32 0,0 1 167,-17-47-43,1-1 1,0 0 0,0 1-1,1-1 1,-1 0-1,0 0 1,1 0 0,-1 0-1,1 0 1,0 0-1,0 0 1,0 0 0,-1-1-1,2 1 1,-1-1 0,0 0-1,0 1 1,0-1-1,1 0 1,2 1 0,-3-2-9,0 0 0,0 0 1,0 0-1,1 0 1,-1 0-1,0 0 1,0-1-1,0 1 1,0-1-1,0 1 1,0-1-1,0 0 0,0 0 1,0 0-1,0 0 1,0 0-1,0 0 1,-1 0-1,1-1 1,0 1-1,-1-1 0,1 1 1,1-4-1,11-12-22,-2-1 0,12-21-1,-17 27-124,-6 10 116,0 0 1,0 1 0,-1-1 0,1 0 0,-1 1-1,1-1 1,-1 0 0,0 0 0,0 0 0,0-1-1,0 2-83,0 1 93,0 0 0,0 1 0,0-1 0,0 0 0,0 0 0,0 0 0,0 0 0,0 0 0,1 0 0,-1 0 0,0 0 0,0 0 0,0 0 0,0 0 0,0 0 0,0 0 0,0 0 0,0 0 0,0 1 0,0-1 0,0 0 0,0 0 0,0 0 0,0 0 0,0 0 0,0 0 0,1 0 0,-1 0 0,0 0 0,0 0 0,0 0 0,0 0 0,0 0 0,0 0 0,0 0 0,0 0 0,0 0 0,0 0 0,0 0 0,0 0 0,1 0 0,-1 0 0,0 0 0,0 0 0,0 0 0,0-1 0,0 1 0,0 0 0,0 0 0,0 0 0,0 0 0,0 0 0,0 0 0,0 0 0,0 0 0,0 0 0,0 0 0,0 0 0,0 0 0,0 0 0,0 0 0,1 0 0,-1 0 0,0-1 0,0 1 0,7-8 214,8-15 71,-10 7-293,1 0 1,-2 0 0,0-1-1,-1 1 1,-1-1 0,0-27-1,-2 41-22,0 0-1,0 0 1,-1 0 0,1 0-1,-3-6 1,3 9 21,0 0 1,0 0-1,0-1 1,0 1 0,0 0-1,-1 0 1,1 0-1,0 0 1,0-1 0,0 1-1,0 0 1,0 0-1,0 0 1,-1 0 0,1 0-1,0 0 1,0-1-1,0 1 1,-1 0 0,1 0-1,0 0 1,0 0-1,0 0 1,0 0 0,-1 0-1,1 0 1,0 0-1,0 0 1,0 0 0,-1 0-1,1 0 1,0 0-1,0 0 1,0 0 0,-1 0-1,1 0 1,0 0-1,0 0 1,0 0 0,-1 1-1,1-1 1,0 0-1,0 0 1,0 0 0,0 0-1,-1 0 1,1 0-1,0 1 1,0-1 0,0 0-1,0 0 1,0 0-1,0 0 1,0 1 0,-1-1-1,-8 11-173,5-3 113,0 0 0,0 0 0,0 1 0,1-1 0,1 1 0,-1-1 0,-1 14 0,1 1 71,-1 41 0,5-57 0,-1 0 1,1 0-1,0 0 0,0 0 0,4 11 1,-3-14 18,-1 0 1,1 0 0,0-1-1,0 1 1,0-1 0,0 1-1,0-1 1,1 0-1,0 0 1,-1 0 0,5 3-1,-5-5 4,0 0-1,-1 0 0,1 0 1,0 0-1,0-1 0,0 1 1,0-1-1,0 0 0,-1 1 1,1-1-1,0 0 0,0 0 0,0 0 1,0 0-1,0 0 0,0-1 1,0 1-1,0-1 0,3 0 1,3-2 57,-1 0 1,1-1-1,8-5 0,7-7-27,0 0-1,30-30 0,-28 23-164,30-20-1,-53 42 84,1-1-1,-1 1 1,0-1-1,1 1 1,-1 0-1,1 0 1,0 0-1,-1 0 1,1 1-1,0-1 1,5 0-1,-7 1 8,0 1-1,1-1 1,-1 0 0,0 0-1,0 1 1,0-1-1,1 1 1,-1-1 0,0 1-1,0-1 1,0 1-1,0 0 1,0-1-1,0 1 1,0 0 0,0 0-1,-1 0 1,1 0-1,0 0 1,0 0-1,-1 0 1,1 0 0,0 0-1,-1 0 1,1 0-1,-1 0 1,0 1 0,1-1-1,-1 2 1,1 2 21,0 1-1,0 0 1,-1 0 0,0 0 0,0 0-1,-1 0 1,1-1 0,-1 1 0,0 0 0,-1 0-1,-3 8 1,-2 4 22,0-1-1,-14 21 0,-6 4 135,25-39-101,-1 0 1,1 0-1,-1 0 0,0 0 0,0 0 1,0-1-1,0 1 0,0-1 0,-7 3 1,16-7 184,3-2-272,0 0-1,15-4 0,-7 3 24,-1 0 0,0-1-1,0 0 1,0-2 0,-1 1 0,0-2-1,0 0 1,-1-1 0,-1-1-1,18-16 1,-17 13 8,-1-1 1,0 0-1,-2-1 0,1-1 1,14-27-1,35-97 92,-27 60 145,-24 57-203,6-12-121,13-41 0,-28 61-150,-3 13-67,-5 8-137,1 3 421,1-1 0,0 1 0,1 0 0,0 0 0,0 1 0,1-1 0,0 1 0,-3 14 0,0 9 27,-2 34 0,7-56 2,-5 52 121,3 0 0,3 0 0,8 68 0,-7-124-184,0 1-1,0-1 1,0 1-1,1-1 1,0 0-1,0 1 1,1-1-1,-1 0 1,1 0 0,1-1-1,5 9 1,-8-13-141,-1 0 0,1-1 0,-1 1-1,1 0 1,0-1 0,0 1 0,-1-1 0,1 1 0,0-1 0,0 1 0,0-1 0,-1 1 0,1-1 0,0 0 0,0 1 0,0-1 0,0 0 0,0 0-1,0 0 1,0 0 0,0 1 0,0-1 0,0-1 0,0 1 0,1 0 0,-1-1-8,-1 1 0,1-1 0,0 1 0,-1-1 0,1 1 1,0-1-1,-1 0 0,1 0 0,-1 1 0,1-1 0,-1 0 0,1 0 0,-1 0 0,0 1 0,1-1 1,-1 0-1,0 0 0,0 0 0,1 0 0,-1 0 0,0 0 0,0 0 0,0 1 0,0-1 0,0 0 0,0 0 1,-1-1-1,-5-23-3351,-4 2 1184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7:13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1312,'0'0'10,"1"0"0,-1 0 1,0 0-1,0 0 0,0 0 0,1 0 0,-1 0 1,0 0-1,0 0 0,0 0 0,1 0 0,-1 0 1,0 0-1,0 0 0,0 0 0,0 0 0,1 0 0,-1 0 1,0 0-1,0 0 0,0 0 0,1 0 0,-1 0 1,0-1-1,0 1 0,0 0 0,0 0 0,0 0 1,1 0-1,-1 0 0,0-1 0,0 1 0,0 0 1,0 0-1,0 0 0,0 0 0,0-1 0,0 1 1,0 0-1,0 0 0,1 0 0,-1-1 0,0 1 1,0 0-1,0 0 0,0 0 0,0-1 0,0 1 1,-1 0-1,1 0 0,0 0 0,0-1 0,0 1 1,0 0-1,0 0 0,0 0 0,0 0 0,0-1 1,0 1-1,0 0 0,-1 0 0,1 0 0,0 0 0,0-1 1,0 1-1,0 0 0,-1 0 0,10 15 774,-2-6-409,0 1 0,-1 0-1,-1 1 1,0 0 0,0-1-1,-1 2 1,6 21-1,-3 0 21,-3-17-67,3 31 0,1 11 357,-5-38-302,2 35 0,-5-50-73,1-9 211,4-10-280,4-10 81,14-49 1,-8 19-366,-5 27-120,2 0-1,0 0 1,2 1-1,0 1 1,20-25-1,-34 50 166,0-1 1,1 1-1,-1 0 0,0-1 0,0 1 1,0 0-1,0-1 0,1 1 0,-1 0 1,0 0-1,0-1 0,1 1 0,-1 0 1,0 0-1,0 0 0,1-1 0,-1 1 1,0 0-1,1 0 0,-1 0 0,0 0 1,0-1-1,1 1 0,-1 0 1,0 0-1,1 0 0,-1 0 0,1 0 1,-1 0-1,0 0 0,1 0 0,-1 0 1,1 1 9,-1-1-1,1 1 1,-1 0 0,1-1 0,-1 1 0,0 0 0,1-1 0,-1 1 0,0 0 0,0-1 0,0 1 0,1 0 0,-1 0 0,0 0 0,1 35 391,-1-31-340,0 103 977,0-107-667,8-8 193,13-26-256,-17 27-316,0 0 0,-1 0-1,2 0 1,-1 0 0,1 1 0,6-6-1,-9 9-108,1 0-1,-1 0 1,0 0-1,1-1 1,-1 1-1,0-1 0,0 1 1,2-6-1,-4 9 97,0 1 0,1-1 0,-1 0 0,0 0 0,1 1-1,-1-1 1,1 0 0,-1 0 0,1 0 0,0 0 0,0 2 0,0-2 9,0 0 0,0 0 0,-1 1 1,1-1-1,0 0 0,-1 1 0,1-1 1,-1 1-1,0-1 0,1 1 0,-1 2 1,0 189-45,0-190 57,0 1-1,0-1 0,1 0 0,-1 0 0,1 1 0,-1-1 0,1 0 1,0 0-1,1 0 0,-1 0 0,0 0 0,1 0 0,-1-1 1,1 1-1,0 0 0,4 3 0,-3-3 9,0 0 0,0-1-1,1 0 1,0 1 0,-1-1 0,1 0-1,0-1 1,0 1 0,0-1 0,0 0-1,5 2 1,2-2 23,0 0 0,0 0-1,0-1 1,0 0 0,0-1 0,0 0-1,0-1 1,19-6 0,-1-2 94,-1-3 0,0 0 0,-1-1 0,-1-2 0,46-35 0,-67 47-62,1-1 0,0-1 0,-1 1 0,0-1 0,0 0 0,-1 0 1,1 0-1,3-9 0,-7 13-49,0-1 0,1 1 0,-1-1 0,0 1 1,-1-1-1,1 0 0,0 1 0,-1-1 0,0 0 0,0 0 0,1 1 1,-2-1-1,1 0 0,0 0 0,0 1 0,-1-1 0,0 0 1,1 1-1,-1-1 0,0 0 0,0 1 0,-1-1 0,1 1 0,-3-5 1,2 5-56,-1 0-1,1-1 1,0 1 0,-1 0 0,0 0 0,1 0 0,-1 0 0,0 1 0,0-1 0,0 1 0,0 0 0,0 0 0,0 0 0,0 0 0,-1 0 0,1 1 0,0-1 0,0 1-1,-1 0 1,1 0 0,0 0 0,-1 0 0,1 1 0,0-1 0,0 1 0,-1 0 0,1 0 0,0 0 0,-5 3 0,3-2-18,1 0 1,1 1-1,-1-1 0,0 0 1,1 1-1,-1 0 0,1 0 1,0 0-1,-1 0 1,2 1-1,-1-1 0,0 1 1,1 0-1,-1-1 0,1 1 1,0 0-1,1 1 0,-1-1 1,1 0-1,-1 0 1,1 1-1,0 4 0,1 4-1,0 1-1,1-1 0,0 1 1,2-1-1,-1 0 0,1 0 1,9 21-1,-6-18 63,2 1 0,0-1 0,1-1 0,1 0-1,14 18 1,-17-25 52,0 0-1,1-1 0,0 0 0,1 0 1,9 6-1,-13-10-13,0 0 0,0 0 0,1 0 0,-1-1 0,1 0 0,-1 0 0,1 0 0,0-1 0,0 0 0,8 1 0,-9-2 1,0-1 1,0 1-1,0-1 0,0-1 1,0 1-1,0-1 1,0 1-1,-1-1 0,1-1 1,-1 1-1,1-1 0,-1 1 1,0-1-1,7-7 1,3-3 60,-2-1 0,19-25 1,-24 30-53,11-16 51,-3-1 0,0-1 0,20-48 0,-34 71-72,0 0 0,0 0 0,0 0 0,1-8 0,-2 11-40,0 0 1,0 0-1,1 0 1,-1 0 0,0 0-1,0 0 1,-1 0 0,1 0-1,0 0 1,0 0-1,0 0 1,-1 0 0,1 0-1,0 0 1,-1 0-1,1 0 1,-1 0 0,1 1-1,-1-1 1,1 0 0,-1 0-1,0 0 1,1 1-1,-1-1 1,-1-1 0,1 2 0,0 0 1,0 0 0,0 0-1,0 0 1,1 0 0,-1 0-1,0 0 1,0 0 0,0 0-1,0 0 1,0 1 0,1-1-1,-1 0 1,0 0 0,0 1-1,1-1 1,-1 1 0,0-1-1,0 1 1,1-1 0,-1 1-1,1-1 1,-1 1-1,0 0 1,1-1 0,-1 2-1,-16 22-162,14-18 152,-3 4-5,1 0-1,0 0 0,0 1 1,1-1-1,1 1 0,0 0 1,-2 13-1,1 3-100,1 52 1,3-73 142,1-1 1,0 1 0,0 0 0,1-1 0,0 1-1,0-1 1,0 0 0,0 1 0,7 8 0,-9-13 3,1-1 1,-1 1 0,0-1-1,1 1 1,-1-1 0,0 0-1,1 1 1,-1-1 0,1 0-1,-1 1 1,0-1 0,1 0 0,-1 1-1,1-1 1,-1 0 0,1 0-1,-1 0 1,1 0 0,-1 1-1,1-1 1,0 0 0,-1 0-1,1 0 1,-1 0 0,1 0-1,-1 0 1,1 0 0,-1 0-1,1 0 1,-1-1 0,1 1 0,-1 0-1,1 0 1,-1 0 0,1-1-1,-1 1 1,2-1 0,-1 0 17,1 0 1,0 0 0,0 0 0,-1-1-1,1 1 1,0-1 0,-1 1 0,2-4-1,3-6 33,-1-1 0,0 1 0,-1-1 0,0-1 0,-1 1 1,2-20-1,-3 23-78,0-14-284,-2 23 280,0 0-1,0 0 1,0 0-1,0 0 1,0 0 0,0 0-1,0 0 1,0 0-1,0 0 1,0 0 0,-1 0-1,1 0 1,0 0-1,0 0 1,0 0 0,0 0-1,0 0 1,0 0-1,0 0 1,0 0 0,0 0-1,0 0 1,0 0-1,0 0 1,0 0 0,0 0-1,0 0 1,0 0-1,0 0 1,0 0 0,0 0-1,0 0 1,0 0-1,0 0 1,-1 0 0,1 0-1,0 0 1,0 0-1,0 0 1,0 0 0,0 0-1,0 0 1,0 0-1,0 0 1,0 0 0,0-1-1,0 1 1,0 0-1,0 0 1,0 0 0,0 0-1,0 0 1,0 0-1,-3 12-190,2-4 132,0-1 1,1 1 0,0-1-1,1 0 1,-1 1 0,1-1-1,1 1 1,-1-1 0,1 0-1,1 0 1,-1 0 0,1 0-1,0 0 1,1-1 0,5 10-1,-6-13 68,0 1 0,-1-1 0,2 1 0,-1-1-1,0 0 1,1 0 0,-1 0 0,1-1 0,0 1-1,0-1 1,7 3 0,-8-4 41,0 0 1,1 0 0,-1 0-1,1-1 1,-1 1-1,1-1 1,-1 0 0,1 0-1,-1-1 1,1 1-1,-1 0 1,1-1 0,-1 0-1,1 0 1,-1 0-1,5-3 1,1 0 41,0-2-1,0 1 1,-1-1-1,0 0 1,11-11 0,-3 1 45,19-25 0,-14 11-24,-1-1 0,23-49 0,18-31-355,-52 92-225,-8 18 266,7 30-416,-1 7 478,-2-1 0,1 64 0,-6-67 221,0 30 538,-1-55-494,1 0 0,-2 0 0,1 0 0,-1 0 0,0 0-1,-4 9 1,6-15-97,-1 0 0,1 0 0,-1 0 0,0 0 0,1 0 0,-1 0 0,0 0 0,0 0 0,1 0-1,-1-1 1,0 1 0,0 0 0,0 0 0,0-1 0,0 1 0,0-1 0,0 1 0,0-1 0,-1 1 0,0 0 0,0-1 10,0 0 1,0 0-1,0 0 1,0 0-1,0 0 1,0-1-1,0 1 1,0 0 0,0-1-1,0 0 1,-2 0-1,-5-4 55,1 1-1,-1-1 1,-14-13-1,22 17-88,-15-11-29,0-1 1,1 0-1,-18-22 0,24 26-158,-8-9-260,16 18 429,1 0 1,0-1-1,0 1 1,-1 0-1,1-1 1,0 1-1,0 0 1,-1-1-1,1 1 1,0 0-1,0-1 1,0 1-1,0-1 1,-1 1-1,1 0 1,0-1-1,0 1 1,0-1-1,0 1 1,0 0-1,0-1 1,0 1-1,0-1 1,0 1-1,0-1 1,0 1-1,1 0 1,-1-1-1,0 1 1,0 0-1,0-1 1,0 1-1,1-1 1,-1 1-1,0 0 1,0-1-1,1 1 1,-1 0-1,1-1 1,0 1 1,-1 0 1,1 0-1,0 0 0,0 0 1,0 0-1,0 0 1,0 0-1,0 0 1,0 0-1,-1 0 1,1 1-1,0-1 1,0 0-1,0 1 1,-1-1-1,2 1 0,0 0-19,8 4-41,-1 1 1,0 1-1,0-1 1,-1 1 0,14 14-1,8 6-92,-16-15 200,2-1 0,-1 0 1,1-1-1,1-1 0,23 9 0,-39-17 5,1 0 1,0-1-1,0 1 0,0-1 0,1 0 0,-1 1 0,0-1 0,0 0 1,0 0-1,0-1 0,0 1 0,0 0 0,0-1 0,0 1 0,0-1 0,0 1 1,0-1-1,0 0 0,-1 0 0,1 0 0,0 0 0,0 0 0,-1-1 1,1 1-1,-1 0 0,1-1 0,-1 1 0,1-1 0,-1 1 0,0-1 0,2-3 1,2-5 33,0 1 0,0-1 0,-1-1 0,5-16 0,-8 23-40,5-19 110,-2 0-1,4-38 1,-6 34-232,9-37-1,-6 32-247,-4 26-145,-3 21 204,-3 24-2,2 1 0,2 0 0,6 65 0,-3-77 327,0-8 57,4 23 0,-5-39-26,0 1 0,1 0 0,-1 0-1,1 0 1,0-1 0,0 1 0,1-1 0,0 0-1,5 8 1,-8-11-52,1-1 0,-1 1 0,1-1 0,-1 1 0,1-1 0,-1 1 0,1-1 0,-1 0 0,1 1 0,-1-1 0,1 0 0,0 1 0,-1-1 0,1 0 0,-1 0 0,1 1 0,0-1 0,-1 0 0,1 0 0,0 0 0,-1 0 0,1 0-1,0 0 1,-1 0 0,1 0 0,0 0 0,-1 0 0,1 0 0,0-1 0,-1 1 0,1 0 0,0 0 0,-1-1 0,1 1 0,-1 0 0,1-1 0,-1 1 0,1-1 0,-1 1 0,1 0 0,0-2 0,2-2 114,1 0 0,-1 0 0,-1-1 0,5-7 0,-3 5-80,4-9-21,-1-1-1,-1 0 1,7-26 0,9-56 181,-18 75-203,1-6-431,-2 0 0,0-43 1,-3 104 366,1-1 0,2 0 1,1 0-1,1 0 0,1 0 1,2-1-1,21 52 0,-27-77 119,0-1-1,0 1 0,0-1 0,0 0 0,0 0 1,0 0-1,4 3 0,-5-5-46,0 0 0,0-1 1,0 1-1,0-1 0,0 1 0,0-1 0,0 1 1,-1-1-1,1 1 0,0-1 0,1 0 0,-1 0 1,0 0-1,0 1 0,0-1 0,0 0 0,0 0 1,0 0-1,0 0 0,0-1 0,0 1 0,0 0 1,0 0-1,0-1 0,0 1 0,0-1 0,0 1 0,0 0 1,0-1-1,0 0 0,1 0 0,1-2 47,1-1-1,0 1 1,-1-1-1,0 0 0,0 0 1,0 0-1,0-1 1,2-4-1,18-42 350,-16 35-379,12-31 58,-13 28-117,1 1 1,2 0-1,-1 0 1,2 1-1,15-21 1,-15 25-101,-7 9 25,0 0 1,0 0-1,0 0 1,1 0-1,-1 1 1,1-1-1,6-3 1,-10 7 81,1 0 0,-1 0-1,0 0 1,1 0 0,-1 0 0,0 0 0,1 0 0,-1 0 0,0 0 0,0 1 0,1-1 0,-1 0 0,0 0 0,0 0 0,1 0 0,-1 0 0,0 1 0,0-1 0,1 0 0,-1 0 0,0 0 0,0 1 0,0-1 0,1 0 0,-1 0 0,0 1 0,0-1 0,0 0 0,0 1 0,0-1 0,8 18-131,3 18-27,35 161-74,-43-187 248,1-1 0,8 17 0,-1-5-2,-10-18 25,0 0 1,0-1 0,1 1-1,-1-1 1,1 0 0,0 0 0,-1 1-1,1-1 1,0 0 0,0 0 0,1-1-1,-1 1 1,0 0 0,1-1-1,-1 1 1,3 0 0,-3-1 1,0-1 1,-1 0-1,1 1 0,0-1 1,-1 0-1,1 0 1,0 0-1,-1 0 0,1 0 1,0-1-1,-1 1 1,1-1-1,0 1 0,-1-1 1,1 1-1,-1-1 1,1 0-1,-1 0 1,1 1-1,-1-1 0,1 0 1,-1 0-1,0-1 1,0 1-1,0 0 0,1 0 1,-1-1-1,1-1 1,2-3 61,0-1 1,0 1-1,0-1 1,-1 0-1,0-1 1,-1 1-1,3-8 1,8-56 169,-11 62-237,1-7 20,-1-1-1,-1 0 1,0 1 0,-1-1 0,-3-24 0,3 40-62,0 1 1,0-1 0,0 0-1,0 0 1,0 1 0,0-1 0,-1 0-1,1 1 1,0-1 0,0 0-1,-1 1 1,1-1 0,0 0 0,-1 1-1,1-1 1,0 1 0,-1-1-1,1 0 1,-1 1 0,1-1 0,-1 1-1,1-1 1,-1 1 0,1 0-1,-1-1 1,0 1 0,1 0 0,-1-1-1,0 1 1,0-1 0,0 2-13,0-1 1,0 1-1,0-1 1,0 1-1,0 0 1,0-1-1,0 1 1,1 0-1,-1-1 1,0 1-1,1 0 1,-1 0-1,0 0 1,1 0-1,-1 0 1,1 0-1,-1 0 1,1 0-1,-1 0 1,1 0-1,-1 1 1,-4 15-103,0 0 0,0 1 0,-2 22 0,6-29 158,0 0-1,1-1 0,0 1 0,1 0 0,0 0 0,4 17 1,-2-15 37,1-1 1,0 0 0,1 0-1,0 0 1,7 12 0,-9-19-9,0-1 1,1 0-1,-1 0 1,1 0-1,0-1 1,0 1-1,0-1 1,0 0-1,0 0 1,1-1 0,0 1-1,-1-1 1,1 0-1,0 0 1,9 2-1,5 0 124,1 0-1,0-2 0,0 0 1,35-2-1,-25-2-539,-1-1-1,46-12 1,-70 14 184,-1 0-305,0 0 1,1 0-1,-1 0 1,8-5-1,-12 6 331,1 0-1,0-1 1,-1 1-1,1-1 1,0 1-1,-1-1 1,1 1-1,-1-1 1,1 1-1,-1-1 1,1 1-1,-1-1 1,1 0-1,-1 1 1,0-1-1,1 0 1,-1 0 0,0 1-1,0-1 1,1 0-1,-1 0 1,0 1-1,0-1 1,0 0-1,0 0 1,0 1-1,0-1 1,0 0-1,0 0 1,0 1-1,0-1 1,-1 0-1,1 0 1,0 1-1,-1-2 1,-16-32-3575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05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18 103 7456,'-18'-23'3392,"23"15"-2944,-2 0 1312,2 8-1056,3-8 0,2 0-448,3-4-96,5 9-96,3-10-64,5 10 32,5-8 384,4 6-224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06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93 7296,'-41'-31'3328,"33"20"-2912,3 2-64,10 9-288,-2-11-32,7 0 0,8-1-1952,8 4 1056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13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93 563 1888,'0'-12'4581,"-9"24"-818,-14 21-2358,13-17-988,2-1-1,-1 1 1,2 1 0,0-1 0,1 1-1,-7 34 1,13-48-379,0 0-1,0-1 1,0 1 0,0 0-1,0 0 1,1 0 0,0-1-1,-1 1 1,1 0-1,2 3 1,-3-5-1,1 0-1,-1 0 1,1 0 0,-1 0-1,1 0 1,0 0 0,-1 0-1,1 0 1,0 0 0,0 0-1,0 0 1,0-1 0,0 1-1,0 0 1,0-1 0,0 1-1,0 0 1,0-1 0,0 1-1,0-1 1,0 0 0,0 1-1,0-1 1,1 0 0,-1 0-1,0 0 1,0 0 0,2 0 0,2-1 35,0 0 1,1-1-1,-1 0 1,0 0-1,1 0 1,-1 0 0,0-1-1,-1 0 1,1 0-1,0 0 1,-1-1-1,0 1 1,6-8 0,5-5-44,-1-1 0,12-21 0,-19 29-34,-4 4 8,10-15-808,-6 17 266,-7 4 520,1-1-1,-1 0 0,0 0 0,1 1 1,-1-1-1,0 1 0,0-1 1,1 0-1,-1 1 0,0-1 1,0 0-1,1 1 0,-1-1 0,0 1 1,0-1-1,0 1 0,0-1 1,0 1-1,0-1 0,1 1 1,-1 3 21,1 0 0,0-1 0,0 1 1,1 0-1,-1-1 0,1 1 0,0-1 0,0 1 1,0-1-1,0 0 0,0 0 0,1 0 1,0 0-1,-1-1 0,1 1 0,5 3 1,-4-4 63,0 0 1,0 0-1,0 0 0,0 0 1,0-1-1,1 0 1,-1 0-1,1 0 1,-1-1-1,0 1 0,1-1 1,-1 0-1,1 0 1,5-1-1,-5 0-16,1 0-1,-1 0 1,0 0-1,1 0 0,-1-1 1,0 0-1,0 0 1,0-1-1,-1 1 1,1-1-1,-1 0 1,1 0-1,-1-1 1,6-5-1,-7 6-46,0-1 1,-1 1-1,0-1 0,0 0 1,0 0-1,0 0 0,0 0 1,-1 0-1,1 0 0,-1-1 1,0 1-1,-1 0 0,1-1 1,-1 1-1,0 0 0,0-1 1,0 1-1,-1-5 0,0-6 19,1 12-22,0 0 0,-1 1 0,1-1 0,-1 0 0,1 0 0,-1 0 0,0 1 0,0-1 0,0 0 0,-2-2 0,0-2-159,-8-12 48,11 19 80,-1-1 0,1 0 0,-1 0-1,0 1 1,1-1 0,-1 0 0,0 1 0,0-1 0,1 1 0,-1-1 0,0 1 0,0-1 0,0 1 0,0 0 0,0-1 0,1 1 0,-1 0 0,0 0 0,-2-1 0,3 1 19,0 1-1,-1-1 1,1 0-1,0 0 1,0 0-1,-1 0 1,1 0-1,0 1 1,0-1-1,-1 0 1,1 0-1,0 0 1,0 1-1,-1-1 1,1 0-1,0 0 1,0 1-1,0-1 1,0 0 0,-1 0-1,1 1 1,0-1-1,0 0 1,0 1-1,0-1 1,0 0-1,0 1 1,0-1-1,0 0 1,0 1-1,0-1 1,0 0-1,0 0 1,0 1-1,0-1 1,0 0-1,0 1 1,0-1-1,0 0 1,1 1-1,-1-1 1,0 0-1,0 0 1,0 1-1,1-1 1,-1 2 9,1 0 0,0-1 0,0 1-1,-1 0 1,1-1 0,0 1 0,0-1 0,3 3 0,0 0 38,1-1 1,0 1 0,0-1-1,0 1 1,0-2 0,1 1 0,-1 0-1,1-1 1,0 0 0,-1-1 0,1 1-1,0-1 1,0 0 0,0 0 0,0-1-1,0 0 1,0 0 0,0 0-1,10-3 1,-5 1 20,-1 0 0,0-1 0,0-1-1,0 1 1,-1-2 0,1 1 0,-1-1 0,0-1-1,0 0 1,-1 0 0,1 0 0,-1-1 0,12-14-1,-2-1-38,-2-1 0,0 0-1,25-50 1,-25 43 81,-3 7-219,11-28 0,-20 41-721,-4 11 954,0 6 1082,18-27-591,-11 11-578,0 0 0,10-9 1,-9 10-5,-1 1 0,0-2 0,0 1 0,6-13 0,-6 9-114,0-1-1,-2 0 1,1 0 0,-2 0-1,0-1 1,0 0 0,-1 1-1,-1-1 1,1-17 0,-13 54-659,9-20 762,-85 233 1254,12 104-165,67-314-984,5-22-34,1 0 0,-1 0 0,1 0 0,0 0 1,1 0-1,-1 0 0,1 0 0,-1 1 0,1-1 0,1 0 0,0 5 0,10-29 490,0 2-569,17-22-1,-24 34-39,1 1 0,-1 0-1,1 0 1,0 0 0,1 0-1,-1 1 1,1 0 0,6-3-1,-10 6 24,0 0 1,-1 0-1,1 0 0,0 1 0,0-1 0,0 1 0,0-1 0,0 1 0,0-1 0,0 1 0,0 0 0,0 0 0,0 0 0,0 0 0,0 1 0,0-1 0,0 1 1,-1-1-1,1 1 0,0-1 0,0 1 0,0 0 0,0 0 0,-1 0 0,1 0 0,0 0 0,2 3 0,1 1 4,0 1 0,0 0 0,-1 1 0,0-1-1,6 14 1,4 5-37,-10-17 3,2-1 1,-1 1-1,1-1 1,8 8-1,-10-11 111,0-1-1,0 1 1,1-1 0,0-1-1,-1 1 1,1 0 0,0-1-1,11 3 1,-9-3-42,0 0 1,1-1-1,-1 0 0,1 0 1,-1-1-1,1 0 1,-1 0-1,1-1 0,-1 0 1,1 0-1,-1-1 0,0 0 1,1 0-1,-1 0 0,0-1 1,-1 0-1,1-1 1,0 1-1,-1-1 0,0-1 1,0 1-1,0-1 0,0 0 1,-1-1-1,0 1 0,0-1 1,0 0-1,-1 0 1,0 0-1,0-1 0,-1 1 1,1-1-1,-1 0 0,-1 0 1,0 0-1,2-10 0,-2 7-51,0 5 11,-1-1-1,0 1 1,0 0-1,-1-1 1,1 1-1,-1-1 0,-1 1 1,0-8-1,1 13 11,0 0 0,0 0-1,0 0 1,0 0-1,0 0 1,0-1 0,0 1-1,0 0 1,0 0-1,0 0 1,-1 0 0,1 0-1,0 0 1,0-1 0,0 1-1,0 0 1,0 0-1,0 0 1,0 0 0,0 0-1,0 0 1,-1 0-1,1 0 1,0 0 0,0 0-1,0 0 1,0-1-1,0 1 1,0 0 0,-1 0-1,1 0 1,0 0-1,0 0 1,0 0 0,0 0-1,0 0 1,0 0 0,-1 0-1,1 0 1,0 0-1,0 0 1,0 0 0,0 0-1,0 1 1,-1-1-1,1 0 1,0 0 0,0 0-1,-7 7-189,-2 12-25,5-10 203,1 0 1,0 1 0,0-1-1,1 1 1,0 0 0,1 0-1,0 0 1,1 0 0,0-1-1,1 1 1,2 14 0,-3-23 30,0 1 0,1-1 0,-1 1 0,1-1 0,0 1 0,-1-1 0,1 1 0,0-1 0,0 0 0,0 1 0,0-1 0,0 0 0,0 0 0,0 0 0,0 1 0,0-1 0,1 0 0,-1-1 0,0 1 0,1 0 1,-1 0-1,1-1 0,-1 1 0,1 0 0,-1-1 0,1 0 0,-1 1 0,1-1 0,0 0 0,-1 0 0,1 0 0,-1 0 0,1 0 0,0 0 0,-1 0 0,1 0 0,-1-1 0,3 0 0,3-1 18,-1 0 1,0 0-1,0-1 0,0 0 0,0 0 0,0-1 1,-1 1-1,8-7 0,9-10 27,-3 3-102,22-16 0,-34 29 58,-1 0 0,1 0 0,-1 1 0,1 0 0,0 0 0,0 0 0,1 1 0,8-2 0,-15 4-9,1 0 0,-1-1 0,1 1 1,-1 0-1,1 0 0,-1 1 0,1-1 0,-1 0 0,1 0 1,-1 1-1,1-1 0,-1 1 0,0-1 0,1 1 0,-1-1 0,0 1 1,1 0-1,-1 0 0,1 1 0,0 0 19,0-1-1,-1 1 1,1 0-1,-1 0 1,1 0 0,-1 1-1,0-1 1,0 0-1,0 0 1,1 5 0,-1-1 30,1 1 0,-1 0 0,-1 0 0,1-1 0,-1 1 0,0 0 0,-2 8 0,0-4-25,-3 8-21,5-18 11,0-1-1,0 1 1,0-1-1,0 1 1,0 0-1,0-1 1,0 1-1,0-1 1,0 1 0,0 0-1,0-1 1,0 1-1,1-1 1,-1 1-1,0 0 1,0-1-1,1 1 1,-1-1-1,0 1 1,1-1 0,-1 1-1,1 0 1,0-1-1,-1 0 0,1 0 1,-1 0-1,1 0 0,-1 0 1,1 0-1,-1 0 0,1-1 1,-1 1-1,1 0 0,-1 0 1,1 0-1,-1-1 0,1 1 1,-1 0-1,1 0 0,-1-1 1,0 1-1,1 0 0,-1-1 0,1 0 1,14-13 10,-7 6-13,88-64 234,-90 68-312,1-1 0,0 1-1,-1 1 1,1-1 0,12-3 0,-17 7 57,0-1 1,1 1 0,-1-1 0,0 1 0,1 0 0,-1 0 0,0 0-1,1 0 1,-1 0 0,0 1 0,1-1 0,-1 1 0,0-1-1,1 1 1,-1 0 0,0 0 0,0 0 0,0 0 0,0 1-1,0-1 1,0 0 0,2 3 0,4 4 109,0 1 0,-1 0 1,-1 1-1,10 15 0,-10-13 240,1-1 1,1 0-1,17 20 1,-23-29-302,1 1 0,-1-1 0,1 0 0,0 0 0,-1 0 0,1-1 0,0 1 0,0-1 0,0 1 0,1-1 0,-1 0 0,0 0 0,0 0 0,1-1 0,-1 1 0,0-1 0,1 0 0,-1 0 0,1 0 0,3-1 0,0 0-138,-1-1 0,1 0-1,0 0 1,-1-1 0,1 0 0,-1 0 0,0-1 0,0 1-1,0-1 1,0-1 0,-1 1 0,9-9 0,-6 4-1721,0 0 0,10-15 0,7-22-9041,-12 18 6499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15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12 2816,'5'-11'6997,"-4"11"-6845,-1 0 1,0 1-1,1-1 0,-1 1 1,0-1-1,1 0 0,-1 1 0,0-1 1,1 1-1,-1-1 0,0 1 1,0-1-1,0 0 0,1 1 0,-1-1 1,0 1-1,0-1 0,0 1 1,0-1-1,0 1 0,0-1 1,0 1-1,0 0 0,0 17 1193,0-16-1220,-1 30 902,-7 32 0,0 8-281,6 60 6,4-8-265,-3-72-281,1-51-203,0 10 100,0-1 0,-3 15 0,3-23-85,0-1-1,-1 1 1,1-1 0,0 1 0,-1 0 0,1-1 0,-1 1-1,1-1 1,-1 1 0,0-1 0,0 0 0,0 1 0,1-1 0,-1 0-1,0 1 1,-1-1 0,1 0 0,0 0 0,0 0 0,-1 0-1,1 0 1,0 0 0,-1 0 0,-2 1 0,-95 10 136,-28 19-154,112-30-31,14-1 196,8 1 53,127 8 1236,-98-7-1286,52-3-81,-30 0-9,-51 1-82,0-1 0,0 0 1,0 0-1,0 0 0,-1-1 0,1 0 0,7-3 1,11-7-3274,-22 10 2483,0 0 0,-1-1 0,1 1 1,-1-1-1,0 1 0,0-1 0,0 0 0,0 0 0,0 0 0,-1 0 0,1 0 0,-1 0 0,0-1 0,0 1 0,1-6 0,1-8-1718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16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64 4800,'-8'-3'849,"4"1"-148,-1 0 0,0 1-1,1-1 1,-1 1 0,0 0 0,-17-3 5237,25 4-5682,0 1 0,1-1 1,-1 1-1,1-1 1,-1 0-1,7-1 1,3 0 235,43-2 52,0-2 0,0-3 0,63-18 0,-114 25-748,0 0 0,0-1 0,0 2 0,0-1 0,0 1 0,1-1 0,-1 2-1,0-1 1,0 0 0,5 2 0,4 8-1295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16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8 5472,'2'-7'2646,"3"11"-1086,5 14 628,-8-5-1467,1 0-1,-2 0 1,0 0-1,0 0 1,-2 0-1,-1 19 1,0-14-241,1 0 1,2 26-1,1 4 172,-3-31-349,5-19-124,-1 0-1,1 0 0,-1 0 1,0 0-1,6-6 1,1 0-146,-6 5-89,1 0 0,0 0 0,-1 0 0,1 1 0,0 0 0,1 0 0,-1 0 0,0 1 0,11-2 0,-14 2 47,0 1-1,-1 0 1,1 0-1,0 0 0,0 0 1,-1 0-1,1 1 1,0-1-1,0 0 1,-1 1-1,1-1 0,0 1 1,-1 0-1,1 0 1,-1-1-1,1 1 0,-1 0 1,1 0-1,-1 1 1,1-1-1,-1 0 1,0 0-1,0 1 0,0-1 1,0 0-1,0 1 1,0-1-1,0 1 1,0 0-1,0-1 0,-1 1 1,1-1-1,0 5 1,1 0 129,-1 1 1,0-1 0,-1 1 0,0 0-1,0-1 1,0 1 0,-1 0-1,0-1 1,0 1 0,0-1-1,-4 10 1,3-11-48,0-1 1,0 0-1,0 0 0,0 0 0,-1 0 0,1 0 1,-1 0-1,0 0 0,0-1 0,-1 0 1,1 1-1,-1-1 0,1-1 0,-1 1 1,0 0-1,-8 3 0,7-4-32,-1-1 1,0 0-1,0 0 0,0 0 1,0-1-1,0 0 0,0 0 0,0-1 1,0 1-1,0-1 0,-6-2 1,-5-2-286,0 0 1,-26-11-1,35 11-827,-8-3-2161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18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24 184 2144,'-22'11'4501,"21"-11"-4398,1 1 0,0-1 0,0 1 0,0-1-1,0 1 1,0-1 0,-1 1 0,1 0 0,0-1 0,0 1 0,0-1-1,0 1 1,1-1 0,-1 1 0,0-1 0,0 1 0,0-1 0,0 1 0,1-1-1,-1 1 1,0-1 0,0 1 0,1-1 0,-1 1 0,0-1 0,1 1-1,0 0 14,-1 0-1,1 1 0,-1-1 0,1 0 0,0 0 1,0 0-1,-1 0 0,1 0 0,0-1 1,0 1-1,0 0 0,0 0 0,0 0 0,0-1 1,0 1-1,2 0 0,3 0 88,1-1-1,-1 1 1,1-2-1,-1 1 1,1-1-1,-1 0 1,1 0 0,-1 0-1,0-1 1,0 0-1,0 0 1,0-1-1,0 0 1,0 0 0,-1 0-1,1-1 1,-1 1-1,0-1 1,6-6-1,-4 3-203,0 0-1,-1 0 1,0-1-1,0 0 0,0 0 1,-1 0-1,-1-1 0,1 1 1,-1-1-1,-1 0 0,6-19 1,-6 20-83,-1 11 129,0 14 122,-2 13 94,-1-11-109,3 31 0,-1-44-75,0 0 0,0 0 0,1 1 0,-1-1 0,2 0 0,-1 0 0,1 0 0,6 9 0,-9-13-21,1-1 0,0 0 0,0 0 0,0 0 0,0 0 0,0 0 0,0 0 0,0 0-1,0 0 1,0 0 0,1 0 0,-1 0 0,0-1 0,1 1 0,-1-1 0,0 1-1,1-1 1,-1 1 0,1-1 0,1 1 0,-1-2 4,0 1-1,1 0 1,-1 0 0,0-1 0,0 1-1,0-1 1,1 0 0,-1 0 0,0 0-1,0 0 1,3-2 0,4-4 31,0 0-1,-1 0 1,0-1 0,8-10 0,-13 15-94,41-50-32,38-60 0,-80 110-25,1-2 7,0 1-1,0 0 1,0 0-1,4-3 1,-6 6 36,-1 1 0,1-1 0,-1 1 0,1-1 0,-1 1 0,1-1 0,0 1 0,-1-1 0,1 1 0,0 0 0,-1-1 0,1 1 0,0 0 0,-1 0 0,1 0 0,0-1 0,0 1 0,-1 0 0,1 0 0,0 0 0,0 0 0,-1 0 0,1 0 0,0 0 0,0 1 0,-1-1 1,1 0-1,0 0 0,0 1 0,-1-1 0,1 0 0,0 1 0,-1-1 0,1 0 0,0 1 0,0 1 21,1 0 0,-1 0 0,0 0 0,0-1 0,0 1 0,0 0 0,0 0 0,-1 0 0,1 1 0,-1-1 0,1 0 0,-1 0 1,0 0-1,0 0 0,1 0 0,-2 4 0,1-1-26,0 0 1,-1 0 0,0 0 0,0 0-1,0 0 1,-4 8 0,2-6 72,-1 0 1,0 0-1,0 0 0,0 0 1,-1 0-1,0-1 0,-1 0 1,0 0-1,1-1 0,-2 1 1,1-1-1,-1-1 1,1 1-1,-1-1 0,-1 0 1,1-1-1,0 1 0,-12 2 1,17-5-29,2-1-19,0 0-1,0 0 1,0 0 0,0 0 0,-1 0 0,1 1 0,0-1 0,0 0 0,0 0 0,-1 0 0,1 0 0,0 0 0,0 0-1,0 0 1,-1 0 0,1 0 0,0 0 0,0 0 0,0 0 0,-1 0 0,1 0 0,0 0 0,0 0 0,-1 0-1,1 0 1,0 0 0,0 0 0,0 0 0,-1 0 0,1 0 0,0 0 0,0 0 0,0 0 0,-1-1 0,1 1 0,0 0-1,0 0 1,0 0 0,0 0 0,-1 0 0,1-1 0,0 1 0,0 0 0,0 0 0,0 0 0,0-1 0,0 1 0,0 0-1,-1-1 1,38-10-260,88-21 404,26-9-5437,-125 34 3503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18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32 3232,'-39'-20'1472,"26"17"-1280,8 0 32,10 3-160,0-5 128,3 10-128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20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153 811 3648,'-4'1'2341,"11"-8"-409,-2 2-1374,0 1 1,-1-1-1,8-10 0,-1-3-131,-1 0 0,-1 0-1,-1 0 1,-1-1 0,9-35-1,-7 19-280,-5 21-73,-1 0 0,0 0 0,1-22 0,-18 115 570,11-63-524,-11 36 239,-2-2 0,-26 58 0,-6 14-13,31-71-79,4-6 227,-3-1-1,-38 74 1,53-116-405,-1 1 0,1-1 1,-1 0-1,1-1 0,-1 1 1,-3 3-1,5-5-75,0 0 1,0 0-1,0 0 1,-1 1-1,1-1 1,0 0-1,-1 0 1,1 0-1,0 0 1,0 0-1,-1 0 1,1 0-1,0 0 1,-1 0-1,1 0 1,0 0-1,0 0 1,-1 0-1,1 0 1,0 0-1,-1 0 1,1 0-1,0 0 1,-1 0-1,1-1 5,-1 1-1,1 0 0,-1-1 0,1 1 0,0-1 1,-1 1-1,1-1 0,0 1 0,-1-1 0,1 0 1,0 1-1,0-1 0,-1 1 0,1-1 0,0 0 1,0 0-1,-1-10-12,0 1 0,0-1 0,1 1 0,0-1 0,1 1 0,1 0 0,-1-1 0,2 1 0,-1 0 0,1 0 0,1 0 0,0 0 0,10-17 0,-4 10-10,0 1 0,1 0 1,1 1-1,1 1 0,0 0 1,29-24-1,-6 12-136,57-31 0,16-10-36,-83 49 241,-1-2 0,-1-1 0,-1-1 0,0 0 0,33-46 0,-44 51 35,-1-1 0,0 0-1,10-24 1,-19 38-31,-3 7-34,-2 12-24,-6 38-97,-4 39 169,11-71-56,-3 20-11,5-38 21,0 0 0,0 0 0,0-1 0,1 1 0,-1 0 0,1 0 0,-1 0 0,1 0 0,0-1 0,2 5 0,-3-7-19,0 1-1,0-1 1,1 1 0,-1-1 0,0 1-1,0-1 1,1 1 0,-1-1-1,1 1 1,-1-1 0,0 1 0,1-1-1,-1 0 1,1 1 0,-1-1-1,1 0 1,-1 1 0,1-1 0,-1 0-1,1 0 1,0 1 0,-1-1-1,1 0 1,-1 0 0,1 0-1,-1 0 1,1 0 0,0 0 0,-1 0-1,1 0 1,-1 0 0,1 0-1,0 0 1,-1 0 0,1-1 0,-1 1-1,1 0 1,-1 0 0,1 0-1,-1-1 1,2 1 0,0-3 54,1 1 0,0-1 0,-1 1 0,1-1 0,3-5 0,-3 3-58,5-5 20,-1-1 1,6-11-1,-9 14-86,0 0 0,1 0 0,0 1 0,0 0 0,11-11 0,-16 17 38,1 1 1,-1-1-1,1 1 1,0-1-1,-1 1 1,1-1-1,0 1 1,0-1-1,-1 1 1,1 0-1,0 0 1,0-1-1,0 1 1,-1 0-1,1 0 1,0 0-1,0 0 1,0 0-1,0 0 1,-1 0-1,1 0 1,0 0-1,0 0 1,0 0-1,0 1 1,-1-1-1,1 0 1,0 0-1,0 1 1,-1-1-1,1 1 1,0-1-1,-1 1 1,1-1-1,0 1 1,-1-1-1,1 1 1,0 0-1,0 0 1,3 5 6,0-1 0,-1 1 0,1-1 0,2 9 0,0-2-87,-3-8 122,0 0 0,0 0 0,0 0 0,0 0 0,1 0 0,0-1 0,0 1 0,-1-1 0,2 0 0,-1 0 1,0 0-1,5 1 0,-5-2 39,-1-1 0,1 0 0,-1 0 1,1 0-1,-1 0 0,1-1 0,-1 1 1,1-1-1,0 0 0,-1 0 1,1 0-1,0-1 0,-1 1 0,1-1 1,-1 0-1,1 0 0,-1 0 0,4-2 1,4-3-15,0-1 0,-1 1 0,1-2 0,-2 1 1,1-1-1,-1-1 0,13-15 0,51-76-42,-56 75-27,-14 19-57,1 1 0,0 1 0,1-1 0,-1 0 0,10-6 0,-13 10 63,0 0 0,0 1 0,0-1 0,0 1 0,0-1 0,0 1 0,0-1 0,0 1 0,0 0 0,0-1 0,0 1 0,0 0 0,1 0 0,-1 0 0,0 0 0,2 0 0,-2 1 15,0-1-1,0 1 1,0-1-1,0 1 1,0-1-1,0 1 1,0 0-1,-1 0 1,1-1-1,0 1 0,0 0 1,-1 0-1,1 0 1,0 0-1,-1 0 1,1 0-1,-1 0 1,0 0-1,1 0 1,-1 0-1,1 2 1,0 4-20,1-1 0,-1 1 0,-1 0 0,1-1 0,-1 1 0,-1 13 0,-10 41 36,7-44-56,-1 1 133,0-1-1,-2 0 1,0 0 0,-1-1 0,-13 21 0,19-33-43,2-4-48,0 0 0,0 1 0,0-1 0,0 0 0,0 0-1,0 1 1,0-1 0,0 0 0,-1 0 0,1 0 0,0 0 0,0 1 0,0-1 0,0 0 0,-1 0 0,1 0 0,0 0 0,0 0 0,0 1 0,-1-1 0,1 0 0,0 0 0,0 0 0,0 0-1,-1 0 1,1 0 0,0 0 0,0 0 0,-1 0 0,1 0 0,0 0 0,0 0 0,-1 0 0,1 0 0,0 0-1,0 0 1,0-1-1,0 1 1,0 0 0,0 0-1,0 0 1,-1 0-1,1 0 1,0-1 0,0 1-1,0 0 1,0 0-1,0 0 1,0 0 0,0-1-1,0 1 1,0 0-1,0 0 1,0 0 0,1 0-1,-1-1 1,0 1-1,0 0 1,0 0-1,0 0 1,0 0 0,0 0-1,0-1 1,0 1-1,0 0 1,0 0 0,1 0-1,-1 0 1,0 0-1,0 0 1,0 0 0,0 0-1,0-1 1,1 1-1,-1 0 1,6-6 10,116-99 106,-102 82-126,-1-1 0,-1 0-1,21-37 1,-9 12-123,90-109 129,-25 37 102,-74 90-134,-1 0 0,17-37 0,-17 17 380,-12 29-281,-7 18-112,-2 5-71,-33 80-233,22-52 345,2 0-1,1 0 1,1 1 0,-5 44-1,7-10 68,1 69-1,5-109-256,1-1 0,1 0 0,1 1 0,1-1 0,1 0 0,1 0 0,10 21 0,-14-40-257,0 0-1,0 0 1,0-1 0,1 1-1,4 4 1,-7-7 182,1 0-1,0-1 1,-1 1 0,1 0 0,0-1 0,-1 1 0,1 0 0,0-1 0,0 1-1,0-1 1,0 1 0,-1-1 0,1 0 0,0 1 0,0-1 0,0 0 0,0 1-1,0-1 1,0 0 0,0 0 0,0 0 0,0 0 0,0 0 0,0 0 0,0 0-1,2-1 1,5-3-1919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20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1176 83 5632,'0'-16'2560,"13"9"-2208,-3 3 1344,7 4-992,9-4 224,5-1-576,8 2-160,5 3-96,-4-3 128,-1 6-128,-3-3 32,-2 0-64,-11 0-1376,-2 0 704</inkml:trace>
  <inkml:trace contextRef="#ctx0" brushRef="#br0" timeOffset="1">70 17 5408,'-65'-12'2432,"61"12"-2112,12-5-160,10 5-160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7:14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49 1824,'4'-25'545,"0"2"3880,-12 271-227,7-165-3435,3 96-12,6-119-378,-5-44-74,3 33 0,-6-73-6160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22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30 3328,'-6'-9'2165,"6"8"-1894,-1 0 0,1 0 1,-1 0-1,0 0 0,1 0 1,-1 0-1,0 0 0,0 0 1,0 0-1,1 1 0,-1-1 0,0 0 1,0 0-1,-1 0 0,-1 0-99,0 0-1,1 0 0,-1 0 1,0 0-1,1 1 0,-1-1 1,0 1-1,0 0 0,1 0 0,-1 0 1,0 0-1,0 0 0,1 1 1,-1-1-1,0 1 0,-3 1 1,-7 2 302,1 1 1,-13 6-1,-4 4-44,1 1 0,1 1 0,0 1 0,-46 42 0,62-49-368,0 0 1,0 0 0,2 1 0,-13 19 0,21-30-46,0 0-1,1 0 0,-1 1 1,1-1-1,-1 0 1,1 0-1,-1 1 1,1-1-1,0 1 0,0-1 1,0 0-1,-1 1 1,2-1-1,-1 1 1,0-1-1,0 0 0,0 1 1,0-1-1,1 0 1,-1 1-1,1-1 1,-1 0-1,1 1 0,0-1 1,-1 0-1,1 0 1,0 0-1,0 1 1,0-1-1,0 0 0,0 0 1,0 0-1,0-1 1,0 1-1,0 0 0,0 0 1,0 0-1,1-1 1,-1 1-1,0-1 1,0 1-1,1-1 0,-1 1 1,1-1-1,-1 0 1,0 0-1,1 0 1,-1 0-1,2 0 0,5 0 44,-1 0-1,1-1 0,0 0 0,-1 0 0,1-1 0,12-4 0,-4 1 209,28-17 0,-28 12-213,-1 0 0,0-2 0,-1 0 0,0 0 0,-1-2 0,22-27 0,-21 24-270,-12 14 127,0 1 0,0 0 0,1 0 0,-1 0 0,0 0 0,1 0 0,4-3 0,-6 5 80,0-1 0,0 1-1,0 0 1,0 0 0,0 0 0,-1-1 0,1 1 0,0 0-1,0 0 1,0 0 0,0 1 0,0-1 0,0 0 0,0 0-1,0 0 1,0 1 0,-1-1 0,1 0 0,0 1 0,0-1 0,0 1-1,-1-1 1,1 1 0,0-1 0,0 1 0,-1-1 0,1 1-1,0 0 1,0 0 0,4 6 144,-1-1 1,1 1-1,-2 0 0,1 0 1,5 14-1,5 11 321,-11-25-396,2 2 110,0-1 0,7 12 0,-11-19-153,0 1 0,0-1-1,0 0 1,0 0 0,0 1-1,0-1 1,0 0 0,1 0-1,-1 0 1,0 0 0,1 0-1,-1-1 1,1 1 0,-1 0 0,1-1-1,-1 1 1,1-1 0,-1 1-1,1-1 1,-1 0 0,1 0-1,1 1 1,11-2 51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23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1001 2720,'-2'1'181,"-7"4"243,7-3 576,10 0 724,-7-2-1634,0 1 0,-1-1 0,1 0-1,0 0 1,0 0 0,-1 0 0,1 1-1,0-1 1,0 0 0,-1 0 0,1 0-1,0-1 1,0 1 0,0 0-1,-1 0 1,1 0 0,0-1 0,0 1-1,6-4 384,0-1 0,0 1-1,-1-1 1,1 0-1,-1-1 1,6-7-1,30-40 251,-36 45-642,60-81 269,118-148 148,-151 200-542,51-75-1,-74 97 201,0-2 0,-2 1 0,0-2 0,0 1-1,-2-1 1,0 0 0,6-33 0,-11 42-38,-1 1 1,0-1 0,-1-12-1,2 20-110,-1 0-1,0 0 1,0 1-1,0-1 1,0 0-1,-1 0 1,1 0-1,0 1 1,0-1-1,0 0 1,-1 0-1,1 1 1,0-1-1,-1 0 1,1 1-1,0-1 1,-1 0-1,1 1 1,-1-1-1,1 1 1,-1-1 0,1 0-1,-1 1 1,0-1-1,1 1 1,-1 0-1,0-1 1,1 1-1,-1-1 1,0 1-1,1 0 1,-1 0-1,0-1 1,0 1-1,1 0 1,-1 0-1,0 0 1,0 0-1,1 0 1,-1 0-1,0 0 1,0 0-1,0 0 1,1 0-1,-1 1 1,0-1-1,0 0 1,1 0-1,-2 1 1,-4 2 53,-1 0 1,1 1-1,0-1 0,-8 7 1,11-7-41,-20 14 258,0 2 0,2 0 0,0 2-1,-32 40 1,40-44-150,2 1-1,-1 0 0,2 1 1,1 0-1,0 1 1,1 0-1,-7 28 0,9-20-48,1 1-1,1-1 0,-1 50 1,5-66-38,0 0 0,1 0 0,1 0 0,0-1 0,0 1 0,1-1 0,1 1 0,0-1 0,0 0 0,1-1 0,12 21 0,-14-27 29,0-1 0,1 1 0,-1-1 0,1 1 0,-1-1 0,1 0 0,5 3 1,-7-5-33,1 0 0,-1 1 0,0-1 0,1 0 1,0-1-1,-1 1 0,1 0 0,0-1 1,-1 1-1,1-1 0,0 0 0,-1 0 1,1 0-1,3 0 0,0-2 6,1 0-1,0 0 0,-1-1 1,1 1-1,-1-1 1,0-1-1,0 1 0,0-1 1,10-9-1,-2 0-35,0 0-1,16-21 0,-4 0-118,35-37-62,-61 71 162,1 0 1,-1 0 0,0 0-1,0 0 1,1 0-1,-1 0 1,0 0 0,0 0-1,0 0 1,1 0-1,-1 0 1,0 0 0,0 0-1,0 0 1,1 0 0,-1 0-1,0 1 1,0-1-1,0 0 1,0 0 0,1 0-1,-1 0 1,0 1-1,0-1 1,0 0 0,0 0-1,0 0 1,0 0-1,0 1 1,1-1 0,-1 0-1,0 0 1,0 0-1,0 1 1,0-1 0,0 0-1,0 0 1,0 1 0,0-1-1,0 0 1,0 0-1,0 1 1,3 12-190,-1 8 88,0 31 0,-2-32 171,0-1-1,5 23 1,-4-35-83,1 3 63,0 0-1,6 17 0,-7-24-6,0-1 0,1 1 0,-1 0-1,1-1 1,0 1 0,-1-1 0,1 0 0,0 1 0,1-1 0,-1 0-1,0 0 1,0 0 0,5 2 0,-6-4-15,0 1-1,0-1 1,1 1 0,-1-1-1,0 0 1,0 0 0,0 1-1,1-1 1,-1 0 0,0 0-1,0 0 1,1-1 0,-1 1-1,0 0 1,0 0 0,0-1-1,1 1 1,-1 0 0,0-1-1,0 1 1,0-1 0,0 0-1,1 0 1,2-2 23,0 0 0,0 0 0,0 0 0,5-7 0,4-7 63,0-1 0,-1-1 0,15-32 0,-4 8-2,8-12-1,46-60 0,-37 64-134,-6 9-45,-2-1 0,50-89 1,-9-29-995,-116 244 544,14-30 392,-40 100 0,58-120 175,1 1-1,2 0 1,1 1 0,2 0 0,1 0 0,1 46 0,3-72 9,1 0 0,0 0 0,1 0 0,3 13-1,-4-20-33,-1 0 0,1-1 0,-1 1 0,1 0 0,0 0 0,0-1 0,0 1 0,0-1 0,0 1 0,0-1 0,0 1-1,0-1 1,0 0 0,1 1 0,-1-1 0,1 0 0,-1 0 0,1 0 0,-1 0 0,1 0 0,0 0 0,-1-1 0,1 1-1,0 0 1,0-1 0,-1 1 0,5-1 0,-3 0 21,1 0 0,0-1-1,0 0 1,-1 0 0,1 0-1,0 0 1,-1 0 0,1-1 0,-1 0-1,0 1 1,1-1 0,3-4 0,4-3 92,0 0 0,8-11 1,-18 19-119,35-39 29,-2-2 1,-1-1-1,-3-1 1,-1-2-1,-2-1 1,-3-1-1,-2-2 1,27-83-1,3-85-477,-42 171 132,-7 37 227,-2 8 19,-1 0 0,1-1 1,-1 1-1,1 0 0,-1-1 0,0 1 0,0 0 0,0-1 1,-1-2-1,-1 7-331,-2 10 229,-5 18 40,-52 284 129,36 18 658,23-292-480,2-6-98,1-12-3244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24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17 5312,'-34'-2'4215,"43"4"-3076,165 2 6025,84-1-5789,-189-10-1665,-24-1-2908,-10-1 1049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24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67 5632,'-16'-27'2560,"16"15"-2208,0 4 576,3 5-576,2-5-416,0 8 0,3-8-160,2 8 128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25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0 904 3328,'0'3'3706,"0"-3"-3651,7-1 1380,-5 0-1303,-1 1 1,1-1-1,-1 1 1,1-1 0,-1 0-1,1 1 1,-1-1-1,3-2 1,12-15 840,27-40 0,-23 31-844,24-34 1,125-155 278,-151 195-402,-1-1 0,0-1 0,-2 0 0,-1-1 0,-1-1-1,11-27 1,-6 4-98,-2-1 1,13-67-1,-25 100 39,5-32 398,-9 44-301,1-1 1,-1 1-1,0 0 1,0-1 0,-1 1-1,1 0 1,-1 0-1,-1-5 1,2 8-47,0 1 0,0 0-1,-1-1 1,1 1 0,0 0 0,0-1 0,0 1 0,0 0-1,0-1 1,-1 1 0,1 0 0,0 0 0,0-1 0,0 1 0,-1 0-1,1 0 1,0-1 0,0 1 0,-1 0 0,1 0 0,0-1-1,-1 1 1,1 0 0,0 0 0,-1 0 0,1 0 0,0 0-1,-1 0 1,1-1 0,0 1 0,-1 0 0,1 0 0,0 0-1,-1 0 1,1 0 0,0 0 0,-1 0 0,1 1 0,0-1-1,-1 0 1,1 0 0,0 0 0,-1 0 0,1 0 0,0 0-1,-1 1 1,1-1 0,0 0 0,0 0 0,-1 0 0,1 1 0,0-1-1,-1 1 1,-13 17 7,-7 18 558,3 1 0,-23 65 0,23-56-220,3-8 97,2 0 0,-16 79-1,26-97-352,1-1 0,1 1 0,0 0 0,2-1 0,0 1 0,1 0-1,1-1 1,6 22 0,-6-30 17,1-1 1,0 0-1,1 0 0,0 0 0,0-1 0,1 0 1,14 17-1,-17-23-38,0 0 0,0-1 0,0 1 0,0-1-1,0 0 1,0 1 0,1-1 0,-1-1 0,1 1 0,-1-1 0,5 2 0,-5-2-25,0-1 1,-1 0-1,1 1 0,0-1 1,-1 0-1,1-1 1,0 1-1,-1 0 0,1-1 1,0 0-1,-1 1 0,1-1 1,-1 0-1,1 0 0,-1-1 1,0 1-1,1 0 0,1-2 1,3-3 21,-1 1 1,0-1-1,0 0 0,0-1 1,-1 1-1,1-1 1,5-10-1,-4 3-69,1-1 1,9-29-1,-15 38-63,0 0 0,0 0-1,-1 0 1,0-1 0,-1 1-1,1 0 1,-1-1 0,-1 1-1,-1-13 1,2 19 48,0 0 0,0-1-1,0 1 1,0 0 0,0-1-1,0 1 1,0 0 0,0-1 0,0 1-1,-1 0 1,1 0 0,0-1-1,0 1 1,0 0 0,0 0 0,-1-1-1,1 1 1,0 0 0,0 0 0,-1-1-1,1 1 1,0 0 0,0 0-1,-1 0 1,1-1 0,0 1 0,0 0-1,-1 0 1,1 0 0,0 0 0,-1 0-1,1 0 1,0 0 0,-1 0-1,1 0 1,0 0 0,-1 0 0,1 0-1,0 0 1,-1 0 0,1 0-1,0 0 1,-1 0 0,1 0 0,0 0-1,0 0 1,-1 0 0,1 1 0,0-1-1,-1 0 1,1 0 0,0 0-1,-1 1 1,0 0-2,-1 0 0,1 0 1,0 0-1,-1 0 0,1 1 0,0-1 0,0 0 0,-2 4 0,-1 3 158,0 1-1,1 0 0,0-1 1,1 1-1,0 0 1,1 1-1,-1-1 0,2 0 1,-1 0-1,1 1 0,1-1 1,0 0-1,0 1 0,1-1 1,0 0-1,0 0 0,1 0 1,0-1-1,1 1 0,7 12 1,-9-18-114,0 0 1,0 1 0,1-1-1,-1-1 1,1 1 0,0 0 0,0-1-1,0 1 1,0-1 0,0 0-1,1 0 1,-1 0 0,6 2-1,-5-3-280,0 0 0,-1 0-1,1 0 1,0-1 0,5 0-1,23-3-4711,-11 0 2038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26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3552,'0'2'138,"0"-1"0,0 0 1,-1 0-1,1 1 0,0-1 0,0 0 0,-1 0 1,1 0-1,-1 1 0,1-1 0,-1 0 0,1 0 1,-2 1-1,1-1-51,0 1 0,0-1 0,1 1 0,-1-1 0,1 0 0,-1 1 0,1-1 0,-1 1 0,0 2 0,-1 40 2237,5 81 0,0-67-1585,0 199 757,2 30-459,3-195-166,-6-80-1162,0 0-1,1-1 0,1 1 0,0-1 0,9 19 0,-12-27-244,1-1 1,0 1-1,0-1 1,0 1-1,0-1 0,0 0 1,1 0-1,-1 0 1,0 0-1,1 0 0,0-1 1,-1 1-1,5 1 0,18 10-2994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27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4224,'0'26'1920,"8"34"-1664,-3-34 1984,3 7-1280,-3 25 1216,-2-5-1248,-3 33 640,5 5-896,-5 6-32,0-11-352,0-8-64,0-11-128,0-1 287,5-8-191,0-4-32,3-2-96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30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220 403 3552,'0'-1'121,"0"0"-1,0 1 1,0-1 0,0 0-1,0 1 1,0-1 0,0 0-1,-1 1 1,1-1 0,0 0-1,0 1 1,0-1 0,-1 0-1,1 1 1,0-1 0,-1 0-1,1 1 1,-1-1 0,1 1-1,0-1 1,-1 1 0,1-1-1,-1 1 1,0-1 0,1 1-1,-1 0 1,1-1 0,-1 1-1,0 0 1,1-1 0,-1 1-1,1 0 1,-1 0 0,0 0-1,1-1 1,-1 1 0,0 0-1,0 0 1,1 0 0,-1 0-1,-1 1 1,-1-1 165,-1 1 1,1-1-1,0 1 1,-1 0-1,1 1 1,0-1-1,-5 3 1,1 1 53,0 0 1,0 0 0,1 0 0,0 1-1,0 0 1,-10 13 0,-27 46 847,34-50-1007,-4 7 16,-17 38-1,26-51-135,1 1-1,0 0 1,0 0-1,1 0 0,0 0 1,0 19-1,2-27 10,0 1 0,0-1 0,0 0 0,1 1-1,-1-1 1,1 0 0,0 1 0,-1-1 0,1 0 0,0 0-1,2 3 1,-3-4-49,1 0-1,-1-1 1,1 1 0,-1-1-1,1 1 1,0-1-1,-1 1 1,1-1 0,0 1-1,-1-1 1,1 0-1,0 1 1,-1-1 0,1 0-1,0 1 1,0-1-1,-1 0 1,1 0-1,0 0 1,0 0 0,-1 0-1,1 0 1,0 0-1,0 0 1,0 0 0,-1 0-1,1 0 1,0 0-1,0-1 1,-1 1 0,1 0-1,0-1 1,0 1-1,-1 0 1,1-1 0,0 0-1,4-2 88,0-1-1,0 0 1,-1-1 0,1 1-1,-1-1 1,0 1-1,0-1 1,-1-1 0,6-9-1,2-6 73,9-27-1,-14 32-335,-1-1-1,-1 1 1,0-1 0,-1 0 0,-1 1 0,0-29-1,-11 102-1437,8-40 1612,2 30 0,-1-40 89,1 0 0,0 0 0,1 0 0,0-1-1,0 1 1,5 13 0,-6-19-75,0 1 1,0-1-1,1 1 1,-1-1-1,0 1 1,0-1-1,1 0 1,-1 0-1,1 0 1,-1 1-1,1-1 1,-1 0-1,1-1 1,0 1-1,-1 0 1,1 0-1,0-1 1,0 1-1,-1-1 1,1 0-1,0 1 1,0-1-1,0 0 1,0 0-1,-1 0 0,1 0 1,0 0-1,0-1 1,0 1-1,0-1 1,2 0-1,4-2 76,1 0 0,-1 0-1,0-1 1,-1 0 0,12-8-1,1-3 97,-1-1 0,28-29 0,31-42-22,-50 54-229,5-6 130,31-48 0,-51 68-48,-1-1 0,-2-1 0,0 0 0,11-35 0,12-71-456,-32 122 314,0-1 0,0 1 1,-1-1-1,0 0 0,0 1 1,-1-8-1,1 13 103,0 0 1,0 0-1,0 0 0,0 0 0,0 0 0,0 0 0,0 0 1,0 0-1,0 0 0,0 0 0,0 0 0,0 0 1,0 0-1,0-1 0,0 1 0,0 0 0,0 0 1,0 0-1,0 0 0,0 0 0,0 0 0,0 0 1,0 0-1,0 0 0,0 0 0,0 0 0,0 0 1,0 0-1,0 0 0,0 0 0,0-1 0,0 1 1,0 0-1,-1 0 0,1 0 0,0 0 0,0 0 1,0 0-1,0 0 0,0 0 0,0 0 0,0 0 1,0 0-1,0 0 0,0 0 0,0 0 0,0 0 0,0 0 1,0 0-1,-1 0 0,1 0 0,0 0 0,0 0 1,0 0-1,0 0 0,0 0 0,0 0 0,0 0 1,0 0-1,0 0 0,0 0 0,0 0 0,0 0 1,0 0-1,-1 0 0,-2 7-72,-3 12 40,-9 26 219,2 1 0,3 1-1,-9 81 1,18-98-45,1 0 0,1 0 0,2 0 0,1 0 0,1-1 0,18 58-1,-22-84-78,0 0 0,0 0 0,1 0 0,-1-1 0,1 1 0,0 0 0,0-1 0,3 4 0,-5-5-41,0-1-1,1 0 1,-1 1-1,1-1 1,-1 0 0,0 1-1,1-1 1,-1 0-1,1 0 1,-1 0-1,1 1 1,-1-1 0,1 0-1,-1 0 1,1 0-1,-1 0 1,1 0 0,-1 0-1,1 0 1,-1 0-1,2 0 1,-1-1-5,-1 1 0,1-1 0,0 1 0,0-1 0,0 1 0,-1-1 0,1 0 0,0 1 0,-1-1 0,1 0 0,-1 0 0,1 1 0,0-1 0,-1 0 0,1-1 0,5-14 55,0 1-1,-2-1 1,1 0 0,-2 0 0,0 0 0,0-23-1,1 11-93,1-20-614,-5 47 633,0 1 1,0 0-1,0 0 1,0 0-1,0 0 1,0-1 0,0 1-1,0 0 1,0 0-1,0 0 1,0-1-1,0 1 1,0 0 0,0 0-1,0 0 1,0-1-1,0 1 1,0 0-1,0 0 1,0 0-1,1 0 1,-1-1 0,0 1-1,0 0 1,0 0-1,0 0 1,0 0-1,0-1 1,1 1-1,-1 0 1,0 0 0,0 0-1,0 0 1,0 0-1,1 0 1,-1 0-1,0 0 1,0 0-1,0 0 1,1 0 0,-1 0-1,0 0 1,0 0-1,0 0 1,1 0-1,-1 0 1,0 0-1,0 0 1,0 0 0,1 0-1,-1 0 1,0 0-1,0 0 1,0 0-1,0 0 1,1 0-1,-1 0 1,0 0 0,0 1-1,0-1 1,0 0-1,1 0 1,14 12-111,-6-4 58,0-3 78,1 0-1,0-1 1,1 0-1,-1 0 1,1-1-1,-1 0 1,1-1-1,21 1 0,8-1 87,43-4-1,-58 1-100,92-8 60,-117 9-66,1 0-1,-1 1 1,0-1 0,0 0-1,0 0 1,0 0 0,1 1-1,-1-1 1,0 0 0,0 0-1,0 0 1,0 1 0,0-1 0,0 0-1,0 0 1,0 1 0,0-1-1,0 0 1,0 0 0,0 1-1,0-1 1,0 0 0,0 0-1,0 1 1,0-1 0,0 0-1,0 0 1,0 0 0,0 1-1,0-1 1,0 0 0,-1 0-1,1 1 1,0-1 0,0 0-1,0 0 1,0 0 0,-1 1-1,-43 56 71,28-38-171,-23 36 0,37-52 112,-5 8 1,1 0-1,-7 20 0,11-28-9,1 0 0,0 1 0,0-1 0,1 1 0,-1-1 0,1 0 0,0 1 0,0-1 0,0 1 0,0-1 0,1 1 0,-1-1 0,1 0 0,2 7 0,-3-8 19,1-1-1,0 0 0,-1 1 1,1-1-1,0 0 1,0 0-1,0 0 1,0 0-1,0 1 1,0-1-1,0-1 1,0 1-1,0 0 1,1 0-1,-1 0 0,0 0 1,1-1-1,-1 1 1,3 0-1,-1 0 5,0-1 0,0 0 0,0 1 0,0-1 0,0 0 1,0-1-1,0 1 0,0 0 0,4-2 0,2-1 15,-1 0-1,1 0 1,-1-1 0,0 0 0,14-10 0,-12 5 6,0 1 1,0-1-1,-1 0 1,0-1-1,-1 0 1,0-1-1,-1 0 1,11-20-1,-10 14-45,0-1 0,-1-1 0,-1 1 0,-1-1 0,3-22 0,-7 37-25,-1 1 0,0-1 0,1 0 0,-2 0 0,1 1 0,0-1-1,-1 0 1,0 1 0,1-1 0,-2 0 0,1 1 0,0-1 0,-4-5-1,4 7 11,0 1 1,0-1-1,0 1 0,0 0 0,0-1 0,-1 1 0,1 0 0,0 0 0,-1 0 1,1 0-1,-1 0 0,1 0 0,-1 0 0,0 0 0,1 1 0,-1-1 0,0 1 0,1-1 1,-1 1-1,0 0 0,0-1 0,0 1 0,1 0 0,-1 0 0,0 0 0,0 0 0,1 1 1,-1-1-1,-3 1 0,4-1 9,0 1 1,0-1-1,0 0 0,0 1 1,0-1-1,0 0 1,0 1-1,0 0 1,0-1-1,1 1 0,-1-1 1,0 1-1,0 0 1,0 0-1,1-1 1,-1 1-1,-1 1 0,2-1 6,0 0 0,0-1 0,-1 1 0,1 0 0,0-1 0,0 1 0,0 0 0,0 0 0,0-1 0,0 1 0,0 0 0,0-1-1,1 1 1,-1 0 0,0-1 0,0 1 0,1 0 0,-1-1 0,0 1 0,1 0 0,1 1 11,-1 0 1,1 0-1,0 0 1,-1 0-1,1 0 1,0-1-1,0 1 0,1-1 1,-1 1-1,0-1 1,0 0-1,1 0 1,2 1-1,13 3-4,-1-1 1,1-1-1,0-1 0,0 0 0,24-2 1,-28-1 39,-1 0 1,1-1 0,-1 0-1,1-1 1,-1-1-1,0 0 1,20-9 0,-21 6-36,-8 5-6,1-1 1,-1 1-1,1 0 0,-1 0 0,1 0 1,0 1-1,7-2 0,-12 3 6,1 0 1,-1 0-1,1 1 0,-1-1 1,0 0-1,1 1 0,-1-1 1,1 0-1,-1 1 1,0-1-1,0 0 0,1 1 1,-1-1-1,0 0 0,0 1 1,1-1-1,-1 1 0,0-1 1,0 1-1,0-1 0,0 0 1,0 1-1,1-1 0,-1 1 1,0-1-1,0 1 0,0-1 1,0 1-1,-1-1 0,1 1 1,-1 16 345,-3 24-166,2-22-33,-5 25 0,4-29-14,-1 1 0,2 0 0,0 0 0,1 1 0,2 27 0,-1-43-128,0-1 1,0 1-1,0 0 0,0 0 1,0-1-1,0 1 0,0 0 1,0 0-1,0-1 1,1 1-1,-1 0 0,0-1 1,0 1-1,1 0 0,-1-1 1,0 1-1,1-1 0,-1 1 1,1 0-1,-1-1 0,1 1 1,-1-1-1,1 1 0,0-1 1,-1 0-1,2 1 1,-1-1 1,0 0 1,0 0 0,-1 0 0,1-1 0,0 1 0,0 0 0,0-1-1,0 1 1,-1-1 0,1 1 0,0-1 0,0 1 0,-1-1-1,1 1 1,0-1 0,-1 0 0,2-1 0,4-6 110,1-1-1,7-14 1,-13 21-112,28-50 95,-14 23-140,2 0-1,36-49 1,-51 77-9,-1-1-1,1 0 1,-1 0 0,1 1 0,0-1 0,0 1 0,0 0 0,0-1 0,0 1 0,4-1 0,-5 1 20,1 1 0,-1 0 1,0 0-1,0 0 0,0 0 1,0 0-1,0 0 0,0 0 1,0 0-1,0 0 0,0 0 0,1 1 1,-1-1-1,0 0 0,0 1 1,0-1-1,0 1 0,0-1 1,-1 1-1,1 0 0,0-1 0,0 1 1,0 0-1,0 0 0,-1-1 1,2 3-1,9 11 23,1-1-1,1 0 1,0-1 0,0-1-1,1 0 1,20 12 0,-28-19 4,0-1 0,1 0 0,-1 0 1,1-1-1,0 0 0,0 0 0,0 0 1,0-1-1,0 0 0,0-1 1,0 1-1,0-1 0,0-1 0,0 1 1,0-1-1,1-1 0,-2 1 0,11-4 1,-9 1 28,0 1 1,-1-1 0,0 0 0,1-1 0,-2 0 0,1 0 0,0 0-1,-1-1 1,0 0 0,0 0 0,-1 0 0,0-1 0,0 0 0,0 0-1,-1-1 1,0 1 0,-1-1 0,5-11 0,-8 17-56,1-1-1,-1 0 1,1 1-1,-1-1 1,0 0 0,0 0-1,0 1 1,-1-5 0,1 6-2,0 0 0,-1 0 0,1 1 0,0-1 0,0 0 1,-1 1-1,1-1 0,0 0 0,-1 1 0,1-1 0,-1 0 1,1 1-1,0-1 0,-1 1 0,0-1 0,1 1 0,-1-1 1,1 1-1,-1 0 0,0-1 0,1 1 0,-1-1 0,0 1 1,1 0-1,-1 0 0,0 0 0,1-1 0,-1 1 0,0 0 1,0 0-1,1 0 0,-1 0 0,0 0 0,0 0 0,-1 0 1,0 1-2,0-1 0,-1 1 1,1-1-1,-1 1 0,1 0 1,0 0-1,-1 0 1,1 0-1,0 0 0,0 1 1,0-1-1,0 1 0,0-1 1,0 1-1,0 0 1,-2 2-1,2 0 14,-1 0-1,1-1 1,0 1 0,0 0-1,1 0 1,-1 0 0,1 1-1,-2 7 1,2-2 32,0-1 1,0 1-1,1-1 1,1 1-1,-1-1 1,2 1-1,-1-1 1,4 12-1,-4-16 19,1 0 0,0-1 0,0 1 0,0 0 0,1 0 0,-1-1 0,1 0 0,0 1 0,1-1 0,-1 0 0,1-1 0,0 1 0,0 0 0,4 2 0,-4-4-2,-1 0 0,1 0 0,0 0 0,0-1 0,0 0 0,0 1 0,0-1 0,0-1 0,0 1 0,0-1 0,0 0 0,0 0 0,0 0 0,1 0 0,-1 0 0,0-1 0,0 0 0,5-2 0,48-16-672,1-4-3423,7-2-6630,-35 17 6084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31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 61 2976,'0'-21'971,"0"21"-942,0-1 1,0 0-1,0 0 1,0 0 0,0 1-1,0-1 1,0 0-1,1 0 1,-1 1 0,0-1-1,1 0 1,-1 1 0,0-1-1,1 0 1,-1 1-1,1-1 1,-1 0 0,1 1-1,-1-1 1,2 0-1,0-1 203,0-2 842,0 1 0,1-1 0,0 1 0,5-5 0,-8 17 974,-5 17-32,-2 54-1,2-15-1049,-21 115 1135,-9 79-596,20-64-183,14-188-1141,1 1-1,0-1 0,0 0 0,2 12 1,-14-30-203,7 8 21,1-1 0,-1 1-1,0 0 1,1 0-1,-1 0 1,-1 1 0,1 0-1,0 0 1,0 0 0,-1 1-1,1-1 1,-1 1 0,1 1-1,-1-1 1,0 1-1,-6 0 1,-12 1-43,1 2 0,-35 7 1,47-8 21,-8 2 33,0 1 0,1 0-1,-1 1 1,1 1 0,1 1-1,-19 11 1,35-19-4,1 0 0,-1 0 0,1 1 0,-1-1 0,1 0-1,-1 0 1,1 1 0,0-1 0,-1 0 0,1 1 0,-1-1 0,1 0 0,0 1 0,0-1 0,-1 1 0,1-1 0,0 0-1,-1 1 1,1-1 0,0 1 0,0-1 0,0 1 0,0-1 0,-1 1 0,1-1 0,0 2 0,9-1 737,-8-1-646,60-2 576,69-10-1,58-20-108,-104 17-733,0 0 590,-81 14-619,1 0 1,0 0-1,0 0 1,-1-1-1,1 1 1,-1-1-1,0 0 1,1 0-1,-1 0 1,0-1-1,0 1 1,3-4-1,-4 4-347,1-1-232,-1 1 0,0-1-1,0 0 1,0 1 0,0-1 0,0 0-1,-1-1 1,1 1 0,1-6 0,6-31-7275,-4 20 4654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31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55 186 6048,'-14'-13'762,"-15"-15"1201,28 27-1732,0-1 0,0 1 0,-1-1 0,1 1 0,0-1 0,1 1 0,-1-1 0,0 1 0,0-1 0,1 0 0,-1-2 0,1 3-23,0 0 1,0 0-1,0 0 0,0 0 0,0 0 1,1-1-1,-1 1 0,0 0 0,1 0 1,-1 0-1,1 0 0,-1 0 0,1 0 1,0 0-1,-1 0 0,1 1 0,0-1 1,0 0-1,0 0 0,-1 0 0,1 1 1,0-1-1,0 0 0,0 1 0,2-1 0,10-6 420,0 1 0,1 1 0,-1 0 0,1 1-1,23-4 1,-1 0 43,32-9-165,2 3 1,0 3 0,113-3-1,-165 14-415,0 1 0,18 3-1,-30-3-564,1 1-1,0-1 0,0 1 1,-1 1-1,1 0 0,-1 0 1,0 0-1,7 4 0,5 9-1829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7:14.6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85 2400,'-5'-8'269,"4"6"-219,0 1 1,0-1-1,0 1 1,0-1-1,0 1 1,0 0-1,0 0 1,0-1-1,-1 1 1,1 0 0,-1 0-1,1 0 1,-1 0-1,1 1 1,-2-2-1,2 1 48,-1 0 0,1 0 1,1 0-1,-1 0 0,0-1 0,0 1 0,0 0 0,1-1 0,-1 1 0,0 0 0,1-1 1,-1 1-1,1-1 0,0 1 0,0-1 0,-1 1 0,1 0 0,0-1 0,0-2 0,0 3-32,0 0 0,0 0-1,0 0 1,0 0 0,0 0-1,0 0 1,0-1 0,1 1 0,-1 0-1,0 0 1,0 0 0,1 0-1,-1 1 1,1-1 0,-1 0-1,1 0 1,-1 0 0,1 0-1,0 0 1,-1 0 0,1 1-1,0-1 1,-1 0 0,1 1-1,0-1 1,0 0 0,0 1-1,0-1 1,0 1 0,0 0-1,1-1 1,3 0-32,0 1 0,0 0-1,0 1 1,0-1 0,0 1 0,0 0-1,0 0 1,8 4 0,40 19 120,-27-11 12,5 1 116,0 2 0,56 39 0,-76-47-134,0 1 0,0 1-1,-1 0 1,0 1 0,-1-1 0,0 2 0,-1-1 0,0 1 0,12 26 0,-14-25-14,-1 1-1,-1 0 0,0 1 1,-1-1-1,0 1 1,-1-1-1,0 17 0,-2-24-18,0 1-1,-1-1 1,1 0-1,-2 0 1,1 0-1,-1 0 1,0-1-1,0 1 1,0 0-1,-1-1 1,0 0-1,-1 1 1,0-1-1,0 0 1,0-1-1,-9 11 1,4-9-6,0-1 1,0 1-1,0-1 1,-1-1-1,0 1 1,0-2 0,0 0-1,-1 0 1,1 0-1,-1-2 1,0 1 0,0-1-1,0-1 1,-14 1-1,14-2-94,1 0-1,-1-1 0,1 1 0,-1-2 1,1 0-1,0 0 0,0-1 0,0 0 1,0-1-1,0 0 0,1 0 0,-1-1 1,1 0-1,0-1 0,-10-8 1,-47-44-3477,58 47 1388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32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7872,'0'1'7532,"0"-1"-7395,-3 9 489,1-1 0,0 1 0,0-1 0,1 1-1,0 0 1,1 12 0,-1 3 49,-5 31 24,0 27-188,8-58-2580,-2-14 762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33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6 3648,'-2'-6'2140,"4"16"541,-7 154 2215,-22 81-2965,-14 90-556,15 50-607,26-354-485,6 49-1,-5-71-648,1-1 0,0 1 0,0-1 0,1 0 0,0 0 0,0 0 0,1 0 0,0 0 0,0-1 0,9 12 0,-11-18-196,0 1-1,-1 0 0,1-1 1,0 0-1,0 1 0,-1-1 1,4 2-1,17 5-2546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34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16 3712,'0'-1'186,"0"0"-1,0 0 1,0-1 0,0 1 0,0 0 0,1 0-1,-1-1 1,0 1 0,1 0 0,-1 0-1,2-2 1,-2 5 300,1-1 0,0 0 0,-1 1-1,1-1 1,-1 1 0,1-1 0,-1 1 0,0 0-1,0-1 1,1 3 0,0 27 749,-1 0 0,-1-1 0,-7 44 0,5-54-911,-27 217 2528,-20 181-1128,39-319-1608,3-43-256,3 2 0,3 70 0,4-103-586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35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15 3552,'-1'-1'313,"1"0"-1,0 0 1,0 0 0,0 0 0,0 0-1,1 0 1,-1 0 0,0 0-1,0 0 1,0 0 0,1 0 0,0-1-1,-1 2-109,1 0 0,0 0-1,-1 0 1,1 0-1,-1 1 1,1-1 0,-1 0-1,1 1 1,-1-1-1,3 2 811,-3-2-810,1 1-1,-1-1 1,0 1 0,1 0-1,-1-1 1,0 1-1,0-1 1,1 1 0,1 3 6,0 1 0,0-1 1,0 0-1,-1 1 0,1-1 1,-1 0-1,0 1 0,-1 0 0,1 6 1,0 0 189,-1 0 0,-2 21 0,-1-18-114,0-1-1,-1 1 1,0-1-1,-1 0 1,-1 0-1,-12 21 1,6-15 47,0-2 1,-1 1 0,-25 24 0,27-31-246,-1 0 0,0-1 0,0-1 0,-1 0 0,0-1 0,-1 0 1,1-1-1,-17 6 0,26-12-179,0 0 1,0 0-1,-1 0 1,1-1 0,-1 1-1,1-1 1,0-1-1,-1 1 1,1 0-1,-1-1 1,1 0 0,0 0-1,0 0 1,0-1-1,-1 1 1,1-1 0,0 0-1,1 0 1,-1-1-1,-5-3 1,-5-6-1323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37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261 736 3968,'-1'-1'233,"0"-1"1,-1 1-1,1 0 1,-1-1-1,1 1 0,-1 0 1,1 0-1,-1 0 1,0 0-1,1 1 1,-1-1-1,0 0 0,0 1 1,0-1-1,0 1 1,0 0-1,1-1 1,-1 1-1,0 0 0,0 0 1,0 0-1,0 0 1,0 1-1,0-1 1,0 1-1,1-1 0,-4 2 1,-6 2 422,-1 0-1,1 1 1,-13 8 0,12-7-413,-2 2 1,1 0-1,-1 0 1,2 2 0,-1-1-1,-15 17 1,24-21-179,-1 0 0,1 0 0,0 0 0,0 0 0,1 1 0,-1-1 0,1 1 0,1 0 0,-1 0 0,1 0 0,0 0 0,0 1 0,1-1 0,0 1 0,-1 9 0,2-13-31,0-1 1,1 1-1,-1-1 1,0 1-1,1 0 1,0-1-1,-1 1 1,1-1-1,0 1 1,1-1 0,-1 1-1,0-1 1,1 0-1,-1 0 1,1 0-1,-1 1 1,1-2-1,0 1 1,0 0 0,0 0-1,0 0 1,0-1-1,1 0 1,-1 1-1,3 0 1,0 0 24,-1 0 0,1-1 0,0 1-1,-1-1 1,1 0 0,0-1 0,0 1 0,0-1 0,0 0 0,-1 0 0,1 0 0,10-3-1,0-1 37,0-1-1,0-1 0,0 0 1,-1-1-1,0 0 0,17-13 1,0-2-196,42-40 0,-67 56-93,7-4-318,-10 13 328,-4 8 77,-1-1 82,1 0 0,0 0 0,0 0-1,1 0 1,2 19 0,-2-27 55,1 0-1,-1 0 0,0 0 0,1 0 1,-1 0-1,1 0 0,0 0 1,0 0-1,-1-1 0,1 1 0,0 0 1,1-1-1,-1 1 0,0-1 1,0 1-1,1-1 0,-1 1 1,1-1-1,-1 0 0,1 0 0,-1 0 1,1 0-1,0 0 0,0 0 1,-1 0-1,1 0 0,0-1 0,0 1 1,0-1-1,0 1 0,0-1 1,0 0-1,0 0 0,0 0 1,0 0-1,2 0 0,3-1 50,0-1-1,0 0 1,0 0-1,0 0 1,0-1-1,-1 0 1,1 0 0,-1 0-1,11-9 1,-6 4-20,-1-1 1,1 0-1,-2-1 0,12-14 1,-15 17-52,-1 0-1,0-1 1,-1 0 0,0 1 0,0-2 0,3-10 0,-6 17-21,0-1 0,0 1 0,0-1 0,-1 1 0,1-1 0,-1 0 0,0 1 0,0-1 0,0 0 0,0 1 0,0-1 0,-1 1 0,1-1 0,-1 0 0,1 1 0,-1-1 0,0 1 0,0 0 0,0-1 0,-1 1 0,1 0 0,0-1 0,-1 1 0,0 0 0,-1-2 0,-12-3-324,14 7 324,1 0-1,0 0 0,-1 0 1,1 0-1,0-1 1,-1 1-1,1 0 1,0 0-1,0 0 1,-1 0-1,1 0 1,0 0-1,-1 0 1,1 0-1,0 0 1,-1 0-1,1 0 1,0 0-1,-1 0 1,1 0-1,0 0 1,-1 0-1,1 1 1,0-1-1,-1 0 1,1 0-1,0 0 0,-1 0 1,1 1-1,0-1 1,0 0-1,-1 0 1,1 0-1,0 1 1,0-1-1,-1 1 1,2 0 5,0-1 0,-1 1 0,1 0 0,0 0 0,0 0 1,0-1-1,0 1 0,0 0 0,0-1 0,0 1 0,0-1 0,0 1 1,0-1-1,0 1 0,0-1 0,0 0 0,0 1 0,1-1 0,26 3 105,1-1 0,-1-1-1,0-2 1,0-1-1,0-1 1,0-1 0,0-2-1,34-11 1,-50 12-60,-1 0 0,0-1 0,0 0 0,0-1 1,-1 0-1,14-13 0,49-55 124,88-132-278,-63 76 154,-95 127-46,62-83-107,-54 71 135,-1-1 1,-1 0-1,11-28 0,-11 24-11,-7 16-5,1 1 1,-1-1 0,-1 1 0,1-1-1,-1 1 1,0-1 0,1-7-1,-2 12-5,0 0-1,1 0 1,-1-1-1,0 1 1,0 0-1,0 0 1,0-1-1,0 1 1,0 0-1,0 0 1,0-1-1,0 1 1,0 0-1,-1 0 0,1 0 1,0-1-1,0 1 1,0 0-1,0 0 1,0-1-1,0 1 1,0 0-1,-1 0 1,1 0-1,0 0 1,0-1-1,0 1 1,0 0-1,-1 0 1,1 0-1,0 0 0,0 0 1,0-1-1,-1 1 1,1 0-1,0 0 1,0 0-1,-1 0 1,-8 5-112,-9 13-46,18-18 159,-18 22-19,-16 18 163,-30 47 1,37-43 49,-36 87 0,-8 54 286,-2 5 122,34-95 669,40-93-786,2-4-187,10-10-97,17-17-199,-29 28 30,4-4-59,0 0 0,0 0 0,1 1 0,0 0 0,0 0 0,10-5 0,-13 7 2,0 1 0,0 0-1,-1 1 1,1-1 0,0 0 0,0 1 0,0 0-1,0 0 1,0 0 0,0 0 0,0 0 0,0 0 0,0 1-1,0-1 1,-1 1 0,1 0 0,0 0 0,3 2 0,7 3-141,-1 2-1,13 9 1,-14-9 197,22 12-1,-11-9 49,1-2 1,0 0-1,1-2 0,42 9 1,-49-13-6,1-1 0,0-1 0,-1 0 0,1-2 0,0 0 0,0 0 0,23-7 0,-34 6-44,0 0 1,0-1-1,0 0 0,-1-1 1,1 1-1,-1-1 1,0-1-1,0 1 0,8-9 1,-11 10-36,1 0 0,-1-1 1,0 1-1,0-1 0,-1 0 0,1 0 1,-1 0-1,1 0 0,-1 0 1,-1-1-1,1 1 0,-1 0 1,1-1-1,-1 1 0,0-9 1,-1 13-8,0-1 0,0 1 0,0-1 1,0 0-1,0 1 0,-1-1 0,1 1 0,0-1 1,0 1-1,-1-1 0,1 0 0,0 1 1,-1 0-1,1-1 0,0 1 0,-1-1 0,1 1 1,-1-1-1,1 1 0,-1 0 0,1-1 1,-1 1-1,1 0 0,-1-1 0,0 1 0,1 0 1,-1 0-1,1 0 0,-1-1 0,1 1 1,-1 0-1,0 0 0,1 0 0,-1 0 0,0 0 1,1 0-1,-1 0 0,1 0 0,-1 1 1,0-1-1,0 0 0,-3 1-50,0 0 1,0 0-1,1 0 1,-1 0-1,-4 3 1,1 0 59,0 1 1,0 0-1,1 0 1,-1 1 0,1-1-1,0 2 1,1-1-1,0 0 1,0 1-1,-8 15 1,12-21 9,0 0-1,1 0 1,-1 1-1,1-1 1,-1 0 0,1 0-1,0 1 1,0-1-1,-1 0 1,1 1 0,0-1-1,0 1 1,0-1-1,0 0 1,0 1 0,1-1-1,-1 0 1,0 1-1,1-1 1,-1 0-1,1 0 1,-1 1 0,1-1-1,0 0 1,-1 0-1,1 0 1,0 0 0,0 0-1,0 0 1,0 0-1,0 0 1,0 0 0,0 0-1,0 0 1,0 0-1,0-1 1,0 1 0,2 0-1,1 1 26,-1-1 0,1 0 0,-1 0 0,1 0 0,0 0 0,-1-1 0,1 1-1,0-1 1,0 0 0,-1 0 0,1 0 0,7-2 0,10-5 66,0 0-1,20-12 1,21-7 30,-35 16-129,13-4-73,45-10 0,-83 24 38,0-1 0,0 1 0,-1-1 0,1 1 0,0 0 0,0 0 0,0 0 0,0 0 0,-1 0 0,1 1 0,0-1 0,0 1 0,-1-1 0,3 1 0,-3 0 19,0 0-1,0 0 1,0 0 0,0 0 0,0 0 0,-1 0 0,1 0 0,0 0 0,-1 0 0,1 0 0,-1 0 0,1 0 0,-1 0-1,1 0 1,-1 1 0,0-1 0,0 0 0,0 0 0,1 1 0,-1-1 0,0 0 0,-1 2 0,1 4 32,1-1 1,-1 1-1,1 0 1,0-1-1,0 0 0,1 1 1,0-1-1,0 0 1,1 0-1,0 0 1,5 9-1,-5-11 23,0 0-1,1 0 0,-1 0 1,1 0-1,0-1 1,0 1-1,0-1 0,1 0 1,-1 0-1,1-1 1,-1 1-1,1-1 0,0 0 1,0 0-1,6 1 1,-1-1 14,1 0 1,0-1 0,0 0 0,-1-1 0,1 0-1,0-1 1,0 0 0,0-1 0,-1 0 0,1 0-1,-1-1 1,1-1 0,17-8 0,-8 2-34,0-2 0,0 0 0,-1-1 0,-1-1 0,25-24 0,-38 33-10,1-1 1,8-12-1,-13 16-47,1-1-1,-1 1 0,1 0 0,-1-1 0,0 0 0,0 1 0,0-1 0,-1 0 0,1 0 0,0-4 0,-1 6 39,0 1 1,0 0-1,0 0 0,0 0 0,0 0 1,0 0-1,0 0 0,0 0 0,0 0 1,0 0-1,0-1 0,0 1 1,0 0-1,0 0 0,0 0 0,0 0 1,0 0-1,0 0 0,0 0 1,0 0-1,0 0 0,0 0 0,0-1 1,-1 1-1,1 0 0,0 0 0,0 0 1,0 0-1,0 0 0,0 0 1,0 0-1,0 0 0,0 0 0,0 0 1,0 0-1,-1 0 0,1 0 1,0 0-1,0 0 0,0 0 0,0 0 1,0 0-1,0 0 0,0 0 0,0 0 1,-1 0-1,1 0 0,0 0 1,0 0-1,0 0 0,0 0 0,-8 5-118,-6 8-66,8-6 214,-1 0-1,2 1 1,-1-1-1,1 2 1,-7 13-1,11-19 8,0 0-1,0 0 1,0 0-1,1 0 1,-1 0-1,1 0 1,0 0-1,0 0 1,0 1-1,0-1 1,0 0-1,1 0 1,-1 0-1,1 0 1,0 0-1,0 0 1,0 0-1,0 0 1,1 0-1,2 4 1,-2-4 23,0 0 1,0 0-1,0 0 0,1 0 1,-1-1-1,1 1 1,-1-1-1,1 0 0,0 0 1,0 0-1,0 0 0,0 0 1,0 0-1,0-1 1,1 0-1,-1 0 0,1 0 1,4 1-1,0-1-16,1 0 0,-1-1 0,1-1 1,-1 1-1,1-1 0,14-4 0,73-17-3721,1-6-10310,-68 20 9577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43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33 120 4800,'-2'-1'400,"1"-1"-1,0 0 1,-1 1 0,1-1-1,0 0 1,0 0 0,0 0-1,0 0 1,-1-4 0,1 5 51,1-1 0,-1 0 1,0 1-1,1-1 1,-1 1-1,0-1 0,0 1 1,0-1-1,-5-4 2178,6 6-2538,-1 0 1,1 1 0,0-1-1,-1 0 1,1 0 0,0 0-1,-1 1 1,1-1-1,0 0 1,-1 0 0,1 1-1,0-1 1,0 0 0,-1 1-1,1-1 1,0 0 0,0 1-1,0-1 1,0 0 0,-1 1-1,1-1 1,0 0 0,0 1-1,0-1 1,0 1 0,0-1-1,0 0 1,0 1 0,0-1-1,0 0 1,0 1 0,0-1-1,0 1 1,0-1 0,0 0-1,0 1 1,1-1 0,-1 1-1,5 18 302,184 424 2861,-102-244-2252,-85-196-1006,-1 0 0,0 1 0,0-1 0,-1 1 0,2 4-1,-2-5 40,0 0-1,1-1 1,-1 1-1,1-1 1,0 0-1,-1 1 0,3 3 1,2 2-171,0-1 498,-3-16 136,-1 4-475,14-46 143,1 2 1,28-58-1,-38 92-159,22-52-10,50-110-28,-52 124 5,42-62 1,-55 96-414,1 1-1,1 1 1,20-19-1,24-14-9071,-46 37 6226,-4-2-2427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45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15 433 2080,'-14'5'2752,"15"-3"-2503,1 0 1,-1-1-1,1 1 0,-1 0 1,0 0-1,0 0 1,0 0-1,0 0 1,0 0-1,0 4 0,5 8 1184,-5-10-1384,0-3 277,0 1 0,-1-1 0,1 1 1,0-1-1,0 0 0,0 1 0,0-1 0,2 2 0,-2-2-233,0-1-1,-1 0 0,1 1 1,0-1-1,-1 0 0,1 0 1,0 1-1,0-1 0,-1 0 1,1 0-1,0 0 0,0 0 0,-1 0 1,1 0-1,0 0 0,0-1 1,-1 1-1,1 0 0,0 0 1,-1 0-1,1-1 0,0 1 1,-1 0-1,1-1 0,0 1 1,0-1-1,4-2 64,-1-1 0,1 1 0,-1-1 0,0 0 0,1 0 0,-2 0 0,1-1 0,-1 1-1,1-1 1,2-6 0,4-9 86,11-28 0,-12 26-148,71-208 68,-51 143-196,-17 59 71,-9 20-317,-3 17 224,4 110-33,-4-87 200,1 1-1,1-1 0,8 35 0,-7-53-58,-2-5 30,1-1-1,0 0 1,1 0 0,0 0 0,0 0 0,6 11-1,-8-18-56,0 0-1,-1 0 0,1 0 1,0 0-1,0 0 0,-1 0 0,1-1 1,0 1-1,0 0 0,0 0 0,0-1 1,0 1-1,0-1 0,0 1 0,0-1 1,0 1-1,1-1 0,-1 0 0,0 1 1,0-1-1,0 0 0,0 0 0,1 0 1,-1 0-1,0 0 0,0 0 1,0 0-1,1 0 0,-1 0 0,0-1 1,0 1-1,0 0 0,0-1 0,0 1 1,2-2-1,1 0 52,1-1 0,-1 0 0,0 0 0,0 0 1,0-1-1,0 1 0,3-5 0,13-17 46,-1-1 0,19-36 0,20-27-248,-57 87 120,18-23-125,0 1-1,29-27 1,-46 50 108,-1 0 0,0 0 0,1 0 0,-1 0 0,1 0 0,-1 0 0,1 0 0,-1 0 0,1 1 0,0-1 0,-1 1 0,1-1 0,0 1 0,-1 0 0,1 0 0,0 0 0,-1 0 0,1 0 0,0 0-1,0 0 1,-1 0 0,1 1 0,0-1 0,-1 0 0,1 1 0,0 0 0,1 0 0,-1 0 6,0 0-1,-1 1 1,1-1-1,0 0 1,0 1-1,-1 0 0,1-1 1,-1 1-1,0 0 1,1-1-1,-1 1 1,0 0-1,0 0 1,0 0-1,0 0 1,0 0-1,-1 0 0,1 1 1,0-1-1,-1 3 1,1 4 4,-1 1 0,0 0 0,-1-1 0,0 1 0,0 0 1,-1-1-1,0 0 0,-1 1 0,-4 9 0,1-5 99,-1-1-1,0 1 0,-1-1 1,0-1-1,-11 14 1,11-17-54,0-1 1,-1 0 0,0 0-1,0 0 1,0-1 0,-1-1-1,-12 7 1,23-11-127,5 0 31,9 1 8,-14-3 54,18 3-167,0-1 0,0-1 1,0-1-1,0 0 0,0-2 1,0 0-1,0-1 0,25-7 0,-35 7-972,1-1 0,-1 0 0,-1 0 0,1 0 0,0-1 0,-1-1 0,0 1 0,10-10-1,0-2-1317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45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17 5408,'-30'-8'2432,"26"8"-2112,-1-5-160,10 5-160,3-3-288,5 6 160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48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1123 6560,'-1'2'313,"-3"6"1588,4-8-1874,0 0-1,0 0 0,0 0 0,0 0 0,0 0 1,-1 0-1,1 0 0,0 0 0,0 0 1,0 0-1,0 0 0,0 0 0,0 0 1,-1 0-1,1 0 0,0 0 0,0-1 1,0 1-1,0 0 0,0 0 0,0 0 1,0 0-1,-1 0 0,1 0 0,0 0 1,0 0-1,0 0 0,0 0 0,0-1 1,0 1-1,0 0 0,0 0 0,0 0 0,0 0 1,0 0-1,0 0 0,0 0 0,0-1 1,0 1-1,0 0 0,0 0 0,0 0 1,0 0-1,0 0 0,0-1 0,0 1 1,0 0-1,0 0 0,0 0 0,0 0 1,0 0-1,0-1 0,9-9 2852,8-7-1841,-6-3-311,-1 1 0,15-43 1,7-45 114,-15 47-267,2-11-122,-14 47-256,1 1-1,1 1 0,1-1 1,17-35-1,-21 52-202,3-5-182,-7 11 184,1 0-1,-1 0 0,1 0 0,-1 0 1,1 0-1,-1 0 0,1 0 1,-1 0-1,1 0 0,-1 0 0,0 1 1,1-1-1,-1 0 0,1 0 1,-1 0-1,0 1 0,1-1 0,-1 0 1,1 1-1,-1-1 0,0 0 1,1 1-1,-1-1 0,0 0 0,0 1 1,1-1-1,-1 0 0,0 1 1,0-1-1,1 1 0,3 7 3,0 0 1,0 1-1,-1-1 0,0 0 0,0 1 0,-1 0 1,0 0-1,1 17 0,-1-13 17,6 49 52,-1 0 0,-5 109 0,-3-152 124,-6 25 0,7-41-151,-1 1-1,0-1 0,0 1 0,0-1 1,0 0-1,0 0 0,-1 0 1,0 0-1,1 0 0,-1 0 0,0 0 1,0 0-1,-1-1 0,-3 4 0,6-5-25,-1-1-1,0 1 1,0-1-1,0 1 1,0-1-1,0 0 1,0 0 0,0 1-1,0-1 1,0 0-1,0 0 1,0 0-1,0 0 1,0 0-1,1 0 1,-1 0-1,0 0 1,0 0-1,0-1 1,0 1-1,0 0 1,-1-1-1,-1-1 19,1 1 0,0 0 0,0-1 0,0 0 0,0 1 0,0-1 0,0 0 0,-2-3 0,-1-2 21,0 0 0,1-1 0,-1 0 0,-2-8 0,2 3-156,0 0 1,1 0-1,1-1 1,0 1-1,0-1 0,0-19 1,3 33 96,0-1 1,0 1-1,0 0 0,1 0 1,-1-1-1,0 1 1,0 0-1,0-1 0,0 1 1,0 0-1,0 0 1,0-1-1,1 1 1,-1 0-1,0 0 0,0 0 1,0-1-1,0 1 1,1 0-1,-1 0 0,0 0 1,0-1-1,1 1 1,-1 0-1,0 0 1,0 0-1,1 0 0,-1 0 1,0 0-1,0 0 1,1 0-1,-1 0 0,0 0 1,1 0-1,-1 0 1,0 0-1,0 0 1,1 0-1,-1 0 0,0 0 1,1 0-1,-1 0 1,0 0-1,0 0 0,1 0 1,-1 0-1,0 0 1,0 1-1,1-1 1,17 9-94,-12-7 86,2 2 37,1-2 0,0 1 0,0-1 0,0 0 0,0-1 0,16 0 0,1-1-16,27-5 1,-35 3 26,1-1 1,-1 0-1,0-2 1,0 0-1,0-1 1,-1 0-1,0-2 0,0 0 1,0-1-1,29-21 1,-19 6 20,-2 0 1,31-37 0,-15 14-26,-20 20-31,-17 22-29,0-1 0,0 1 0,1 0 0,-1 0 0,12-8 0,-16 13 34,0 0 1,0-1 0,0 1 0,0 0-1,0 0 1,1 0 0,-1 0-1,0 0 1,0-1 0,0 1 0,1 0-1,-1 0 1,0 0 0,0 0-1,0 0 1,1 0 0,-1 0-1,0 0 1,0 0 0,1 0 0,-1 0-1,0 0 1,0 0 0,0 0-1,1 0 1,-1 0 0,0 0 0,0 0-1,1 0 1,-1 0 0,0 0-1,0 0 1,0 0 0,1 1 0,-1-1-1,0 0 1,0 0 0,0 0-1,0 0 1,1 0 0,-1 1-1,0-1 1,0 0 0,0 0 0,0 0-1,0 1 1,0-1 0,1 0-1,-1 0 1,0 0 0,0 1 0,0-1-1,0 0 1,0 0 0,0 0-1,0 1 1,0-1 0,0 0 0,0 0-1,0 1 1,0-1 0,0 0-1,0 1 1,-3 18 270,2-13-345,-2 28 91,1-12 14,-5 24 0,-2 1 169,2 1 1,-2 72-1,9-118-130,0 1 0,1-1 1,-1 0-1,0 1 0,1-1 0,-1 0 0,2 5 0,-1-7-66,-1 0 0,0 0 0,0 0 0,0 1 0,0-1 0,0 0 0,0 0 1,0 0-1,0 0 0,1 0 0,-1 1 0,0-1 0,0 0 0,0 0 0,0 0 0,0 0 0,1 0 0,-1 0 1,0 0-1,0 0 0,0 0 0,0 0 0,1 1 0,-1-1 0,0 0 0,0 0 0,0 0 0,1 0 0,-1 0 0,0 0 1,0 0-1,0 0 0,0 0 0,1-1 0,-1 1 0,8-10 148,39-87 150,17-32-452,-62 125 126,0 0-1,0 0 1,1 1-1,-1-1 0,1 1 1,0-1-1,0 1 1,0 0-1,1 0 1,-1 0-1,1 1 0,-1-1 1,5-1-1,-7 3 10,-1 1-1,1 0 1,-1 0-1,1 0 0,-1 0 1,1 0-1,-1-1 1,1 1-1,-1 0 0,1 0 1,-1 0-1,1 0 1,-1 0-1,1 1 0,-1-1 1,1 0-1,-1 0 1,1 0-1,-1 0 0,1 1 1,-1-1-1,0 0 1,1 0-1,-1 1 0,1-1 1,-1 0-1,0 0 1,1 1-1,-1-1 0,0 1 1,1-1-1,-1 0 1,0 1-1,1-1 0,-1 2 1,4 17-159,-4-14 123,1 13 91,-1 0 1,-1-1-1,-4 27 1,1-21 154,1 27 0,3-48-171,0-1 0,0 1 0,0 0 0,0-1 0,0 1 0,1-1 0,-1 1 0,0-1 0,1 1 0,-1-1 1,1 1-1,1 1 0,-2-3-16,0 1-1,0-1 1,1 0 0,-1 0 0,0 0-1,0 1 1,0-1 0,1 0 0,-1 0-1,0 0 1,0 0 0,1 0 0,-1 0-1,0 0 1,0 0 0,1 0 0,-1 0-1,0 0 1,1 0 0,-1 0 0,0 0-1,0 0 1,1 0 0,-1 0 0,0 0-1,11-7 140,1-7-49,-1 0 0,0-1 0,10-17-1,-13 18-164,1 1 0,0 0-1,1 0 1,19-18 0,-29 31 49,1-1 0,-1 0 0,1 1 0,0-1 0,-1 1 0,1-1 1,0 1-1,0 0 0,-1-1 0,1 1 0,0 0 0,0-1 0,0 1 1,-1 0-1,1 0 0,0 0 0,0 0 0,1 0 0,-1 0 5,-1 0 0,1 0 0,-1 1 0,1-1-1,0 0 1,-1 0 0,1 1 0,-1-1 0,1 1-1,-1-1 1,0 0 0,1 1 0,-1-1 0,1 1 0,-1-1-1,0 1 1,1-1 0,-1 1 0,1 0 0,0 3-16,0 0 0,0-1 0,0 1 1,-1 0-1,1 0 0,-1-1 0,0 5 0,-2 54-102,1-34 198,0 0 0,7 54 0,-6-79-47,1 1 0,0 0 0,0-1 0,0 1 0,0-1 0,1 1 0,0-1 0,1 4 0,-2-6-13,0 0 0,0 0 0,0 1 0,0-1 0,0 0 0,1 0 0,-1-1 0,0 1 0,0 0 0,1 0 0,-1-1 0,0 1 0,1 0 0,-1-1 0,1 1 0,-1-1 0,1 0 0,-1 0 0,1 1 0,-1-1 0,1 0 0,-1 0 0,2-1 0,11 0 33,-1-2-1,1 0 1,-1 0 0,1-1 0,-1-1 0,-1 0 0,13-8 0,-2 1-8,-1-1 0,36-30-1,4-11-127,-33 27-43,47-32 0,-72 56 111,-1 1-1,1 0 1,0 1 0,0-1 0,4-1 0,-8 3 21,0 0 0,1 0 1,-1-1-1,0 1 0,0 0 0,1 0 1,-1 0-1,0 0 0,1 0 1,-1 0-1,0 0 0,1 0 0,-1 0 1,0 0-1,1 0 0,-1 0 0,0 0 1,1 0-1,-1 0 0,0 0 0,1 0 1,-1 0-1,0 0 0,0 1 0,1-1 1,-1 0-1,0 0 0,1 0 1,-1 0-1,0 1 0,0-1 0,1 0 1,-1 0-1,0 1 0,0-1 0,0 0 1,1 0-1,-1 1 0,0-1 0,0 0 1,0 1-1,0-1 0,0 0 0,0 1 1,0-1-1,0 0 0,1 1 1,-1-1-1,0 0 0,0 0 0,0 1 1,0-1-1,-1 0 0,1 1 0,0-1 1,0 0-1,0 1 0,0-1 0,0 0 1,0 1-1,0-1 0,-1 0 0,1 0 1,0 1-1,0-1 0,-94 249-306,89-237 326,1-3 28,0 1 0,0 0-1,1-1 1,0 2 0,1-1 0,-3 19 0,5-28-33,0-1 0,0 1 0,0-1 0,0 1 0,0-1 0,0 1 0,0 0 0,0-1 0,0 1 0,1-1 0,-1 1 0,0-1 0,0 1 0,0-1 0,1 0 0,-1 1 0,0-1 0,0 1 0,1-1 0,-1 1 0,0-1 0,1 0 0,-1 1 0,1-1 0,-1 0 0,0 1 0,1-1 0,-1 0 0,1 0 0,-1 1 0,1-1 0,-1 0 0,1 0 0,-1 0 0,1 1 0,-1-1 0,1 0 0,-1 0 0,1 0 0,-1 0 0,1 0 0,-1 0 0,1 0 0,-1 0 0,1-1 0,-1 1 0,1 0 0,-1 0 0,2-1 0,1 0 34,1 0 0,-1-1-1,1 1 1,-1-1 0,6-4-1,0-2-31,-1 1 0,0-1-1,0 0 1,-1 0 0,7-13-1,30-50 143,-27 42-95,-8 15-140,-1-2 0,0 1 0,-1-1 0,9-28 0,-16 43 68,0 1-1,0-1 1,1 1 0,-1-1-1,0 1 1,0-1-1,0 1 1,0-1-1,1 1 1,-1-1-1,0 1 1,0-1-1,0 1 1,0-1 0,0 0-1,0 1 1,0-1-1,-1 1 1,1-1-1,0 1 1,0-1-1,0 1 1,0-1 0,-1 1-1,1-1 1,-1 0-1,1 2-8,-1-1 0,0 0 0,1 0 0,-1 0 0,0 1-1,1-1 1,-1 0 0,0 1 0,1-1 0,-1 1 0,0-1 0,1 1 0,-1-1-1,1 1 1,-1 0 0,-24 29-303,16-15 314,0 0-1,0 1 1,2 0 0,0 1 0,1 0 0,-7 30 0,12-45 25,0 0 1,1 0-1,0 0 0,-1 1 1,1-1-1,0 0 1,0 0-1,0 0 1,0 1-1,1-1 0,-1 0 1,1 0-1,-1 0 1,1 1-1,0-1 1,0 0-1,0 0 0,0 0 1,2 3-1,-1-3-2,0-1 1,0 1-1,0-1 0,0 1 0,0-1 1,0 0-1,0 0 0,0 0 0,0 0 1,0-1-1,1 1 0,-1 0 0,0-1 1,0 0-1,1 1 0,-1-1 0,1 0 0,-1 0 1,3-1-1,3 0 16,0 0-1,0-1 1,0 0 0,0 0 0,-1-1-1,1 0 1,-1 0 0,1-1-1,12-8 1,2-5-16,31-27 1,-40 32 38,19-19-93,-2-2 0,-1-1 0,28-44 1,-29 40 102,9-14-36,-2-3 0,29-58 0,-47 76-90,-1 0 0,-2-1-1,-1 0 1,9-56 0,-20 67-400,-2 27 455,0 0 0,0 0 0,0-1 0,0 1 0,0 0 0,0 0 1,0 0-1,0 0 0,0-1 0,0 1 0,0 0 0,0 0 0,0 0 0,0-1 0,0 1 1,0 0-1,0 0 0,0 0 0,0 0 0,0 0 0,-1-1 0,1 1 0,0 0 0,0 0 1,0 0-1,0 0 0,0 0 0,-1 0 0,1-1 0,0 1 0,0 0 0,0 0 0,-1 0 1,-5 9-227,-16 42-67,-20 69 0,41-118 300,-15 54 53,2 0 1,2 1-1,4 0 0,-3 78 0,10-112 10,1 0-1,5 37 0,-4-54-31,0 0 0,0-1 0,0 1-1,1 0 1,0-1 0,0 1 0,1-1 0,-1 0 0,1 1 0,0-1-1,0-1 1,1 1 0,0 0 0,0-1 0,8 8 0,-11-11-17,1 0 0,-1-1 1,1 1-1,-1 0 1,1 0-1,0-1 0,-1 1 1,1-1-1,0 0 1,-1 1-1,1-1 1,0 0-1,0 0 0,-1 0 1,1 0-1,0 0 1,2-1-1,0 0 12,0 0 0,-1 0 0,1-1 0,-1 0 0,1 1 0,-1-1 0,5-4 0,5-4 47,-2 0 1,0-1 0,10-12-1,-15 17-41,191-244 147,-184 233-142,18-27-99,-2-1 0,-1-1 1,28-66-1,-30 51 75,-2-1 1,19-84-1,-37 122-31,12-62-169,-16 72 28,-1-1 0,0 0-1,-2-24 1,1 38 141,0 0 0,0 0-1,0 0 1,0 0 0,-1 0 0,1 0-1,0 0 1,0 0 0,-1 0-1,1 0 1,-1 0 0,1 0 0,-1 0-1,1 0 1,-1 1 0,1-1-1,-1 0 1,0 0 0,1 1 0,-1-1-1,0 0 1,0 1 0,0-1-1,0 0 1,-1 1-3,1 0 0,-1 0 0,1 0 0,-1 0 0,1 0 0,-1 1 0,1-1 0,-1 0 0,1 1 1,-1-1-1,1 1 0,0-1 0,-1 1 0,1 0 0,0 0 0,-1 0 0,1 0 0,0 0 0,0 0 0,0 0 0,-2 1 0,-9 11-23,1 0 0,0 1-1,0 0 1,-8 16 0,-34 68 63,-15 68 23,61-148-39,-9 24 98,2 1 0,2 0 0,2 1 1,2 0-1,2 0 0,1 1 1,3 0-1,2 0 0,7 64 0,-4-89-17,0 0 0,2-1 1,1 1-1,8 20 0,-9-29-458,0-1 0,1 1 1,8 11-1,-8-15-790,-1-1 1,1 1-1,1-1 0,12 11 1,-16-16 731,14 9-2095,-17-10 2328,1 0 0,-1 1 1,1-1-1,-1 0 0,1 0 1,0 0-1,-1 0 0,1-1 0,-1 1 1,1 0-1,-1 0 0,1 0 1,-1 0-1,1 0 0,-1-1 0,1 1 1,-1 0-1,1-1 0,-1 1 1,5-7-2398,3-11-1120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2:48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 10400,'-18'19'4704,"14"0"-4096,0-15 32,-1 1-481,10-5-2078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6:16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31 3712,'-8'-27'5866,"7"27"-5535,1-1 1,-1 1 0,0 0 0,0-1-1,0 1 1,0-1 0,-2 0 813,2 2-1077,0-1-1,1 0 1,-1 1-1,0-1 1,0 1-1,1-1 1,-1 1 0,0-1-1,1 1 1,-1 0-1,1-1 1,-1 1-1,1 0 1,-1-1 0,1 1-1,-1 0 1,1 0-1,0-1 1,-1 1-1,1 0 1,0 0 0,0 0-1,0 0 1,-1-1-1,1 1 1,0 0-1,0 0 1,0 1 0,0 2-43,-1 1 0,1-1 0,0 1 0,2 7 0,8 31 211,20 52 0,-6-22-100,55 151 383,-27-79 55,-45-124-347,9 42-1,-15-57-112,0 0-1,0-1 1,-1 1 0,0 0 0,0 0-1,0 0 1,-1 0 0,0-1-1,0 1 1,-1 0 0,1-1-1,-5 9 1,5-12-50,0-1 1,0 1-1,-1-1 0,1 1 1,0-1-1,-1 1 0,0-1 0,1 0 1,-1 0-1,0 0 0,1 0 0,-1 0 1,0-1-1,0 1 0,0 0 1,0-1-1,0 1 0,0-1 0,0 0 1,0 1-1,-2-1 0,-6 0 145,0 0-1,-19-4 1,25 4-148,-165-16 951,-60-10-653,225 25-470,1 1 1,-1-1-1,1 0 0,-1-1 1,1 1-1,-6-3 0,8 3-24,1 1-1,-1 0 1,1-1-1,-1 1 1,0-1-1,1 1 1,-1-1-1,1 1 1,-1-1-1,1 0 0,0 1 1,-1-1-1,1 0 1,0 1-1,-1-1 1,1 0-1,0 1 1,0-1-1,-1 0 1,1 1-1,0-1 0,0 0 1,0 0-1,0 1 1,0-1-1,0 0 1,0 0-1,0 1 1,1-1-1,-1 0 1,0 0-1,0 1 1,0-1-1,1 0 0,-1 1 1,0-1-1,1 0 1,2-2-607,0 1 1,-1 0-1,1 0 1,0 0-1,0 0 1,0 0-1,1 1 1,-1-1-1,0 1 1,1 0-1,5-2 1,-4 2-398,13-4-1229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7:15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347 0 1664,'-11'3'671,"10"-3"-536,0 1 0,0-1-1,0 0 1,0 1 0,-1-1 0,1 0 0,0 0 0,0 0-1,-1 0 1,1 0 0,0 0 0,0 0 0,0 0-1,-3-1 1,-1 0 255,0 0-1,-1 1 0,1-1 0,-1 1 1,1 0-1,-1 1 0,1-1 1,-1 1-1,1 0 0,-7 2 1,-5 3 311,-31 13 0,34-12-505,0 0-1,0 1 0,1 0 0,0 1 1,-13 12-1,19-14-162,0 0 0,1 0 1,0 0-1,1 1 0,-1 0 0,2 0 1,-1 0-1,1 1 0,-6 16 0,2 3 27,1 1-1,1-1 1,2 1-1,1 0 0,1 1 1,2 37-1,1-49-50,1 0 0,0 0-1,11 34 1,-12-46 18,1 0 0,1-1 0,-1 1 0,1-1 1,0 1-1,0-1 0,0 0 0,1 0 0,0-1 1,0 1-1,0-1 0,0 1 0,1-1 0,0-1 0,7 6 1,-3-5 57,1 0 0,0 0 0,-1-1 1,1-1-1,0 1 0,1-2 1,-1 1-1,15-1 0,4-1 9,51-7-1,-78 6-192,77-12-2156,-68 10 745,-1 0-1,18-8 1,-26 10 1288,0 0 1,0 0-1,-1 0 0,1 0 0,0 0 1,-1-1-1,1 1 0,-1 0 0,1-1 0,-1 1 1,2-4-1,-2 2-111,1 0 0,-1 0 1,0 0-1,0 0 0,0-1 1,0-2-1,-1 6 326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3:27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15 534 2080,'-1'1'140,"0"0"0,0 0 0,0 0 0,0 0 0,0 0 1,0 0-1,0 1 0,0-1 0,0 0 0,1 1 0,-1-1 0,0 1 0,1-1 0,-1 0 1,1 1-1,0-1 0,-1 1 0,1-1 0,0 1 0,0-1 0,0 1 0,0 0 0,0-1 0,1 2 1,-1 12 2676,15-26-775,40-54-1505,72-111 1,-75 100-242,71-122 1485,-118 190-1807,-2 10-85,-4 17-66,-5 12 207,4-23 6,1 0 1,0 0-1,0 0 0,0 1 0,1-1 0,0 0 0,3 16 1,-1-14 15,1 0 0,0 0 1,7 14-1,-9-22-15,0 1-1,1 0 1,0-1-1,-1 1 0,1-1 1,0 0-1,4 4 1,-5-5 4,0 0-1,0-1 1,0 1 0,1 0 0,-1-1 0,0 1 0,0-1 0,0 0 0,0 1 0,0-1 0,1 0-1,-1 0 1,0 1 0,0-1 0,0 0 0,1 0 0,-1 0 0,0-1 0,0 1 0,2 0 0,11-6 87,-1 0 1,1-1-1,-1 0 1,-1-1 0,21-16-1,-5 4 50,22-10 18,107-46 1,-80 40-451,-46 22 94,-13 7 5,21-14 0,-38 21 137,-1-1-1,1 1 0,-1 0 1,1-1-1,0 1 1,-1 0-1,1-1 1,0 1-1,-1 0 0,1 0 1,0 0-1,-1-1 1,1 1-1,0 0 1,-1 0-1,1 0 0,0 0 1,0 1-1,0-1 8,-1 0 0,0 0 0,0 0 0,1 1-1,-1-1 1,0 0 0,0 0 0,0 1 0,1-1 0,-1 0 0,0 0 0,0 1-1,0-1 1,0 0 0,0 1 0,1-1 0,-1 0 0,0 1 0,0-1-1,0 0 1,0 1 0,0-1 0,0 0 0,0 1 0,0-1 0,0 1-1,-1 1-10,1 1-1,-1-1 0,0 1 0,0-1 1,0 1-1,0-1 0,0 1 0,-2 3 1,-6 5 7,-1-1 1,1 0 0,-2 0 0,1-1 0,-20 13-1,-21 18-97,35-26 195,-18 19-116,31-30 57,0 0 1,0 1-1,1-1 0,0 1 0,0-1 0,0 1 0,0 0 0,-2 7 0,4-10-12,0-1 1,0 0 0,0 0-1,0 0 1,0 0-1,0 0 1,0 1-1,0-1 1,0 0-1,0 0 1,0 0 0,1 0-1,-1 0 1,0 0-1,0 1 1,0-1-1,0 0 1,0 0-1,0 0 1,0 0-1,1 0 1,-1 0 0,0 0-1,0 0 1,0 0-1,0 0 1,0 0-1,0 1 1,1-1-1,-1 0 1,0 0 0,0 0-1,0 0 1,0 0-1,0 0 1,1 0-1,-1 0 1,0 0-1,0 0 1,0-1 0,0 1-1,0 0 1,1 0-1,-1 0 1,0 0-1,0 0 1,0 0-1,0 0 1,0 0 0,1 0-1,15-6 413,18-11 99,-22 9-347,-1-1 0,0 0 0,17-18 1,27-36-156,-50 56-202,0 0 1,0 0-1,-1 0 1,0-1-1,4-10 1,-9 32-511,2 28 1,0-10 782,-1-28-46,0-1 0,0 1 0,1 0-1,-1-1 1,1 1 0,0-1 0,0 0-1,0 1 1,0-1 0,1 0 0,3 6-1,-4-7-10,0-1-1,0 1 0,0-1 1,1 0-1,-1 0 0,1 1 0,-1-1 1,1 0-1,-1 0 0,1-1 1,-1 1-1,1 0 0,0 0 0,-1-1 1,1 1-1,0-1 0,0 1 0,0-1 1,-1 0-1,1 0 0,0 0 1,0 0-1,3 0 0,3-2 29,0 0 0,0 0-1,-1-1 1,1 0 0,-1 0-1,1-1 1,-1 0 0,12-9 0,-10 7-158,1 1 1,-1-1 0,1 2-1,11-5 1,-20 8 71,1 1-1,0 0 1,-1-1 0,1 1 0,-1 0 0,1 0-1,0 0 1,-1 0 0,1 0 0,-1 0 0,1 0 0,0 0-1,-1 1 1,2 0 0,-2-1 16,0 1 1,0-1 0,0 1-1,-1-1 1,1 1-1,0-1 1,0 1-1,-1 0 1,1-1-1,0 1 1,-1 0-1,1 0 1,-1-1-1,1 1 1,-1 0-1,0 0 1,1 0 0,-1 0-1,0 0 1,1 0-1,-1 0 1,0 1-1,1 5 116,0 1 1,-1-1-1,0 1 0,0-1 0,-2 9 1,2 4 150,0-20-255,0 0 1,0 0-1,0 0 1,0 0-1,0 0 1,1 0-1,-1 0 0,0 0 1,0 1-1,0-1 1,0 0-1,0 0 1,0 0-1,0 0 1,0 0-1,0 0 1,0 0-1,0 0 0,1 0 1,-1 0-1,0 0 1,0 0-1,0 0 1,0 1-1,0-1 1,0 0-1,0 0 1,1 0-1,-1 0 0,0 0 1,0 0-1,0 0 1,0 0-1,0 0 1,0 0-1,1 0 1,-1-1-1,0 1 0,0 0 1,0 0-1,0 0 1,0 0-1,0 0 1,0 0-1,0 0 1,1 0-1,-1 0 1,0 0-1,0 0 0,0 0 1,0 0-1,0-1 1,6-4 198,-5 4-107,24-18 114,-8 6-275,1 0 1,0 1-1,0 1 0,28-12 1,-43 22 27,1 0 1,-1 0-1,0 0 0,1 0 1,-1 0-1,0 1 0,1 0 1,-1 0-1,1 0 0,-1 0 1,1 0-1,6 2 0,-8-1 20,1 0-1,-1 0 0,1 0 0,-1 0 0,0 1 0,0-1 0,0 1 1,0 0-1,0-1 0,0 1 0,0 0 0,0 0 0,0 0 0,-1 0 1,0 1-1,3 3 0,10 29-62,-12-27 123,1-1 0,0 0 1,0 0-1,1 0 0,5 8 1,-7-12-14,0-1-1,0-1 1,0 1 0,0 0 0,0 0 0,0-1 0,0 1 0,0-1 0,1 0 0,-1 1 0,1-1 0,-1 0 0,1-1-1,-1 1 1,1 0 0,-1-1 0,1 1 0,0-1 0,-1 0 0,4 0 0,4 0 20,0-1-1,0-1 1,0 0 0,0 0 0,0-1-1,18-7 1,55-32 90,-53 25-140,-8 6-50,0-2 0,29-22 0,-37 28-48,-10 6 82,-5 2-4,-12 8-35,0 0 0,1 1 0,0 0-1,-11 13 1,16-14 54,0-1 0,0 1-1,1 0 1,0 0 0,0 1-1,-7 18 1,13-27 4,-1-1 0,1 1-1,0 0 1,0 0 0,-1 0 0,1-1-1,0 1 1,0 0 0,0 0 0,0 0-1,0-1 1,0 1 0,0 0 0,0 0-1,0 0 1,0 0 0,1 1 0,-1-2 1,0 0 1,0 0 0,1 0-1,-1 0 1,0 1 0,1-1 0,-1 0-1,0 0 1,1 0 0,-1 0 0,0 0-1,1 0 1,-1 0 0,0 0-1,1 0 1,-1 0 0,0 0 0,1 0-1,-1 0 1,0 0 0,1 0-1,-1-1 1,0 1 0,1 0 0,-1 0-1,0 0 1,1-1 0,3-1 95,0-1 0,1 0 0,-2 0 0,7-5 0,-4 1-82,0 1-1,0-1 1,-1 0-1,0 0 1,0-1-1,-1 1 1,0-1 0,3-9-1,-4 12-443,0 6 77,1 13 99,-3 0 211,-1 0 0,-2 26 0,0-11-44,-1 39 126,-4 0-1,-27 126 1,12-128 120,10-35 62,12-30-183,-1 0-1,1 0 0,-1 0 0,1 0 1,-1 0-1,0 0 0,0 0 1,1 0-1,-1 0 0,0 0 0,0-1 1,0 1-1,0 0 0,0 0 0,0-1 1,0 1-1,0-1 0,0 1 1,0-1-1,-2 1 0,2-1-29,1 0-1,-1-1 1,0 1-1,1-1 1,-1 1-1,1 0 1,-1-1 0,1 1-1,-1-1 1,1 0-1,-1 1 1,1-1-1,-1 1 1,1-1-1,0 0 1,-1 1 0,1-1-1,0 0 1,0 1-1,-1-1 1,1 0-1,0 0 1,0 1-1,0-1 1,0 0 0,0 1-1,0-1 1,0 0-1,0-1 1,2-22 70,2 13-159,0 1 0,1-1 1,0 1-1,12-18 0,-1 5 13,1 0 0,1 1-1,35-32 1,71-51 89,-90 77-50,-12 11 35,61-54 166,-71 60-126,-1-1 0,1-1-1,-2 0 1,13-20-1,-22 32-61,0-1 0,-1 1 0,1 0 0,0-1 1,-1 1-1,1-1 0,-1 1 0,0-1 0,1 1 0,-1-1 0,0 1 0,0-1 0,0 1 0,0-1 1,0 1-1,0-1 0,0 1 0,-1-1 0,1 1 0,0-1 0,-1 1 0,0-1 0,1 1 0,-1 0 0,0-1 1,1 1-1,-3-2 0,3 2-8,-1 1 0,0-1 0,1 1 0,-1 0 0,0-1 0,1 1 0,-1 0 0,0-1 0,0 1 0,1 0 0,-1 0 0,0 0 0,0 0 0,1 0 0,-1 0 0,0 0 0,0 0 0,1 0 0,-1 0 1,0 0-1,0 0 0,1 0 0,-1 1 0,-1-1 0,-19 10-216,20-9 218,-7 4 45,0 0 0,0 1-1,1 0 1,0 0 0,0 1 0,0 0 0,1 0-1,0 1 1,1 0 0,-1 0 0,2 0 0,-7 13-1,9-16 21,0 0-1,1 0 1,0-1-1,-1 1 0,2 0 1,-1 0-1,1 0 1,-1 0-1,1 0 0,1 0 1,0 6-1,0-7-23,0 0 1,0 0-1,0 0 0,1-1 1,0 1-1,0-1 0,0 1 1,0-1-1,0 1 0,1-1 1,-1 0-1,1 0 0,0-1 0,0 1 1,5 4-1,-2-4 12,0 1 1,0-1-1,0 0 0,0-1 0,0 1 1,1-1-1,-1-1 0,1 1 0,-1-1 1,1 0-1,0 0 0,-1-1 0,1 0 1,0 0-1,-1-1 0,13-2 0,-7 1-279,1-2 1,-1 0-1,0 0 0,0-1 0,0-1 0,0 0 1,18-13-1,1-4-2259,0 3 757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3:28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178 325 4160,'1'-8'1820,"0"-5"-1140,-1 12-554,0 1 0,-3-4 1640,3 4-1639,0-1-1,-1 1 0,1 0 0,0 0 0,-1 0 0,1 0 0,0 0 1,-1-1-1,1 1 0,0 0 0,-1 0 0,1 0 0,0 0 0,-1 0 1,1 0-1,-1 0 0,0 0 0,-4 1 48,0 0 0,0 0 1,0 1-1,-1-1 0,1 1 0,0 0 0,1 0 1,-1 1-1,0 0 0,1-1 0,-1 1 0,1 1 1,0-1-1,-6 7 0,-3 3-29,1 1 1,1 0-1,-13 19 1,24-33-142,-7 10 28,1 0 1,-6 15-1,11-22-1,-1 0 1,1 0-1,0 0 0,1 0 0,-1 1 1,1-1-1,-1 0 0,1 0 1,0 0-1,0 0 0,0 1 0,0-1 1,1 0-1,1 5 0,-2-7-10,0 0 0,1 0 1,-1 0-1,1 0 0,-1 0 0,0 0 0,1 0 0,0-1 0,-1 1 0,1 0 0,0 0 0,-1 0 1,1-1-1,0 1 0,0 0 0,-1-1 0,1 1 0,0-1 0,0 1 0,0-1 0,0 0 0,0 1 1,0-1-1,0 0 0,0 1 0,0-1 0,0 0 0,0 0 0,0 0 0,0 0 0,0 0 0,0 0 1,0 0-1,2-1 0,-1 1 45,1-1 0,-1 0 1,1 0-1,-1 0 0,1-1 0,-1 1 1,0 0-1,0-1 0,0 0 0,0 1 1,0-1-1,3-3 0,3-7-27,-1 0-1,0 0 1,-1 0-1,0-1 1,0-1 0,-2 1-1,0 0 1,0-1-1,-1 0 1,-1 0-1,0 0 1,0-17-1,-2 29-76,0 1 0,0 0 0,0-1 0,0 1-1,1-1 1,-1 1 0,0 0 0,1 0-1,-1-1 1,1 1 0,0 0 0,-1 0-1,1-1 1,0 1 0,0 0 0,0 0-1,1-1 1,22-15 168,-18 14-50,-1 0-1,1-1 1,8-8-1,-3 1-21,5-4-39,-1-1 1,0 0 0,-1-1 0,-1 0 0,16-28-1,37-65-722,-65 109 690,-1 1 1,0 0 0,0-1-1,0 1 1,0 0 0,1-1 0,-1 1-1,0 0 1,0 0 0,0-1-1,1 1 1,-1 0 0,0 0 0,1-1-1,-1 1 1,0 0 0,1 0-1,-1 0 1,0-1 0,1 1 0,-1 0-1,0 0 1,1 0 0,-1 0 0,0 0-1,1 0 1,-1 0 0,0 0-1,1 0 1,-1 0 0,0 0 0,1 0-1,-1 0 1,1 0 0,-1 0-1,0 0 1,1 0 0,-1 1 0,0-1-1,1 0 1,-1 0 0,0 0-1,1 1 1,0 0-1,-1 0-1,1 0 0,0 0 1,-1 0-1,1 0 1,-1 0-1,1 0 0,-1 0 1,1 0-1,-1 0 1,0 1-1,0-1 0,1 1 1,-1 7 13,0 0 0,0-1 0,0 1 0,-1 0 0,-3 12 0,-16 45 20,1-5-3,-75 277 47,-24 70 304,117-404-366,-8 27 624,-17 37-1,24-64-497,-8 14 358,10-18-458,0 0 0,0 1 0,-1-1 0,1 0-1,0 1 1,-1-1 0,1 0 0,0 0 0,-1 1 0,1-1-1,0 0 1,-1 0 0,1 0 0,0 1 0,-1-1 0,1 0 0,-1 0-1,1 0 1,0 0 0,-1 0 0,1 0 0,-1 0 0,1 0-1,-1 0 1,1 0 0,0 0 0,-1 0 0,1 0 0,-1 0-1,1 0 1,0-1 0,-1 1 0,1 0 0,-1 0 0,0-1-1,1 1 1,0 0-1,-1-1 0,1 1 0,-1-1 0,1 1 0,0-1 1,-1 1-1,1-1 0,0 1 0,-1-1 0,1 1 1,0-1-1,0 1 0,0-1 0,-1 1 0,1-1 0,0 1 1,0-1-1,0 0 0,0 0 0,0-11 54,-1-1-1,2 1 1,0 0 0,1 0 0,0 0-1,0 0 1,1 0 0,6-13-1,43-91-742,-44 99 651,3-5-114,24-39 0,-29 53-80,0 1 1,1-1-1,-1 1 0,1 1 1,0-1-1,1 1 0,14-9 0,-2 4-1708,0 0 0,1 2 0,39-13-1,-19 14-304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3:30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133 977 4224,'0'0'1365,"-1"7"-826,-30 191 3684,20-148-2940,-35 96 0,2-47 2589,47-107-3244,10-22-222,22-64-197,111-271-439,-140 350 13,1 1-1,0-1 1,2 1 0,-1 1-1,1-1 1,1 1 0,15-14 0,-24 25 197,0 1 0,0 0 0,1 0 0,-1 0 1,0 0-1,1 0 0,-1 1 0,1-1 0,-1 0 1,1 1-1,-1-1 0,1 1 0,-1-1 1,1 1-1,0 0 0,2-1 0,-3 1 29,0 1-1,0-1 1,0 0-1,0 1 1,0-1-1,0 1 1,0-1-1,0 1 1,0-1-1,0 1 1,0-1-1,0 1 1,0 0 0,0 0-1,-1 0 1,1-1-1,0 1 1,0 1-1,2 3 62,-1-1 0,0 1-1,0 0 1,0 0 0,-1-1 0,1 1-1,-1 0 1,0 10 0,0 18 119,-2-1-1,-1 1 1,-2-1 0,-16 63 0,8-63 213,3-18-125,9-14-261,0 0 0,0 1 1,-1-1-1,1 0 0,0 0 0,0 0 1,-1 1-1,1-1 0,0 0 1,-1 0-1,1 0 0,0 0 0,-1 0 1,1 1-1,0-1 0,-1 0 1,1 0-1,0 0 0,-1 0 1,1 0-1,0 0 0,-1 0 0,1 0 1,0 0-1,-1 0 0,1 0 1,0-1-1,-1 1 0,1 0 0,-1 0 1,0-2 23,-1 1 1,1 0-1,0-1 1,-1 0-1,1 1 1,0-1-1,0 0 1,0 0-1,0 1 1,1-1-1,-1 0 1,0 0-1,1 0 1,-1-4-1,-3-4 57,2-1-118,0 0 0,0 0 0,1 1 0,0-1 0,2-19 0,-1 10-355,0 19 357,0 1-1,0-1 1,0 1-1,0-1 1,0 1-1,0-1 0,1 0 1,-1 1-1,0-1 1,0 1-1,0-1 1,1 1-1,-1 0 0,0-1 1,1 1-1,-1-1 1,0 1-1,1-1 1,-1 1-1,1 0 0,-1-1 1,1 1-1,-1 0 1,0-1-1,1 1 1,-1 0-1,1 0 0,-1 0 1,1-1-1,0 1 1,-1 0-1,1 0 1,0 0-1,26 0-4,-4 0-135,64-17 314,-1-4 0,84-33-1,-153 49-131,-1-2 0,0 1-1,-1-2 1,0 0 0,0-1-1,-1-1 1,25-20 0,-26 16 39,-1-1 0,0-1 0,-1 0 0,0-1 0,-1 0 0,-1 0 0,7-22 1,41-135 427,-45 134-480,18-76-511,27-208-1,-56 316 434,1-12-103,-2 19 148,0 0-1,0 1 1,0-1-1,0 0 0,0 1 1,0-1-1,0 0 1,-1 1-1,1-1 1,0 0-1,0 1 1,-1-1-1,1 1 1,0-1-1,-1 1 0,1-1 1,-1 0-1,1 1 1,-1-1-1,1 1 1,-2-1-1,2 1 16,0 0-1,-1 0 1,1 0 0,0 0 0,0 0-1,-1 0 1,1 0 0,0 0-1,-1 0 1,1 0 0,0 0-1,-1 0 1,1 0 0,0 0-1,0 0 1,-1 0 0,1 0-1,0 1 1,0-1 0,-1 0 0,1 0-1,0 0 1,0 1 0,-1-1-1,1 0 1,0 0 0,0 1-1,0-1 1,0 0 0,-1 0-1,1 1 1,0-1 0,0 1-1,-11 14-33,1 0-1,-8 18 0,-6 14-16,2 1 0,-30 99 0,30-65 222,-12 95 1,29-147-70,2 0 0,1 39 0,2-59-48,1 0 1,0-1 0,0 1 0,1-1-1,1 1 1,-1-1 0,1 0 0,1 0-1,0 0 1,0 0 0,7 9-1,-8-14-3,0 0 0,0-1 0,0 0 0,1 0 0,-1 1 0,1-2 0,0 1 0,-1 0 0,1-1 0,1 0 0,-1 0 0,0 0 0,0 0 0,1-1 0,-1 0 0,1 0-1,-1 0 1,1 0 0,0-1 0,-1 1 0,1-1 0,0-1 0,7 0 0,8-2 12,-1-2 1,0 0-1,0 0 0,21-11 0,-34 13-76,13-4-23,-4 2-27,-1-1 0,20-11 1,-44 25 1,1 0 0,0 1 0,0 0 1,1 0-1,0 1 0,0 0 0,1 0 0,1 1 1,-10 20-1,15-29 89,1-1 1,-1 1 0,1-1-1,0 1 1,-1-1-1,1 1 1,0-1 0,0 1-1,0-1 1,0 1-1,0-1 1,0 1 0,1-1-1,-1 1 1,0-1-1,1 1 1,-1-1 0,1 1-1,1 1 1,-1-2-8,0 0 1,0 0-1,0 0 0,0 0 1,0 0-1,0 0 0,0 0 1,1-1-1,-1 1 0,0 0 1,1-1-1,-1 1 1,1-1-1,-1 1 0,0-1 1,3 0-1,1 1 21,0-1 0,0 0 0,0 0 0,-1-1 0,1 0 0,0 0 0,0 0 0,-1 0 0,1 0 0,8-5 0,-3 0 45,0-1 0,0 0 0,0 0 0,10-11 0,-16 14-80,0 0 1,0-1-1,-1 1 1,1-1-1,-1 1 1,0-1-1,0 0 1,0-1-1,-1 1 1,3-8-1,-5 13-12,1-1 0,-1 0-1,0 0 1,0 0-1,0 1 1,1-1 0,-1 0-1,0 0 1,0 0-1,0 0 1,0 0 0,0 1-1,0-1 1,-1 0 0,1 0-1,0 0 1,0 1-1,-1-1 1,1 0 0,0 0-1,-1 1 1,1-1-1,-1 0 1,1 0 0,-1 1-1,1-1 1,-1 1-1,1-1 1,-1 0 0,0 1-1,1-1 1,-1 1-1,0-1 1,1 1 0,-1 0-1,0-1 1,0 1-1,1 0 1,-1-1 0,0 1-1,0 0 1,0 0 0,0 0-1,0 0 1,0 0 5,1 0 0,0 0 1,-1 1-1,1-1 1,0 0-1,-1 0 0,1 1 1,0-1-1,-1 0 0,1 1 1,0-1-1,0 0 0,0 1 1,-1-1-1,1 1 0,0-1 1,0 0-1,0 1 0,0-1 1,0 1-1,0-1 1,0 0-1,0 1 0,0-1 1,0 1-1,0-1 0,0 1 1,0-1-1,0 1 0,5 1 23,0 0 0,1-1 0,-1 0 0,1 1 0,-1-2 0,1 1 0,6 0 0,44-3 214,-44 2-215,-2-1 23,1 0-1,-1 0 1,1-1 0,-1 0-1,1-1 1,-1 0-1,0-1 1,0 0 0,-1-1-1,1 1 1,-1-2 0,0 0-1,0 0 1,9-8-1,-8 3-39,-1 0 0,1-1-1,-2 0 1,0-1 0,0 0-1,-1 0 1,5-16-1,30-99 186,-20 48-41,11-86 1,-33 166-141,3-30 135,-3 29-137,0 0 0,0-1-1,0 1 1,0 0 0,0 0 0,0-1-1,-1 1 1,1 0 0,0 0 0,-1-1-1,1 1 1,-1 0 0,1 0-1,-1 0 1,0 0 0,1 0 0,-1 0-1,0 0 1,-1-1 0,2 2-2,0 0 1,0-1-1,-1 1 1,1 0 0,0 0-1,0 0 1,-1 0-1,1 0 1,0 0-1,0 0 1,-1 0-1,1 0 1,0 0 0,0 0-1,0 0 1,-1 0-1,1 0 1,0 0-1,0 0 1,-1 0 0,1 0-1,0 1 1,0-1-1,0 0 1,-1 0-1,1 0 1,0 0-1,0 0 1,0 1 0,-1-1-1,1 0 1,0 0-1,0 0 1,0 1-1,-6 5-31,1 0-1,0 0 0,0 0 1,1 1-1,-5 9 0,-3 8 65,1-1-1,-10 33 1,-12 56 131,19-62-107,5-20 3,-42 170 216,46-171-261,1 0 0,1 0 0,2 0 0,3 57 0,-2-85-34,1 5-295,-1 0 0,1 1 0,1-1 0,-1 0 0,1 1 0,0-1 0,0 0 0,6 10 0,-8-15 216,1-1-1,-1 1 0,0-1 1,1 0-1,-1 1 1,1-1-1,-1 1 0,1-1 1,-1 0-1,1 0 1,-1 1-1,1-1 1,-1 0-1,1 0 0,-1 0 1,1 1-1,-1-1 1,1 0-1,0 0 1,-1 0-1,1 0 0,-1 0 1,1 0-1,-1 0 1,1 0-1,-1 0 0,1 0 1,0-1-1,-1 1 1,1 0-1,-1 0 1,1 0-1,-1-1 0,1 1 1,-1 0-1,1-1 1,-1 1-1,1 0 1,-1-1-1,0 1 0,1-1 1,0 0-1,12-10-1732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3:30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54 203 7232,'-41'-27'3264,"28"15"-2848,13 1 1984,5 6-1408,8-9 928,5 6-1121,12-9 1,9 6-480,5-8-64,5 7-160,3-7 0,1 6-32,12-7-192,-3 6 64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3:33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133 524 3392,'0'-3'317,"0"2"-257,0 0 1,0 0-1,0 1 0,0-1 1,1 0-1,-1 0 1,0 0-1,0 1 1,1-1-1,-1 0 0,0 1 1,1-1-1,-1 0 1,0 1-1,1-1 1,-1 0-1,1 1 0,-1-1 1,2 0-1,0-1 578,1 0 0,-1-1 0,0 1 0,1-1 0,-1 1 0,-1-1 0,4-5 0,-5 8-568,-1 0 0,1 0 0,-1 0-1,1 0 1,-1 0 0,1 0 0,-1 0 0,1 0 0,0 0-1,-1 0 1,1 0 0,-1 0 0,1 1 0,-1-1 0,1 0 0,-1 0-1,1 1 1,0-1 0,-1 0 0,1 0 0,0 1 0,-1 0 0,0-1 51,-10 8 7,0 1 1,1 0-1,0 0 1,1 1-1,0 0 0,0 1 1,1 0-1,0 0 1,1 1-1,0 0 0,1 0 1,-5 15-1,11-27-126,-9 21 145,-10 43 0,18-59-144,-1 0 1,2 0 0,-1 0 0,0 1-1,1-1 1,0 0 0,1 0 0,-1 0 0,1 0-1,0 0 1,0 0 0,0 0 0,1 0-1,3 8 1,-5-12 18,1 1 1,0-1-1,0 1 0,0-1 0,0 1 0,0-1 0,0 0 0,1 0 1,-1 0-1,0 1 0,1-1 0,-1 0 0,1 0 0,-1-1 0,1 1 1,-1 0-1,1 0 0,0-1 0,-1 1 0,1-1 0,0 0 0,-1 1 1,1-1-1,0 0 0,-1 0 0,1 0 0,0 0 0,0 0 0,-1 0 0,1-1 1,0 1-1,-1 0 0,1-1 0,0 0 0,2 0 0,2-3 56,0 1 0,0-1-1,0 0 1,-1 0 0,1-1-1,-1 1 1,5-7 0,18-20 39,-2-1 1,28-44-1,-53 75-150,-1 0-1,0 0 1,1 1-1,-1-1 1,1 0 0,-1 1-1,1-1 1,-1 1 0,1-1-1,-1 1 1,1-1 0,0 1-1,-1-1 1,1 1 0,0-1-1,-1 1 1,1 0-1,0 0 1,0-1 0,-1 1-1,3 0 1,-3 0 17,1 0 0,0 0 0,-1 1 0,1-1 1,0 0-1,-1 0 0,1 1 0,-1-1 0,1 1 0,0-1 0,-1 1 0,1-1 1,-1 1-1,1-1 0,-1 1 0,0-1 0,1 1 0,-1-1 0,1 2 0,2 5-29,0 0-1,0 0 0,3 12 1,-4-9-97,3 4 54,-3-6 51,1 1 0,7 13 0,-9-19 66,1-1 0,-1 0 0,1 1 0,-1-1 1,1 0-1,0 0 0,0 0 0,0-1 0,0 1 0,0 0 0,0-1 0,1 1 0,3 1 0,-5-3-7,1 1 0,0-1 1,1 1-1,-1-1 0,0 0 0,0 0 1,0 0-1,0 0 0,0 0 0,0-1 0,0 1 1,0 0-1,0-1 0,0 0 0,0 1 1,0-1-1,-1 0 0,4-2 0,2-1 93,0-1 1,13-10-1,-8 4 11,0 0 0,-1-1 0,-1 0 0,0-1 0,12-19 0,-17 24-77,-1-1 0,0 1 0,0-1 0,0 0 0,-1-1 0,-1 1 0,1 0 0,-2-1 1,1 1-1,-1-11 0,-1 15-143,0 0 0,0 0 0,0 0 0,-1 0 1,0 0-1,0 0 0,-1 0 0,1 0 0,-1 0 0,0 1 0,0-1 0,0 1 1,-1-1-1,-3-3 0,47 20-173,-10-6 250,0 0 0,55 1 0,68-6 47,-71-3 93,-82 2-113,0 0 1,0 0-1,0 0 1,0 0 0,0 1-1,0-1 1,-1 0-1,1 0 1,0 0 0,0 1-1,0-1 1,0 0-1,0 1 1,-1-1 0,1 1-1,0-1 1,0 1-1,-1 0 1,1-1 0,0 1-1,-1 0 1,1-1-1,-1 1 1,1 0 0,-1 0-1,1-1 1,-1 1 0,1 0-1,-1 0 1,0 0-1,1 0 1,-1-1 0,0 1-1,0 0 1,0 0-1,0 0 1,0 1 0,0 3 90,0 1 1,0-1-1,-1 1 1,0-1 0,-1 5-1,0-5-31,-5 25 39,4-21-95,0 0 0,1 0 1,0 0-1,1 0 1,0 0-1,0 0 0,1 1 1,0-1-1,1 0 0,2 13 1,-3-21 2,0 0-1,0 0 1,1 0 0,-1 0-1,1 0 1,-1 0 0,1-1-1,-1 1 1,1 0 0,-1 0-1,1 0 1,0 0 0,1 1-1,-2-2-4,0 0-1,1 1 1,-1-1-1,1 0 0,-1 0 1,1 0-1,-1 0 1,1 0-1,-1 1 0,1-1 1,-1 0-1,1 0 1,-1 0-1,1 0 0,-1 0 1,1 0-1,-1-1 1,1 1-1,-1 0 0,2 0 1,1-2 27,0 0 1,0 0 0,0 0-1,0 0 1,0-1 0,4-3-1,2-2-80,28-23 141,114-92 573,-127 103-669,0-1-1,-1-1 0,-2-2 0,32-42 0,-3-10 136,-3-3 0,43-99-1,-71 131-772,-17 41 279,-4 11 109,-5 19 57,-14 57 40,-35 85 0,29-101 186,-22 54 6,41-93-34,0-1 0,-7 48 0,14-63-9,0 1 0,1 0 0,0 0 0,1 0 0,3 16-1,-3-24 11,-1-1-1,1 0 0,0 1 0,0-1 0,0 0 0,0 1 0,0-1 0,0 0 0,0 0 0,1 0 0,2 3 0,-2-4 6,-1 0 0,0 0-1,0 0 1,0-1 0,0 1 0,1 0-1,-1-1 1,0 1 0,1-1 0,-1 1-1,0-1 1,1 0 0,-1 0 0,1 1-1,-1-1 1,1 0 0,-1 0 0,0 0-1,1-1 1,-1 1 0,1 0 0,1-1-1,5-2 84,-1 0 0,0 0 0,0-1 0,0 0 0,12-8 0,29-29 77,-25 20-147,-2-2-1,-1 0 1,32-48-1,34-81 252,-61 95-245,21-68-1,1-6-334,-75 226-898,15-48 1166,-10 31 46,-38 135 208,42-141-80,2-9 52,2 1 0,-9 88 0,24-147-144,-1-3-12,1 1-1,0-1 1,0 0 0,0 0-1,0 0 1,0 0-1,0 1 1,0-1-1,1 0 1,-1 0 0,1 0-1,0 0 1,0 0-1,1 3 1,-2-5-28,0 0 0,1 1 0,-1-1 0,0 0 1,0 0-1,1 1 0,-1-1 0,0 0 0,1 0 0,-1 0 0,0 1 1,1-1-1,-1 0 0,1 0 0,-1 0 0,0 0 0,1 0 1,-1 0-1,1 0 0,-1 0 0,0 0 0,1 0 0,-1 0 0,0 0 1,1 0-1,-1 0 0,1 0 0,-1 0 0,0 0 0,1-1 0,-1 1 1,0 0-1,1 0 0,-1 0 0,0-1 0,1 1 0,-1 0 1,0 0-1,1-1 0,-1 1 0,0 0 0,0-1 0,1 0 0,17-20 171,-11 11-122,27-35-37,37-44-126,-63 81 105,1-1 0,-1 1-1,2 1 1,-1 0 0,1 0 0,0 1 0,16-8-1,-25 14-18,1-1 0,-1 1 0,0-1 0,0 1 0,1 0 0,-1-1 0,0 1 0,1 0 0,-1 0 0,0 0 0,1 0 0,-1 0 0,0 0 0,1 0 0,-1 0 0,0 1 0,1-1 0,-1 0 0,0 1 0,0-1 0,1 1 0,-1 0 0,0-1 0,0 1 0,0 0 0,0 0 0,0 0 0,0-1 0,0 1 0,0 0-1,0 0 1,0 1 0,0-1 0,0 1 0,1 2 6,0 0-1,0 0 0,-1 0 1,1 0-1,-1 0 0,0 0 1,0 1-1,0 7 0,0 34 125,0-20 124,4 29 0,-5-54-221,0 0 0,0 0 0,0 0 0,0 0 0,0 0 0,0 0 0,1 0 0,-1 0 0,0 0 0,1 0 0,-1 0 0,0 0 0,1-1 0,-1 1-1,1 0 1,0 0 0,-1 0 0,1-1 0,0 1 0,-1 0 0,1-1 0,0 1 0,0 0 0,1 0 0,-1-1 11,1 0 0,-1 0 0,0-1 0,1 1 0,-1 0 0,1-1 0,-1 1 1,0-1-1,1 1 0,-1-1 0,0 0 0,0 1 0,0-1 0,0 0 0,1 0 0,-1 0 0,1-2 0,11-10 132,0 0-1,18-28 1,13-13-275,-28 37 46,-12 11 40,0 1-1,0 0 1,1 0 0,0 1 0,0 0-1,0-1 1,1 2 0,10-7 0,-15 10 23,0-1 1,1 1 0,-1 0-1,0-1 1,0 1 0,0 0-1,0 0 1,1 0 0,-1 0-1,0 0 1,0 0-1,0 0 1,0 1 0,1-1-1,-1 0 1,0 1 0,0-1-1,0 0 1,0 1 0,0 0-1,0-1 1,0 1-1,0 0 1,0-1 0,0 1-1,0 0 1,0 0 0,-1 0-1,1 0 1,0 0 0,-1-1-1,1 2 1,0-1 0,-1 0-1,1 0 1,0 1-1,1 4-23,0 0-1,0 0 0,-1 0 0,0 0 0,1 10 0,0 148-154,-3-132-3978,-6-168-3893,7 77 6296,1-6 1198,-9-74-1,6 121 448,5 5 5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3:33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3552,'4'9'422,"-3"-7"-303,0 1 0,0-1 0,0 1 0,-1-1-1,1 1 1,-1-1 0,1 1 0,-1-1 0,0 5 0,5 34 567,3 54 4243,-8-87-2960,1-27-1116,1 8-782,1 0 1,0 0-1,1 1 0,5-13 1,-6 17-59,0 1 1,0 0-1,0 0 0,0 0 1,1 0-1,0 1 0,0-1 1,0 1-1,7-6 0,-9 9-7,0 0-1,-1 0 0,1 0 1,0 0-1,-1 1 1,1-1-1,0 1 0,0-1 1,0 1-1,-1-1 1,1 1-1,0 0 0,0 0 1,0 0-1,0 0 1,0 0-1,-1 0 0,1 1 1,0-1-1,0 1 1,0-1-1,0 1 0,-1 0 1,1-1-1,0 1 1,-1 0-1,1 0 0,-1 0 1,1 0-1,-1 1 1,2 0-1,5 6 49,-1 0 0,0 1 0,0-1 0,7 14 0,-2-5-6,1 3 63,16 22-649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3:34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 5152,'-18'-6'2624,"23"6"-1632,3 6-608,14 2 480,4 5-512,18-6 384,5 1-416,8 0 64,-6 0-256,3-8 288,-2 3-224,-4-6 256,-4 3-256,-8-5-1856,-2 10 896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3:34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17 5312,'-39'-12'2400,"21"12"-2080,13 0-64,13-4-512,10 4 128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3:35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173 128 4736,'1'-1'458,"0"0"-251,0 1 0,0-1 0,-1 1 0,1-1 0,0 0 0,-1 1 0,1-1 0,0 0 0,-1 1 0,1-1 0,-1 0 1,1 0-1,-1 0 0,1 1 0,-1-1 0,0 0 0,1 0 0,-1 0 0,0 0 0,0 0 0,1-1 0,-15 2 2524,6 2-2587,0 1 1,1 0 0,-1 1 0,1-1 0,0 1 0,0 1-1,1-1 1,-1 1 0,1 0 0,0 1 0,0-1 0,0 1 0,1 0-1,0 1 1,0 0 0,-5 10 0,1 0-48,0 0 0,1 1 0,1 0 1,1 0-1,-7 35 0,11-45-50,1-6-11,0 1-1,1-1 1,-1 0-1,1 1 1,0-1 0,-1 1-1,1-1 1,0 0-1,0 1 1,0-1 0,1 1-1,-1-1 1,1 0-1,-1 1 1,1-1 0,0 0-1,1 4 1,-1-6-13,-1 0-1,1 1 1,-1-1 0,0 0 0,1 1-1,-1-1 1,1 0 0,-1 0 0,1 1 0,-1-1-1,1 0 1,0 0 0,-1 0 0,1 0-1,-1 0 1,1 0 0,-1 0 0,1 0-1,-1 0 1,1 0 0,0 0 0,-1 0 0,1 0-1,-1 0 1,1-1 0,-1 1 0,1 0-1,-1 0 1,1-1 0,-1 1 0,1 0-1,-1 0 1,1-1 0,0 0 0,17-16 134,-16 15-125,51-58 165,15-15-123,-57 64-106,0 1 0,1 1 1,1 0-1,20-12 0,-32 20 14,1 1 0,-1-1 0,0 1-1,0-1 1,0 1 0,0-1 0,0 1-1,1 0 1,-1 0 0,0 0 0,0 0-1,0 0 1,1 0 0,-1 0 0,0 0-1,0 0 1,0 1 0,1-1 0,-1 0-1,0 1 1,0-1 0,0 1 0,0-1-1,0 1 1,0-1 0,0 1 0,0 0-1,0 0 1,0-1 0,0 1 0,0 0-1,-1 0 1,1 0 0,0 0 0,0 0-1,-1 0 1,1 0 0,0 2 0,3 5-16,-1 0 1,1 1-1,-2 0 0,3 10 1,-1-6 48,-1-2-15,1 1 0,0-1 0,1 0 0,0 0 0,1-1-1,0 0 1,11 14 0,-14-21 30,-1 1-1,1-1 1,0-1-1,0 1 1,0 0 0,0-1-1,1 0 1,-1 1-1,1-1 1,-1 0 0,1-1-1,0 1 1,0-1-1,0 0 1,-1 0 0,1 0-1,0 0 1,1-1-1,-1 1 1,0-1 0,0 0-1,0 0 1,0-1-1,0 1 1,5-2-1,-1-1 64,-1 0-1,1 0 0,-1 0 1,0-1-1,0-1 0,0 1 0,0-1 1,-1 0-1,0 0 0,0-1 1,8-9-1,-1-1 30,-1 0-1,-1-1 1,14-27 0,-17 28-29,-1-1 0,-1 1 0,0-1 0,-2-1 0,4-18 0,-6 25-314,-1-1-1,0 1 1,-1-1 0,0 1-1,0 0 1,-2-1-1,1 1 1,-6-19-1,13 68-7396,1 11 3530,2-16 1011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3:37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18 2976,'1'-1'79,"-1"1"-1,1-1 1,-1 0 0,1 0-1,-1 1 1,1-1 0,0 0 0,-1 1-1,1-1 1,0 1 0,-1-1-1,1 1 1,0-1 0,0 1 0,0 0-1,0-1 1,7-4 279,-8 5-271,0 0 0,1 0 0,-1-1 0,0 1 0,1 0 0,-1 0 0,0 0 0,1-1 0,-1 1 0,0 0 0,1 0 0,-1 0 0,0 0 0,1 0 0,-1 0 0,1 0 0,-1 0 0,0 0 0,1 0 0,-1 0 0,0 0 0,1 0 0,-1 0 0,1 0 0,-1 0 0,0 0 0,1 0 0,-1 0 1,0 1-1,1-1 0,-1 0 0,0 0 0,1 0 0,-1 1 0,0-1 0,0 0 0,1 0 0,-1 1 0,0-1 0,1 1 0,-1-1 35,1 1 0,-1-1 0,0 1 0,1 0 0,-1-1 1,0 1-1,1-1 0,-1 1 0,0 0 0,0-1 0,1 1 0,-1 0 0,0-1 1,0 1-1,0 0 0,0-1 0,0 1 0,0 0 0,0 1 0,-2 1 33,-1 0-1,1 0 0,-1 0 0,1-1 0,-1 1 1,0-1-1,0 1 0,0-1 0,0 0 1,-1 0-1,1-1 0,-4 3 0,-4 2 108,-115 57 1891,79-41-1480,-76 47-1,-1 28 91,102-73-592,21-23 90,3 0-254,1-1 1,-1 0-1,0 1 0,1-1 0,-1 0 0,1-1 1,1 1-1,3-1 20,13 2-14,0 0-1,1 2 0,-2 0 0,1 1 0,0 1 1,26 10-1,28 14 292,115 62 0,-169-80-1600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7:18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 2656,'5'-16'4704,"4"16"-3568,-8 1-1092,1 0 0,-1-1 0,0 1 0,1 0 0,-1 0 1,0 0-1,0 0 0,0 0 0,0 0 0,0 0 0,0 0 0,0 1 1,1 1-1,11 21 260,4 17 190,12 53-1,-18-58-344,41 106 779,-29-83-554,-4-22-83,-9-18-33,-9-16-177,-1-2-66,0-1-1,0 0 0,0 0 1,0 0-1,0 0 0,0 1 1,0-1-1,0 0 1,0 0-1,0 0 0,0 0 1,0 1-1,0-1 0,0 0 1,0 0-1,0 0 0,0 0 1,0 0-1,1 1 0,-1-1 1,0 0-1,0 0 0,0 0 1,0 0-1,0 0 0,0 0 1,1 1-1,-1-1 0,0 0 1,0 0-1,0 0 1,0 0-1,0 0 0,1 0 1,-1 0-1,0 0 0,0 0 1,0 0-1,0 0 0,1 0 1,-1 0-1,0 0 0,0 0 1,0 0-1,0 0 0,1 0 1,-1 0-1,0 0 0,0 0 1,0 0-1,0 0 0,1 0 1,-1 0-1,0-1 1,0 1-1,0 0 0,0 0 1,1 0-1,0-1 18,0 0 0,0 0 1,1 0-1,-1 0 0,0 0 1,0 0-1,0 0 0,0 0 0,0 0 1,0 0-1,0-1 0,-1 1 0,1 0 1,0-1-1,-1 1 0,1-1 0,0-2 1,4-31 251,-3 19-200,21-106 296,-10 63-98,13-49-311,-22 94-37,1 0-1,1 1 1,0-1 0,1 2-1,13-20 1,-20 31-109,0 0 0,1 0 1,-1 1-1,1-1 0,-1 0 1,1 0-1,0 1 0,-1-1 1,1 0-1,0 1 0,-1-1 0,1 1 1,0-1-1,0 1 0,0-1 1,0 1-1,-1-1 0,1 1 1,0 0-1,0-1 0,0 1 0,0 0 1,0 0-1,0 0 0,0 0 1,0 0-1,0 0 0,0 0 1,0 0-1,-1 0 0,1 0 0,2 1 1,6 3-1794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3:39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8 2496,'0'-7'4338,"1"7"-4255,-20 16 797,0-1-1,-1 0 1,-1-2 0,0 0-1,-23 9 1,13-6-12,-48 33-1,61-34-637,4-5 15,-24 15 0,15-9 97,21-14-210,-1 0 0,1 0 0,0-1 0,-1 1 0,0-1 0,1 1 0,-6 1 0,20-4-88,-9 0-5,-1 1 1,0 0 0,1 0-1,-1 0 1,1 0-1,-1 0 1,0 0 0,1 1-1,-1-1 1,4 2-1,15 8 50,-1 1-1,0 1 1,-1 0-1,0 2 0,-1 0 1,31 33-1,-44-41-21,-1-1-1,1 1 1,5 10 0,-8-12-476,0 0 0,1 0 0,0 0 0,0 0-1,0 0 1,0-1 0,1 1 0,-1-1 0,5 3 0,1-2-2108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3:40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186 281 2720,'1'-4'515,"1"0"1,-1 1-1,1-1 0,0 0 1,1 0-1,-1 1 0,4-13 3460,-6 16-3900,0 0 0,0-1 0,0 1 0,-1 0 1,1 0-1,0 0 0,0 0 0,0 0 0,-1 0 1,1 0-1,0 0 0,0 0 0,-1 0 0,-7 4 341,-1 1-1,1 0 1,1 0-1,-1 0 1,-12 12 0,-6 5 338,10-11-292,1 2 1,-24 25-1,34-32-383,0-1 1,0 1-1,1 0 1,0 1-1,0-1 1,0 1-1,1 0 1,0-1-1,1 1 1,-3 12-1,4-18-48,1 0-1,0 0 0,0 0 1,0 0-1,0 0 0,0 0 1,0 0-1,0 0 0,0 0 1,0 0-1,0 0 0,1 0 1,-1 0-1,0 0 0,1 0 1,-1 0-1,2 2 0,-2-3-11,1 1 1,-1-1-1,1 1 0,0-1 0,-1 1 0,1-1 1,0 0-1,-1 1 0,1-1 0,0 0 1,0 0-1,-1 1 0,1-1 0,0 0 0,0 0 1,0 0-1,-1 0 0,2 0 0,3 0 69,1-1-1,-1 0 1,1 0 0,-1-1-1,7-2 1,-7 2 1,93-38 167,-61 24-267,63-20 0,-98 36-36,1-1 0,0 0 0,-1 1 0,1 0 0,0-1 0,-1 1 0,1 0-1,0 1 1,-1-1 0,1 0 0,0 1 0,-1-1 0,5 2 0,-5-1 29,-1 0 0,1 0 0,-1 0 0,0 0 0,0 0 0,1 0 0,-1 1 0,0-1 0,0 0 0,0 1 0,0-1 1,0 0-1,0 1 0,-1-1 0,1 1 0,0-1 0,-1 1 0,1 0 0,-1-1 0,0 1 0,1 0 0,-1 1 0,2 23-87,-1-15 159,0 0 0,4 12 0,-4-19 0,0 0 1,1 0 0,0 0-1,-1 0 1,1 0 0,1-1-1,-1 1 1,0-1-1,4 5 1,-3-6 5,-1 1-1,1 0 1,0-1-1,0 0 0,0 1 1,0-1-1,0-1 1,0 1-1,1 0 1,-1-1-1,1 1 1,-1-1-1,1 0 1,-1 0-1,5 0 1,-3-1-2,0 0 0,0 0 0,0 0 0,0-1 0,0 0-1,0 0 1,0 0 0,-1-1 0,1 1 0,4-3 0,7-5 66,-1 0-1,-1 0 1,0-2 0,0 0-1,16-16 1,-18 15-104,-1 0 0,-1-1-1,0 0 1,-1 0 0,0-1 0,-1 0 0,-1-1 0,0 0 0,-1 0 0,0-1 0,-1 1 0,-1-1 0,-1 0 0,0-1 0,-1 1 0,-1 0 0,0-1-1,-2-17 1,-5-34-146,4 59-95,1 1-1,-2-1 0,1 1 1,-1-1-1,-6-12 0,8 19 51,0 0-1,0 0 1,0 1-1,-1-1 0,1 1 1,0-1-1,-1 1 1,1-1-1,-1 1 1,1 0-1,-1 0 0,1-1 1,-1 1-1,-3-1 1,4 2 12,-1-1 0,1 1 1,0 0-1,0 0 1,0 0-1,0 0 0,0 0 1,0 0-1,0 0 1,0 0-1,0 1 0,0-1 1,0 0-1,0 1 1,0-1-1,0 1 0,0-1 1,0 1-1,0-1 1,0 1-1,0-1 0,0 1 1,1 0-1,-1 0 1,0 0-1,0-1 0,1 1 1,-2 2-1,-11 19-2027,0 8-1622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3:41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139 139 2912,'2'-3'468,"-1"0"0,0 0 0,0-1 0,-1 1 0,1 0 0,-1-7 0,1 8-268,-1 1-1,0 0 1,0 0 0,-1 0-1,1 0 1,0-1 0,0 1-1,-1 0 1,1 0 0,0 0-1,-1 0 1,1 0 0,-1 0 0,1-1-1,-1 1 1,0 1 0,0-1-1,1 0 1,-1 0 0,0 0-1,-1-1 1,1 2-150,1 0 0,-1 0 0,1 0 0,-1 0 0,1 0 0,-1 0 1,1 0-1,-1 0 0,0 0 0,1 0 0,-1 0 0,1 0 0,-1 0 0,1 1 0,-1-1 0,1 0 0,-1 0 0,1 0 1,-1 1-1,1-1 0,0 0 0,-1 1 0,-12 10 207,11-9-103,-7 7 115,0 0 1,1 1-1,0 0 1,0 0 0,-10 19-1,5-2 362,-13 34 1,24-56-553,1 0 0,-1-1 0,1 1 0,0 0 0,1 0 0,-1-1 1,1 1-1,0 8 0,0-11-46,0-1 1,1 1 0,-1 0-1,0-1 1,1 1 0,-1 0-1,1-1 1,0 1 0,0-1-1,-1 1 1,1-1 0,0 1-1,0-1 1,0 0 0,1 1-1,-1-1 1,0 0 0,0 0-1,1 0 1,-1 0 0,1 0-1,-1 0 1,1 0 0,-1 0-1,1 0 1,2 0 0,3 1 75,1-1 1,-1 0-1,0-1 1,1 1 0,-1-2-1,0 1 1,0-1-1,1 0 1,-1 0-1,0-1 1,0 0-1,0 0 1,9-4-1,-6 1-9,-1 1 0,0-1 0,0-1 0,0 0-1,-1 0 1,0 0 0,0-1 0,13-15 0,-15 14-60,0-1 1,-1 0-1,0 0 1,-1 0-1,1-1 1,-2 1 0,0-1-1,0 0 1,0 0-1,1-14 1,-3 16-78,-1-1-1,1 0 1,-1 1 0,-1-1 0,1 0 0,-1 1 0,-1-1-1,0 1 1,0 0 0,-1-1 0,1 1 0,-8-12-1,9 17-26,0 1 0,-1-1-1,0 1 1,1 0 0,-1 0-1,0 0 1,0 0 0,0 0-1,0 0 1,0 1 0,0-1-1,-1 1 1,1-1 0,-1 1-1,1 0 1,-1 0 0,1 0-1,-1 0 1,0 0 0,1 1-1,-1-1 1,0 1-1,-5 0 1,5 0-202,0 0 0,1 1-1,-1 0 1,0-1 0,0 1-1,1 1 1,-1-1 0,0 0-1,1 0 1,-1 1 0,1 0 0,0-1-1,-1 1 1,1 0 0,0 0-1,0 0 1,0 0 0,1 1 0,-1-1-1,0 1 1,1-1 0,-2 4-1,-7 19-1599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05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45 3072,'-35'0'8581,"34"0"-8368,10 0 449,14-1-47,45-9 0,-1 1-197,50 6 277,-76 4-382,6-7 231,-46 6-416,0-2-836,0 1 1,-1-1 0,1 0 0,0 0 0,0 1 0,0-1-1,2-2 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05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3968,'-17'11'5365,"149"-15"1542,2 0-8155,-130 4 1228,30 2-3062,-33-2 2836,1 1 0,-1-1 0,1 0 0,-1 1 0,1-1 0,-1 1 0,0 0 0,1-1 0,-1 1 0,0 0 0,1 0 0,-1 0 0,0-1 0,0 1 0,0 1 0,0-1 0,0 0 0,2 2 0,-2 0-256,-1-1 0,1 0 0,-1 0 0,1 0 0,-1 1 0,0-1 0,0 5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23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1 129 2496,'-1'-11'5712,"11"2"-4262,-6 4-1199,0 0-1,1 0 0,-1 1 0,1-1 0,0 1 0,1 0 0,-1 1 1,1 0-1,-1-1 0,1 2 0,8-4 0,10-5 199,-6 2-273,1 1 0,0 1 0,0 1 0,1 1 0,0 0 0,31-2 0,-47 7-178,1-1 0,0 1 1,-1 0-1,1 1 0,-1-1 0,1 1 0,-1 0 1,6 2-1,-9-3 6,1 1 1,-1-1 0,0 1-1,1 0 1,-1 0-1,0-1 1,1 1-1,-1 0 1,0 0 0,0 0-1,0 0 1,0 1-1,0-1 1,0 0-1,0 0 1,-1 1 0,1-1-1,0 0 1,-1 1-1,1-1 1,-1 1-1,1-1 1,-1 0 0,0 1-1,0-1 1,1 1-1,-1 2 1,-1 8 50,0 0 1,-1 0-1,0 0 0,0 0 1,-6 14-1,-26 57 199,21-53-227,-3 5 68,-2 0 0,-1-1 0,-2-1 0,-47 59 0,55-78 385,-27 23 0,63-50 68,0 1 1,1 2-1,0 0 1,0 1 0,1 2-1,27-5 1,20 3-101,-68 9-496,-1 0 0,0-1 1,1 1-1,-1 0 0,1 1 0,-1-1 1,1 1-1,-1-1 0,1 1 1,-1 0-1,0 0 0,0 1 0,1-1 1,-1 1-1,0-1 0,0 1 1,0 0-1,3 3 0,3 4-3008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24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1 165 3232,'39'3'6833,"1"0"-3869,-34-3-2733,0 0 0,0-1 0,-1 0 0,1 0 0,0 0 0,-1-1 0,1 1 0,9-6 0,-13 6-201,1 0 1,-1-1-1,0 1 1,1-1-1,-1 0 1,0 0-1,0 0 1,0 0 0,0 0-1,-1 0 1,1 0-1,0 0 1,-1-1-1,0 1 1,1-1-1,-1 1 1,0-1-1,0 0 1,-1 1-1,2-5 1,-1 3-28,-1-1 1,0 1 0,0-1-1,0 1 1,0-1-1,0 1 1,-1-1-1,0 1 1,0-1-1,0 1 1,-1 0 0,1 0-1,-1-1 1,0 1-1,0 0 1,-1 1-1,1-1 1,-1 0-1,0 1 1,0-1 0,0 1-1,0 0 1,-5-3-1,7 5-23,0 0 0,0 0-1,-1 0 1,1 0 0,0 1-1,0-1 1,-1 1 0,1-1-1,0 1 1,-1-1 0,1 1-1,-1 0 1,1 0 0,-1 0-1,1 0 1,0 0 0,-1 0-1,1 0 1,-1 0 0,-1 1-1,1 0 15,-1 0-1,1 0 0,0 0 0,0 0 1,0 1-1,0-1 0,0 0 1,0 1-1,0 0 0,1 0 0,-3 1 1,-1 4 181,0 1 0,1-1 0,0 1 1,0-1-1,-5 15 0,5-10 229,0 0 0,1 0 1,1 1-1,0-1 0,-1 22 0,3-29-296,0 0 0,1 0 0,-1 0 0,1 0 0,0 0 0,0-1 0,1 1 0,0 0 0,-1 0-1,1-1 1,1 1 0,-1-1 0,1 0 0,0 0 0,0 0 0,0 0 0,5 5 0,-3-5-26,-1-1 1,1 0-1,0 0 1,0 0-1,0-1 0,0 1 1,0-1-1,0 0 0,1-1 1,-1 1-1,1-1 1,-1 0-1,1-1 0,10 1 1,5-2-1257,0-1 0,34-8 1,-22 4-3619,-16 3 1523,-3-2-2363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24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26 150 2656,'-2'0'112,"-21"-11"9717,26 8-9536,0 1 1,0-1 0,1 1-1,-1 0 1,1 1-1,0-1 1,-1 1-1,1-1 1,0 1-1,7-1 1,-2 0 162,243-51 3494,8 15-2712,-167 25-1205,15 2-206,-87 11-3162,29 2 1,-40 2 513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25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51 2496,'-2'-6'458,"-2"-15"8,4 20-335,0 0 0,0 1 0,0-1 0,0 0 0,0 0 0,0 1 0,0-1 0,0 0 0,0 0 0,1 0 0,-1 1-1,0-1 1,0 0 0,1 1 0,-1-1 0,0 0 0,1 0 0,-1 1 0,1-1 0,-1 1 0,1-1 0,0 0 0,0 0 98,0 0 1,0 1-1,-1-1 0,1 1 1,0-1-1,0 1 1,0-1-1,1 1 0,-1-1 1,0 1-1,0 0 1,0 0-1,0 0 0,0-1 1,2 1-1,-2 1-118,0-1 0,-1 1 1,1-1-1,0 1 0,0-1 0,0 1 0,-1 0 0,1-1 0,0 1 1,-1 0-1,1 0 0,0-1 0,-1 1 0,1 0 0,-1 0 0,1 0 1,-1 0-1,0 0 0,1 1 0,3 11 424,-1-1 0,0 1 0,-1 0-1,0 0 1,-1-1 0,-1 19 0,2 9 361,-1 29 401,-1-40-812,4 36-1,-4-51-375,0-10-72,-1-1 1,2 0-1,-1 0 0,0 0 1,0 0-1,2 5 0,-2-8-26,0 0-1,1 1 0,-1-1 0,0 0 0,0 1 1,0-1-1,1 0 0,-1 1 0,0-1 0,0 0 1,1 1-1,-1-1 0,0 0 0,1 0 0,-1 1 1,0-1-1,1 0 0,-1 0 0,0 0 1,1 0-1,0 1 0,0-1 13,0 0 0,0 0 0,-1 0 0,1 0 0,0-1 0,0 1 0,0 0 0,0 0 0,0-1 0,0 1 1,0 0-1,-1-1 0,2 0 0,6-4-212,0 0 0,-1-1-1,10-8 1,12-11-361,-23 22 438,-1-1 0,1 1 0,8-4 1,-12 6 143,0 0 0,0 1-1,0-1 1,0 0 0,0 1 0,0 0 0,-1 0 0,1-1 0,0 1 0,0 0 0,0 1 0,0-1 0,0 0 0,0 1 0,3 0 0,-4 0 37,0 0 1,-1 0-1,1-1 1,0 1-1,-1 0 1,1 0-1,-1 0 0,0 0 1,1 0-1,-1 0 1,0 1-1,1-1 0,-1 0 1,0 0-1,0 0 1,0 0-1,0 0 1,0 0-1,-1 2 0,1-2 84,0 7 24,0 0 0,-1-1 0,0 1 0,0-1 0,-5 15 0,5-17-592,0 1 0,0 0 0,0-1 0,1 1 0,0 7 1,0-5-1700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25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0 5984,'-5'5'2208,"5"-2"-1728,-4 5-128,0 0 1792,-5 1-1248,-4 5 1184,-5 2-1184,-3-1 575,-7 1-831,2 4 64,5-1-416,-2-3-96,2-1-128,4-2-544,-1-7 256,5 2-2783,3 1 1631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7:19.0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2 3328,'-1'0'106,"-1"1"-1,0 0 1,0 0 0,0 0 0,1 0-1,-1 0 1,1 1 0,-1-1 0,1 0-1,-1 1 1,1-1 0,0 1 0,-1-1-1,1 1 1,0 0 0,0 0 0,-1 2-1,-2 5 495,0 0 1,-2 14-1,3-15 64,1 2-447,0-1 1,1 0-1,0 1 0,0 0 1,1-1-1,0 1 1,1-1-1,0 1 1,1-1-1,0 1 0,0-1 1,7 17-1,-9-25-179,1 1 0,0-1 0,-1 0 0,1 1 0,0-1 0,0 0 0,0 1 0,0-1 0,0 0-1,0 0 1,0 0 0,2 2 0,-3-3 4,1 1 0,0-1 1,0 0-1,-1 1 0,1-1 0,0 0 0,0 0 1,0 1-1,-1-1 0,1 0 0,0 0 0,0 0 0,0 0 1,0 0-1,-1 0 0,1 0 0,0-1 0,1 1 1,0-1 14,0 0 1,0 0 0,-1 0 0,1 0 0,0-1-1,0 1 1,0 0 0,-1-1 0,1 1 0,-1-1 0,1 0-1,-1 0 1,0 1 0,0-1 0,0 0 0,2-4 0,2-6 114,0-1 0,0 0 0,-1 0 0,-1 0 0,2-19 0,-4 26-131,0-1 1,-1 1-1,0 0 0,-1-1 1,1 1-1,-1 0 0,0-1 0,-1 1 1,1 0-1,-1 0 0,0 0 1,-1 0-1,-5-10 0,7 15-147,0 0-1,1 0 0,-1 0 1,0 0-1,0 0 0,0 0 1,0 0-1,0 1 0,0-1 1,0 0-1,0 0 0,0 1 1,0-1-1,0 1 0,0-1 1,0 1-1,-1-1 0,1 1 1,0 0-1,0 0 0,-1-1 1,1 1-1,0 0 0,0 0 1,-1 0-1,1 0 0,0 1 1,-1-1-1,1 0 0,0 1 1,0-1-1,0 0 0,-1 1 1,1-1-1,0 1 0,0 0 1,-2 0-1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28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 2976,'0'-8'2576,"8"4"-971,-4 0-1175,-3 4-226,0-1 0,0 0 1,0 1-1,0-1 0,0 0 0,0 0 1,0 0-1,0 0 0,0 0 0,-1 0 1,1 0-1,-1 0 0,1 0 1,0 0-1,-1 0 0,0 0 0,1-3 945,-1 6-563,0 8-239,-1-7-201,1 0 0,0 0 0,0 1 0,0-1 0,0 0 0,0 1 0,2 5 0,9 27 730,-2 1 0,-1 1 0,3 44 0,-8 7 356,-3-76-1200,-2 58 561,1-30-260,5 61-1,-3-79-295,-1-17-5,0 0 0,1-1 0,0 1 1,2 7-1,-2-8 0,5 9 154,-6-13-36,6 3-42,-6-4-103,0 0-1,0 0 0,0 0 0,0 1 0,0-1 0,0 0 0,0 0 1,0 0-1,1 0 0,-1 0 0,0 1 0,0-1 0,0 0 1,0 0-1,0 0 0,0 0 0,1 0 0,-1 0 0,0 1 0,0-1 1,0 0-1,0 0 0,1 0 0,-1 0 0,0 0 0,0 0 1,0 0-1,1 0 0,-1 0 0,0 0 0,0 0 0,0 0 0,0 0 1,1 0-1,-1 0 0,0 0 0,0 0 0,0 0 0,1 0 1,-1 0-1,0-1 0,0 1 0,0 0 0,0 0 0,0 0 0,1 0 1,-1 0-1,0 0 0,0 0 0,0-1 0,0 1 0,0 0 1,0 0-1,1 0 0,-1-1 0,5-3 11,-5 4-9,0 0 0,0-1 0,1 1 0,-1 0 1,0 0-1,0 0 0,1-1 0,-1 1 0,0 0 0,0 0 0,1-1 0,-1 1 0,0 0 1,0 0-1,0-1 0,0 1 0,0 0 0,1 0 0,-1-1 0,0 1 0,0 0 0,0-1 0,0 1 1,0 0-1,0-1 0,0 1 0,0 0 0,0-1 0,7-47 181,-2 23-172,0-1 0,2 1-1,0 0 1,14-29 0,-11 32-53,0 1-1,2 0 1,17-25-1,48-54 504,-47 64-2279,-2-1 0,27-46 1,-48 69 2,-1-1 0,6-17 0,-7 16 316,4-8-2926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29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91 3808,'-8'-11'4650,"-5"19"-1215,10-6-3297,1 0 1,0 0-1,1 0 1,-1 0-1,0 0 1,0 1-1,1-1 1,0 1-1,-1-1 1,1 1-1,0-1 1,0 1-1,0-1 1,0 1-1,1 0 1,-1 0-1,1 0 1,0-1-1,0 6 0,0-6-74,0 0 0,0 0 0,0 0 0,0 1 0,1-1 0,-1 0 0,1 0 0,0 0 0,0 0 0,-1 0 0,1 0 0,1 0 0,-1 0 0,0 0-1,0-1 1,1 1 0,-1 0 0,1-1 0,-1 1 0,1-1 0,0 1 0,-1-1 0,1 0 0,4 2 0,-2-1 30,1 0 0,0-1 0,-1 1 0,1-1 0,0 0 0,0 0 0,0-1 1,0 1-1,0-1 0,0 0 0,0-1 0,0 1 0,6-2 0,-10 1-80,14-1 193,1-1 0,-1-1 1,0-1-1,15-6 0,-27 9-180,0 1 0,1-1-1,-1 1 1,-1-1 0,1 0 0,0 0-1,0 0 1,-1 0 0,1-1-1,-1 1 1,0-1 0,0 0-1,0 1 1,0-1 0,0 0-1,0 0 1,-1 0 0,0 0-1,1-1 1,-1 1 0,0 0-1,-1-1 1,1 1 0,-1 0-1,1-5 1,-1 5-22,0-1 1,-1 0-1,1 1 0,-1-1 1,0 1-1,0-1 0,0 1 1,0-1-1,0 1 1,-1 0-1,0 0 0,0 0 1,0 0-1,-4-5 0,2 4 26,1 0 1,-1 1-1,-1-1 0,1 1 0,0 0 0,-1 0 1,0 1-1,0-1 0,-6-2 0,4 3-317,1 0 1,-1 0-1,0 1 0,1 0 0,-1 0 0,0 0 0,0 1 1,1 0-1,-1 0 0,0 1 0,0 0 0,1 0 0,-1 1 1,0-1-1,-11 6 0,16-6-82,0 0 0,0 0 0,1 0 0,-1 0 0,0 0 0,1 0 0,-1 1 0,1-1 0,-1 0 0,1 1 0,0-1 0,0 1 0,0-1 0,0 1 0,0 0 0,0 0 0,0-1 0,0 1 0,1 0 0,-1 2 0,-4 14-3685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36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528 33 1984,'3'-32'8213,"-4"36"-8017,1 1 0,-1 0 0,-1-1 0,1 1 0,-1-1 0,0 1 0,1-1 0,-2 0 0,-4 8 0,0-1 139,-1-1 0,-14 16 0,-5-2 516,-50 35-1,-12 10-273,86-66-552,-88 84 665,71-65-484,0 0 0,-20 33 0,-52 74-457,78-111-1712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37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0 3968,'-8'4'3755,"8"-3"-3576,-16 11 1695,-27 14-454,-2-2 1,-77 30-1,80-43-1053,32-9-306,0 1-1,0 0 0,-13 5 0,22-7-30,-1 0 0,0 0 0,1-1 0,-1 1 0,0-1 0,1 1 0,-1-1 1,0 0-1,1 0 0,-1 0 0,0 0 0,0 0 0,1 0 0,-1 0 0,0 0 0,0-1 0,1 1 0,-1-1 0,0 1 0,1-1 1,-1 0-1,1 0 0,-1 1 0,-2-3 0,4 2-89,4-2-175,10-5 203,0 1 1,15-5 0,2-1 30,94-33 691,-49 19-97,-60 22-330,0 1 0,0 0 0,23-2 0,-37 6-192,1 0 0,-1 0-1,1 1 1,-1-1 0,1 1 0,-1 0-1,0-1 1,1 1 0,-1 0 0,0 1-1,0-1 1,0 0 0,0 1 0,0-1-1,0 1 1,0-1 0,0 1 0,-1 0-1,1 0 1,0 0 0,-1 0 0,0 0-1,2 4 1,2 1 70,-1 1-1,0 0 0,-1 0 1,0 1-1,3 11 1,-6-17-160,1 0 0,0 0 0,0-1 0,0 1 0,1 0 1,-1-1-1,0 1 0,1-1 0,0 1 0,0-1 0,3 4 0,15 11-3135,-7-7-1090,-3 1 1945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39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455 1 2496,'12'5'6884,"-12"-4"-6639,-7 16 3989,2-9-5320,-50 87 2922,-6 6-1121,47-80-563,0-1 0,-30 30 1,16-23-21,0-1 0,-1-2 0,-39 24 0,26-19-89,23-15 23,-34 18 1,54-30 169,5-1-65,9 0 56,1-1-154,0 0 0,-1 2 0,1 0 0,-1 0 0,0 2 0,0 0 0,0 1 0,0 0 0,-1 1 0,0 1 0,0 0 0,-1 1 0,1 0 0,-2 1 0,15 12 0,-10-4 2,-5-7-57,-1 1 0,0 0 0,-1 0-1,0 1 1,10 17 0,-9-8-261,26 35 0,-37-56 32,1 1 0,-1-1 0,0 1 0,1-1 0,-1 1 0,4 2-1266,-4-3 1266,1 0 0,-1 1 0,1-1 0,0 0 0,-1 0 0,1 1 0,-1-1 0,1 0 0,0 0 0,-1 0 0,1 0 0,0 0 0,-1 0 0,1 0 0,0 0 0,-1 0 0,1 0 0,0-1 0,-1 1 0,1 0 0,-1 0 0,1-1 0,-1 1 0,1 0 0,1-1 0,7-6-2247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39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0 163 3328,'1'-23'1061,"-1"22"-974,0 1-1,0 0 1,0-1-1,0 1 1,0 0-1,0-1 1,0 1 0,0 0-1,0-1 1,0 1-1,1 0 1,-1 0-1,0-1 1,0 1-1,0 0 1,0-1-1,1 1 1,-1 0-1,0 0 1,0 0 0,1-1-1,-1 1 1,0 0-1,0 0 1,1 0-1,-1-1 1,0 1-1,0 0 1,1 0-1,-1 0 1,0 0-1,1 0 1,-1 0 0,0 0-1,1 0 1,-1 0-1,0 0 1,1 0-1,-1 0 1,0 0-1,1 0 1,-1 0-1,0 0 1,1 0-1,-1 0 1,0 0 0,0 1-1,1-1 1,-1 0-1,0 0 1,1 0-1,-1 1 1,14 9 2926,1 6-2114,-1 1 0,0 0-1,-2 1 1,0 0 0,14 31 0,-14-29-628,44 106 1328,-50-111-1476,1 1 30,4 15-2,5 23 63,-15-51-153,0-1 0,0 1 0,1 0 0,-1-1 0,1 1 0,0-1 0,-1 1 0,4 2 0,-4-4-8,-1-1-46,0 0 1,1 0-1,-1 1 0,0-1 0,0 0 0,1 0 0,-1 0 0,0 0 0,0 0 0,0 0 0,1 0 0,-1 0 0,0 1 1,1-1-1,-1 0 0,0 0 0,0 0 0,1 0 0,-1 0 0,0 0 0,0 0 0,1 0 0,-1-1 0,0 1 1,0 0-1,1 0 0,-1 0 0,0 0 0,0 0 0,1 0 0,-1 0 0,0-1 0,0 1 0,0 0 0,1 0 0,-1 0 1,0 0-1,0-1 0,0 1 0,0 0 0,1 0 0,-1-1 0,0 1 0,8-10 215,35-60-143,40-94 0,-68 135-29,2-7 18,56-128-1864,-59 121-249,3-7-5691,-12 80 819,-10-6 5258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40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39 2912,'6'-17'1006,"-5"15"-713,-1 0 0,1 0 0,0 0 0,0 0 0,-1 0 0,1 1 0,0-1 0,1 0 0,2-3 1600,-6 13 139,-58 83 1900,-6 9-1502,62-93-2373,0-1 0,1 1 0,0 0 0,0 0 0,1 0 0,0 0 0,0 1 0,-1 7 0,3-11-25,0 1 0,0-1 1,0 0-1,1 0 0,-1 0 0,1 0 1,0 0-1,0 0 0,0 0 0,1 0 1,0 0-1,-1-1 0,1 1 1,0-1-1,1 1 0,3 4 0,10 13 345,13 15-4689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40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6720,'5'-11'2496,"8"11"-1952,13-8-128,-5 8 1248,6 0-992,7 0 768,2-4-800,0 4-288,-2 0-224,1 4-128,-9-4 32,0 5 96,-3-5-64,-5 0-2272,-1 0 1184,-4 0-2176,-9-5 1792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40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0 4480,'-13'7'410,"0"1"1,0 0-1,1 0 1,0 2 0,1-1-1,0 2 1,0-1-1,1 1 1,1 1-1,-14 21 1,2 1 864,2 1 0,-26 65 0,39-86-1091,1 0 0,1 1 0,-5 24 0,8-30-145,1 0 0,-1 0 1,1-1-1,1 1 0,0 0 1,0 0-1,5 16 1,1-6 61,0 0 1,2 0-1,0-1 1,1 0 0,21 28-1,-2-10-1299,47 48 0,-69-77 570,0-1 1,1 1-1,-1-1 1,1 0-1,0-1 1,1 0-1,-1 0 1,17 6-1,-1-5-2833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41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4576,'0'-1'54,"0"0"0,0 1 0,0-1 1,0 1-1,1-1 0,-1 1 0,0-1 0,1 1 0,-1-1 1,0 1-1,1-1 0,-1 1 0,0-1 0,1 1 0,-1 0 1,1-1-1,-1 1 0,1 0 0,-1-1 0,1 1 0,-1 0 1,1 0-1,-1-1 0,1 1 0,0 0 0,-1 0 0,1 0 1,-1 0-1,1 0 0,-1 0 0,2 0 0,0 0 48,0 0-1,0 1 0,-1-1 1,1 1-1,0 0 1,0 0-1,0 0 0,-1 0 1,4 2-1,4 4 494,0 0 1,12 14-1,-12-10 45,0 1 1,-1-1-1,0 1 0,-1 1 1,11 24-1,-9-16 92,-2 0-1,9 44 1,-14-51-454,-1-1-1,0 1 1,-1-1 0,-1 1-1,0 0 1,-1-1-1,0 1 1,-5 13 0,-6 16 327,-21 44 1,21-54-476,-44 102-439,56-133-45,0 0 0,0 0 0,0 0 0,0 0 0,-1 0 0,1-1-1,-1 1 1,1 0 0,-1-1 0,0 1 0,1-1 0,-3 2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7:19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6 2144,'-3'-1'110,"-4"-3"382,8 6-117,0 0-282,0 0 0,0 0 0,0-1 0,0 1 0,-1 0-1,1 0 1,0 0 0,0 2 0,1 14 892,-1 21 1,0 3-56,9 96 2137,-15 275 0,-21-207-2465,26-256-9311,3 16 5936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41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56 3648,'-1'-4'338,"0"1"1,0-1 0,0 1-1,0-1 1,1 1-1,0-5 1,0 7 24,0-1 0,0 1-1,0 0 1,0 0 0,1 0 0,-1-1 0,0 1-1,1 0 1,-1 0 0,1 0 0,-1 0 0,1 0-1,0-1 1,-1 1 0,1 0 0,0 0 0,0 1 0,0-1-1,0 0 1,1-1 0,-1 2-212,-1-1 1,1 1-1,0 0 1,-1-1-1,1 1 1,0 0-1,0 0 1,-1 0-1,1 0 1,0 0-1,0-1 1,-1 2-1,1-1 1,0 0-1,-1 0 1,1 0 0,0 0-1,0 0 1,-1 0-1,2 1 1,15 9 812,-9-5-513,32 20 418,56 45 0,-62-44-714,116 107 477,-102-87-554,-15-12 172,-32-32-202,0-2-16,-1 0 0,1 1 0,-1-1 0,0 1 0,1-1 0,-1 1 0,0 0 0,0-1 0,1 1 0,-1-1 0,0 1 0,0-1 0,0 1 0,0 0 0,1 0 0,-15 16-52,1 0 0,-2-1 0,0 0-1,-29 22 1,-14 13 36,1 4 0,4 1 0,1 3 0,-50 77 0,90-118-71,-19 27-1608,15-15-4864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43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97 109 2400,'0'-2'179,"0"1"-1,0-1 1,0 0 0,0 1-1,0-1 1,1 1 0,-1-1-1,1 0 1,-1 1 0,1-1-1,0 1 1,-1-1 0,1 1-1,0-1 1,0 1 0,0 0-1,0 0 1,0-1-1,2 0 1,-2 1 69,0-1 1,0 1-1,-1-1 0,1 1 0,0-1 0,0 0 1,-1 1-1,1-1 0,-1 0 0,0 1 0,1-1 1,-1 0-1,0 0 0,0 1 0,0-1 0,0 0 1,-1 1-1,1-3 0,0 1 76,-1 1 0,1-1 0,0 0-1,0 1 1,1-1 0,-1 1 0,2-5 0,0 2 491,-1 5-729,-1-1 0,0 1 0,1-1 0,-1 1 0,0 0 0,0-1 0,1 1 0,-1-1 0,0 1 0,0-1 0,0 1 0,0-1 0,1 1-1,-1-1 1,0 1 0,0-1 0,0 0 0,0 1 0,0-1 0,0 1 0,0-1 0,0 1 0,-1-1 0,1 1 0,0-1 0,0 0-1,-1 1-54,1 1 0,-1-1 0,1 0-1,0 0 1,-1 1 0,1-1 0,0 0-1,-1 1 1,1-1 0,0 1 0,-1-1-1,1 0 1,0 1 0,0-1 0,0 1-1,-1 0 1,-99 219 3158,96-213-3142,1 0-1,0 0 0,1 1 0,-3 13 0,5-19-39,-1 0-1,1 0 1,0-1 0,0 1-1,0 0 1,0 0-1,1 0 1,-1 0 0,0 0-1,1-1 1,0 3 0,0-3-3,-1 0 1,1 0 0,-1-1 0,1 1 0,0 0 0,-1 0-1,1-1 1,0 1 0,-1 0 0,1-1 0,0 1 0,0-1-1,0 1 1,0-1 0,-1 1 0,1-1 0,0 0 0,0 1-1,0-1 1,0 0 0,0 0 0,1 0 0,8 1-233,0 0 0,0-1-1,1-1 1,-1 0 0,19-4 0,47-18-6612,-41 11 1748,-25 11 1172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4:43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24 8640,'-9'-8'3200,"18"4"-2496,12 4-192,-3 0 1152,8-3-1024,10 3 352,-1 0-577,9 0-223,0-5-128,3 2-991,-2 3 511,7 0-3296,-3 3 2080,0 9-4160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36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186 103 3136,'2'-5'505,"0"0"-1,1 0 1,-1 0 0,1 1-1,0-1 1,0 1 0,1-1-1,-1 1 1,8-6 0,10-13 1509,4-5 797,-32 74-1942,-8 19-482,-3-1-1,-2 0 1,-51 107 0,14-67-149,38-72 225,1 0 0,-19 50-1,35-75-313,-2 4-2938,33-40-5744,-13 13 6816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36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45 158 4224,'-24'-24'1539,"8"8"2106,15 15-3557,1 1 1,-1 0 0,1-1 0,0 1 0,-1 0-1,1-1 1,0 1 0,0-1 0,-1 1 0,1 0-1,0-1 1,0 1 0,0-1 0,-1 1-1,1-1 1,0 1 0,0-1 0,0 1 0,0-1-1,0 1 1,0-1 0,0 1 0,0-1 0,0 1-1,0-1 1,1 1 0,-1-1 0,0 1-1,0-1 1,0 1 0,0-1 0,1 1 0,-1 0-1,0-1 1,0 1 0,1-1 0,-1 1 0,0 0-1,1-1 1,-1 1 0,1 0 0,-1-1-1,0 1 1,1 0 0,0-1 0,25-11 903,-22 10-932,27-8 335,1 1 1,0 2-1,59-6 1,-41 7-149,143-25 110,-155 27-304,74 1 0,-82 3-468,-27 0-373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37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79 6560,'-25'19'3584,"47"-19"-224,3 0-2835,1-1 1,-1-2 0,0 0-1,1-2 1,-1 0 0,44-17-1,-7 0-377,9-5-82,-67 26-285,0-1 0,-1 1 0,1 0 1,0-1-1,-1 2 0,1-1 0,0 0 1,6 1-1,-7 0-479,1 0 1,-1 1-1,0-1 0,0 1 1,0 0-1,-1 0 0,1 0 0,0 0 1,0 0-1,0 0 0,3 4 1,7 5-1527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37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58 127 5152,'-7'7'642,"1"1"1,-1 0 0,1 0-1,0 1 1,1-1 0,0 1-1,-6 16 1,10-19-355,0-1-1,0 0 1,0 1 0,1-1 0,0 1-1,0-1 1,1 6 0,-1-9-258,0-1 0,0 0 0,0 0 0,0 0 0,1 1 0,-1-1 0,0 0 0,1 0 0,-1 0 0,1 0 0,0 0 0,-1 0 0,1 0 0,0 0 0,0 0 0,-1 0 0,1 0 0,0 0 0,0-1 1,0 1-1,0 0 0,0 0 0,0-1 0,0 1 0,0-1 0,0 1 0,0-1 0,1 0 0,-1 1 0,0-1 0,0 0 0,0 0 0,1 1 0,-1-1 0,0 0 0,2-1 0,4 0 153,1 0 0,-1-1-1,0 0 1,0 0 0,12-7 0,34-20 422,-42 22-436,4-2 5,-1 0-1,0-1 1,0 0-1,-1-1 1,15-17-1,-27 27-151,1 0 0,-1-1-1,0 1 1,-1 0 0,1-1 0,0 1-1,0-1 1,-1 0 0,1 1 0,0-1-1,-1 1 1,0-1 0,1 0 0,-1 0 0,0 1-1,0-3 1,-1 1 65,1 0 1,-1 1-1,0-1 0,0 1 0,-1-1 1,1 1-1,-3-5 0,1 3-19,3 3-74,0 0-1,0 1 0,0-1 1,0 1-1,0-1 0,0 1 1,0-1-1,0 0 1,0 1-1,0-1 0,0 1 1,1-1-1,-1 1 0,0-1 1,0 1-1,1-1 1,-1 1-1,0-1 0,1 1 1,-1-1-1,0 1 0,1-1 1,-1 1-1,1 0 1,0-1-1,12-9-34,-5 5 17,0 1 0,1 0 1,9-3-1,7-3 39,-5 2 123,39-16 250,-51 21-322,1 1 0,-1 0 0,0 0 0,1 1 0,10-1 0,-16 2-23,1 0-1,-1 1 0,0-1 0,0 1 0,0 0 0,1 0 0,-1 0 0,0 0 0,0 0 0,0 1 0,0-1 1,-1 1-1,1 0 0,0 0 0,-1 0 0,1 0 0,-1 0 0,0 1 0,0-1 0,1 1 0,-2-1 1,1 1-1,2 4 0,2 5 201,0 1 1,-1 0 0,-1 0 0,4 17-1,-3-11-157,-3-11 31,1-1 1,-1-1-1,1 1 0,1 0 0,-1-1 1,1 1-1,6 7 0,-8-12-199,0 1-1,0-1 0,0 0 0,1 0 0,-1 0 1,1 0-1,-1 0 0,1 0 0,0-1 0,0 0 1,0 1-1,0-1 0,0 0 0,0 0 1,0 0-1,0-1 0,0 1 0,6-1 0,32 1-5714,-16 2 3115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39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7 4576,'-3'-6'4355,"1"10"-3116,-7 45 756,-17 103-559,16-92-1133,-8 70 198,-16 84 603,32-206-1050,0 2 123,0-1-1,0 1 1,1-1 0,1 1-1,-1 0 1,2 9-1,-1-18-138,0-1 0,0 0 0,0 0-1,0 1 1,0-1 0,0 0 0,0 0-1,0 0 1,0 1 0,1-1 0,-1 0-1,0 0 1,0 0 0,0 1 0,0-1-1,0 0 1,1 0 0,-1 0 0,0 0-1,0 1 1,0-1 0,1 0 0,-1 0-1,0 0 1,0 0 0,0 0 0,1 0-1,-1 0 1,0 0 0,0 0 0,1 0-1,-1 0 1,0 0 0,0 0 0,1 0-1,-1 0 1,0 0 0,0 0 0,1 0-1,12-6 475,12-13-518,7-9-128,-2-1-1,0-1 0,31-44 1,-60 72 100,1 0-1,-1 0 1,1 0 0,0 1 0,0-1 0,0 0 0,5-2-1,-7 4 28,1-1 0,-1 1 0,1 0 0,-1-1 0,1 1-1,-1 0 1,1 0 0,-1 0 0,1 0 0,-1-1 0,1 1-1,0 0 1,-1 0 0,1 0 0,-1 0 0,1 0 0,-1 1-1,1-1 1,0 0 0,-1 0 0,1 0 0,-1 0 0,1 0 0,-1 1-1,1-1 1,-1 0 0,1 1 0,-1-1 0,1 0 0,-1 1-1,0-1 1,1 0 0,-1 1 0,1-1 0,-1 1 0,0-1-1,1 1 1,-1-1 0,0 1 0,0-1 0,1 1 0,-1 0-1,2 6-3,-1 0 0,1 1-1,-1-1 1,-1 0 0,1 1-1,-1-1 1,-2 9 0,2 5 48,0 80 219,0-97-203,0-1 1,0 0-1,1 0 0,-1 0 1,1 0-1,0 0 0,0 0 1,0 0-1,0 0 0,0 0 1,1 0-1,0 0 0,-1 0 1,1-1-1,0 1 0,0-1 1,0 0-1,1 1 0,2 1 1,-4-3-22,-1-1-1,1 0 1,0 0 0,-1 0 0,1 0 0,0 0 0,-1 0 0,1 0 0,0 0-1,-1 0 1,1-1 0,0 1 0,-1 0 0,1 0 0,0-1 0,-1 1-1,1 0 1,0-1 0,0 1 0,16-12 351,-10 7-326,8-5-22,-2-1-1,24-24 1,13-10 16,-42 39-153,1-1 1,0 1 0,0 0-1,0 1 1,17-7 0,-25 12 87,0 0 1,0-1-1,1 1 1,-1 0-1,0 0 1,0 0 0,1 0-1,-1 0 1,0 0-1,0 0 1,0 1-1,1-1 1,-1 0-1,0 1 1,0-1-1,0 1 1,0-1-1,0 1 1,1-1 0,-1 1-1,0 0 1,0-1-1,-1 1 1,1 0-1,1 1 1,2 3 36,-1-1 0,0 1-1,0 0 1,4 7 0,4 9-75,-1-8-96,-3-3 154,0 0-1,1-1 1,14 14 0,-19-20 43,1 0 0,-1-1 0,1 0 1,-1 0-1,1 0 0,0 0 0,-1-1 1,1 1-1,0-1 0,0 0 0,0 0 0,0 0 1,0-1-1,8 1 0,0-2 24,1 0 0,0-1-1,-1 0 1,0-1 0,1 0 0,-1-1-1,0-1 1,-1 1 0,1-2 0,-1 0-1,12-8 1,-6 2-71,-1 0 0,0-1-1,-1-1 1,0 0 0,-2-1 0,16-21-1,-27 33-7,1 0 0,-1-1-1,0 1 1,0-1-1,0 0 1,0 0 0,-1 1-1,1-1 1,0-6-1,-2 10-5,0 0 0,0 0 0,0 0 0,0 0 0,0 0 0,0 0-1,-1 0 1,1 0 0,0 0 0,0 0 0,0 0 0,0 0 0,0 0-1,0 0 1,0 0 0,0 0 0,0 0 0,-1 0 0,1 0 0,0 0-1,0 0 1,0 0 0,0 0 0,0 0 0,0 0 0,0 0 0,0 0-1,0 0 1,0-1 0,0 1 0,-1 0 0,1 0 0,0 0 0,0 0 0,0 0-1,0 0 1,0 0 0,0 0 0,0 0 0,0 0 0,0-1 0,-6 10-106,6-9 111,-74 114-244,63-97 240,10-16 17,-1 1 0,1-1-1,0 1 1,0 0-1,0 0 1,0-1-1,0 1 1,0 0-1,1 0 1,-1 0 0,1 0-1,-1 0 1,1 0-1,0 0 1,0 0-1,0 0 1,0 0 0,0 0-1,0 0 1,0 0-1,1 0 1,0 3-1,0-5 12,-1 1 0,1-1 0,-1 0 0,1 0 0,-1 1 0,1-1 0,-1 0 0,1 0 0,-1 0 0,1 0 0,0 0 0,-1 0 0,1 0 0,-1 0 0,1 0 0,0 0 0,-1 0 0,1 0 0,-1 0 0,1 0 0,-1 0 0,1-1 0,-1 1 0,2-1 0,2 0 102,-1 0-85,1 0-1,0 0 1,-1 0 0,1-1-1,-1 0 1,0 0-1,0 0 1,1 0-1,-1 0 1,-1 0-1,1-1 1,0 1 0,0-1-1,3-6 1,1 1-54,-1-1 0,0 0 1,-1-1-1,6-13 1,-11 23 10,0 0 1,0-1-1,0 1 1,0 0-1,0-1 0,0 1 1,1 0-1,-1-1 1,0 1-1,0 0 1,0-1-1,0 1 1,1 0-1,-1 0 1,0-1-1,0 1 1,0 0-1,1 0 1,-1-1-1,0 1 1,1 0-1,-1 0 0,0 0 1,0-1-1,1 1 1,-1 0-1,0 0 1,1 0-1,-1 0 1,0 0-1,1 0 1,-1 0-1,0 0 1,1 0-1,-1 0 1,0 0-1,1 0 0,-1 0 1,0 0-1,1 0 1,-1 0-1,0 0 1,1 0-1,-1 0 1,0 1-1,1-1 1,-1 0-1,0 0 1,1 0-1,-1 0 1,0 1-1,0-1 0,1 0 1,-1 0-1,0 1 1,0-1-1,0 0 1,1 1-1,-1-1 1,0 0-1,0 0 1,0 1-1,11 21-280,-9-8 223,0 0 0,0 0 0,-1 0 0,-1 0 0,-2 18 0,1-3 51,0 22 5,-11 178 335,8-185-276,-11 72 355,15-113-341,-1-1 0,1 1-1,-1-1 1,0 0 0,0 1-1,0-1 1,-2 2 0,3-3-50,0-1 1,-1 1-1,1-1 1,0 0-1,-1 0 0,1 1 1,0-1-1,-1 0 1,1 0-1,0 1 1,-1-1-1,1 0 0,-1 0 1,1 0-1,0 0 1,-1 1-1,1-1 1,-1 0-1,1 0 1,-1 0-1,1 0 0,0 0 1,-1 0-1,1 0 1,-1 0-1,1 0 1,-1-1-1,1 1 0,0 0 1,-1 0-1,1 0 1,-1 0-1,1 0 1,0-1-1,-1 1 1,1 0-1,0 0 0,-1-1 1,1 1-1,0 0 1,-1-1-1,1 1 1,0 0-1,0-1 0,-1 1 1,1 0-1,0-1 1,0 1-1,-1-1 1,-2-5 2,-1 0 0,1 0 1,0 0-1,1-1 0,-1 1 0,1-1 1,1 1-1,-2-11 0,-1-7-92,0-26 0,4 20 14,1 0-1,1 0 0,2 1 0,1-1 1,1 1-1,2 0 0,0 1 0,2 0 0,1 0 1,2 1-1,0 0 0,32-45 0,52-58 102,4-8-147,-70 91 34,130-181 260,-140 197-257,-16 23-39,1-1 1,0 2-1,0-1 1,12-11-1,-17 19 98,-1 1 0,0-1 0,0 0 1,0 0-1,1 0 0,-1 1 0,0-1 0,0 0 0,0 0 0,0 1 0,0-1 0,1 0 0,-1 0 0,0 1 0,0-1 0,0 0 0,0 1 0,0-1 0,0 0 0,0 0 0,0 1 0,0-1 0,0 0 0,0 1 0,0-1 0,0 0 0,0 0 0,-1 1 0,1-1 1,0 0-1,0 0 0,0 1 0,-3 22-148,-39 200 184,-6 36 629,48-258-636,0 0-1,-1 0 1,1 0 0,0 0-1,0 0 1,0 0 0,0-1-1,0 1 1,1 0 0,-1 0-1,0 0 1,0 0 0,1 1 0,-1-1-11,1-1 0,-1 0 0,0 0 1,0 1-1,1-1 0,-1 0 1,0 0-1,0 0 0,1 0 1,-1 1-1,0-1 0,1 0 1,-1 0-1,0 0 0,0 0 0,1 0 1,-1 0-1,0 0 0,1 0 1,-1 0-1,0 0 0,1 0 1,-1 0-1,0 0 0,1 0 1,3-1 13,-1 0 1,0 0-1,0-1 1,0 0-1,6-3 1,0 0-46,-2 1-29,1 0 0,-1 1 0,1-1 0,11-1 0,-16 4 29,1 0-1,-1 1 1,1-1 0,-1 1 0,1 0 0,-1 0 0,1 1 0,-1-1-1,1 1 1,-1 0 0,1-1 0,5 4 0,5 2-98,33 15-462,-42-18-1053,0 0 0,-1 1 1,9 6-1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40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24 6304,'-48'-24'2848,"30"24"-2464,14 0-416,21 0-544,5 5 352,9-2-3744,5 5 2176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41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31 5216,'-2'-2'71,"0"0"359,1 0 0,-1 0 0,0 0 0,0 1 0,0-1 0,0 1 0,-3-3 0,4 4-364,1 0 0,0 0 0,0 0 0,-1 0 0,1 0 0,0-1 0,0 1 0,-1 0 0,1 0 0,0 0 0,0 1 0,-1-1 0,1 0-1,0 0 1,0 0 0,-1 0 0,1 0 0,0 0 0,0 0 0,-1 0 0,1 0 0,0 0 0,0 1 0,0-1 0,-1 0 0,1 0 0,0 0 0,0 0 0,0 1-1,-1-1 1,-3 16 891,-14 186 749,-7 114 673,25-260-539,-1-52-656,-2-19-208,-8-192-360,9 113-720,3-127-936,0 218 1009,-1 1 0,0-1 0,1 1 0,-1-1 0,1 1 0,-1 0 0,1-1 0,0 1 0,0 0 0,2-3 0,-2 4 18,-1 1 0,1-1 1,-1 1-1,1-1 0,-1 1 0,1 0 0,-1-1 0,1 1 0,-1 0 0,1-1 0,0 1 0,-1 0 0,1 0 0,0 0 0,-1-1 0,1 1 0,0 0 0,-1 0 0,1 0 0,0 0 0,-1 0 0,1 0 0,0 0 0,-1 0 0,1 1 0,-1-1 0,1 0 0,0 0 0,-1 1 0,1-1 0,0 0 0,-1 0 0,1 1 0,-1-1 0,1 1 0,-1-1 0,1 1 0,-1-1 0,1 1 0,-1-1 0,1 1 0,4 5-8,0 0 0,-1 0 0,1 0 0,-2 0 0,1 1 0,0-1-1,-1 1 1,0 0 0,2 8 0,3 8 40,-1-7 28,125 269 584,-99-222-443,19 31 658,-52-94-830,0 0 0,0 0-1,0 1 1,0-1 0,0 0-1,1 1 1,-1-1 0,0 0 0,0 1-1,0-1 1,0 0 0,1 0-1,-1 1 1,0-1 0,0 0-1,1 0 1,-1 0 0,0 1-1,0-1 1,1 0 0,-1 0-1,0 0 1,1 0 0,-1 0-1,0 1 1,0-1 0,1 0-1,-1 0 1,0 0 0,1 0-1,-1 0 1,0 0 0,1 0-1,-1 0 1,0 0 0,1 0 0,-1 0-1,0 0 1,1-1 0,-1 1-1,0 0 1,1 0 0,-1 0-1,0 0 1,0 0 0,1-1-1,-1 1 1,0 0 0,0 0-1,1 0 1,-1-1 0,0 1-1,0 0 1,0-1 0,1 1-1,-1 0 1,0 0 0,0-1-1,0 1 1,0 0 0,0-1-1,2-2 159,-1-1 0,0 1 0,0-1 0,0 1 0,0-6 0,12-137 368,21-146-710,-29 264 78,4-25-1131,-8 49 551,0 0-1,1 0 1,-1 0-1,1 0 1,0 1-1,0-1 1,0 0-1,0 1 0,6-6 1,1 2-2354,3 6 1035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7:19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5 3712,'0'0'40,"0"-1"0,0 1 0,0 0 0,0 0 0,0 0 0,0-1 0,1 1 0,-1 0 0,0 0 0,0 0 0,0-1 0,0 1 0,1 0 0,-1 0 0,0 0 0,0 0 0,0-1-1,1 1 1,-1 0 0,0 0 0,0 0 0,1 0 0,-1 0 0,0 0 0,0 0 0,1 0 0,-1 0 0,0 0 0,0 0 0,1 0 0,-1 0 0,0 0 0,0 0 0,0 0 0,1 0 0,-1 0 0,0 0 0,0 0 0,1 0 0,-1 0 0,0 0 0,0 1 0,1-1 0,-1 0 46,1 1 0,-1 0 0,1-1 0,0 1 0,-1-1 0,0 1 0,1 0 0,-1-1 0,1 1 0,-1 0 0,0 0 0,1-1 0,-1 1 0,0 0 0,0 0 0,0 0 0,6 61 2249,-5 98 1,-2-74-1658,1-50-363,-5 134 698,0-59-505,1-12 136,-1-66-1550,5-30 485,0-1 0,-1 1-1,0-1 1,0 1-1,0-1 1,0 0 0,0 0-1,0 1 1,0-1-1,-2 2 1,-6-19-5845,-1 1 4367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41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 5472,'2'1'317,"-1"1"0,1-1 0,-1 1 0,0-1 0,0 1-1,0 0 1,0-1 0,0 1 0,0 0 0,0 0 0,0 0 0,-1 0 0,2 3 0,4 31 1227,-5-28-1280,3 31 640,-2 0-1,-1 0 1,-6 43 0,-21 116 847,25-190-1688,-28 162 2012,29-170-2057,0 0 1,0 1 0,0-1 0,0 0-1,0 1 1,0-1 0,0 0 0,0 1-1,0-1 1,0 0 0,0 1 0,0-1-1,0 0 1,0 0 0,0 1 0,0-1-1,0 0 1,0 1 0,1-1 0,-1 0-1,0 0 1,0 1 0,0-1 0,1 0-1,-1 0 1,0 1 0,0-1 0,1 0-1,-1 0 1,0 0 0,0 1 0,1-1-1,-1 0 1,0 0 0,1 0 0,-1 0-1,0 0 1,1 0 0,-1 0 0,0 0-1,1 0 1,-1 0 0,1 0 0,19-1 242,-11-1-201,94-13 181,12-1-140,-103 16-90,2-2-6,0 2 0,16 1 0,-25-1-63,-1 1 1,1-1-1,-1 0 0,1-1 0,5 0 0,10-5-4000,-15 6 2576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42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19 103 7392,'-19'0'6258,"31"0"-4607,5-2-1277,1 0 0,-1-1 0,0-1 0,27-9 0,11-3-250,-42 13-70,-1 0 1,0-1-1,0 0 0,13-8 0,1-6-2474,-20 8 122,-1 2 714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42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97 6400,'-14'-5'947,"11"4"-681,0 0 1,0-1 0,0 1 0,1 0 0,-1-1 0,0 1 0,1-1 0,0 0 0,-4-9 3628,6 11-3794,10-8 1743,15-4-516,12 0-763,0 3 0,55-8 1,-59 13-909,0 0 1,0 3-1,39 2 1,-43 1-3360,55 13 1,-52-7 1669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42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4224,'0'2'300,"1"1"1,-1-1-1,1 0 1,-1 1-1,1-1 1,0 0-1,0 0 1,0 0-1,1 1 0,0 1 1,9 19 1210,-6 0-592,-2-1 0,1 26 1,-1-8-286,10 90 531,26 228 2843,-36-342-3507,-2-12 448,-1-8-255,6-77 471,-3 48-1114,49-325-643,-48 337 532,10-38-166,-12 54 166,-1 0 0,1 0 0,0 1 0,1-1-1,-1 0 1,1 1 0,0-1 0,6-5 0,-9 9 51,1 0 0,0 0 0,-1 0 0,1 1 0,0-1 0,-1 0 0,1 1 0,0-1 0,0 1 0,0-1 1,0 1-1,0-1 0,0 1 0,0-1 0,0 1 0,0 0 0,0 0 0,0-1 0,0 1 0,0 0 0,0 0 0,0 0 0,0 0 0,0 0 0,0 0 0,0 1 0,0-1 0,0 0 0,0 0 0,0 1 0,0-1 0,0 1 0,-1-1 0,1 1 0,0-1 0,0 1 1,0-1-1,0 1 0,-1 0 0,1-1 0,0 1 0,-1 0 0,1 0 0,0 0 0,0 1 0,3 5 52,0 0 0,-1 0 0,1 0 0,3 14 0,-2-1 95,-1 0 0,0 0 0,-2 1 0,0-1 1,-1 1-1,-2 0 0,0 0 0,-1-1 0,-1 1 1,-5 21-1,6-36-64,0 0-1,0 0 1,-1 0 0,0 0 0,0-1 0,0 1 0,0-1-1,-1 0 1,0 0 0,-5 5 0,7-8-192,0 0 0,0-1 0,0 1 0,0-1 0,0 1 0,0-1 0,-1 0 0,1 0 0,0 0 0,-1 0 0,1 0 0,-1-1 0,1 1 0,-1-1 0,1 1 0,-1-1 0,0 0 0,1 0 0,-1 0 0,1 0 0,-1-1 0,1 1 0,-1-1 0,0 0 0,1 1 0,-5-3 0,-12-8-3193,5 0 1023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43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41 4800,'-5'-3'1087,"0"0"0,0 0 1,0 0-1,0-1 0,1 1 1,0-1-1,-8-8 0,6 7 1289,10 7-1536,55 7-136,57 13-149,-70-16-203,-37-5 1429,-44 0-1574,15-1-129,-1 0-1,1-1 1,-25-4-1,5-2-101,-27-5-4485,52 9-147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45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38 4576,'-7'-13'1450,"7"12"-1373,0 0 0,0 1-1,0-1 1,0 1 0,1-1-1,-1 0 1,0 1 0,0-1-1,1 1 1,-1-1 0,0 1-1,1-1 1,-1 1-1,1-1 1,-1 1 0,1-1-1,-1 1 1,1-1 0,-1 1-1,1 0 1,-1-1 0,1 1-1,-1 0 1,1-1-1,0 1 1,0 0 0,2-1 386,0 1 0,0 0-1,0-1 1,0 0 0,0 0 0,3-1 0,-5 1-373,1 0 1,0 1-1,-1-1 0,1 0 1,0 1-1,0-1 0,-1 1 0,1 0 1,0-1-1,0 1 0,0 0 1,-1 0-1,1 0 0,0 1 1,0-1-1,0 0 0,-1 1 0,1-1 1,0 1-1,0-1 0,-1 1 1,3 1-1,0 1 24,1 0-1,-1 0 1,0 1-1,-1 0 1,1-1 0,-1 1-1,1 1 1,-1-1-1,-1 0 1,1 1 0,0-1-1,-1 1 1,0 0 0,0 0-1,-1 0 1,1 0-1,-1 0 1,0 0 0,0 0-1,-1 1 1,1 4 0,-2 1 76,0 0 0,-1-1 0,0 1 0,0-1 0,-1 0 0,0 0 0,-1 0 0,0 0 0,-8 14 0,5-13-79,0 1 0,-1-1 1,0 0-1,-1-1 0,0 0 1,-15 14-1,19-21-40,1 1 0,-1-1 0,1 0 0,-1-1 0,0 1 0,0-1 1,-1 0-1,-6 2 0,9-4-39,-1 1 0,0 0 1,1-1-1,-1 0 0,0 0 1,1 0-1,-1-1 1,0 1-1,1-1 0,-1 0 1,1 0-1,-1 0 0,-5-3 1,-14-9-2312,8 3-3015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47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93 4480,'-1'-7'505,"1"6"-405,-1-1 0,1 1 0,0 0 0,0-1 0,0 1 0,0 0 0,0 0 0,0-1 0,0 1 0,1 0 0,-1-1 0,0 1 0,1 0 0,0-2 0,2-2-1,11-23 4138,-6 129-2872,-11-46-733,-3 0-1,-16 68 0,2-12-194,-20 227 1115,39-329-1411,0-1 39,0-1-1,0 0 1,1 1 0,0-1-1,1 1 1,0-1 0,2 12-1,-3-19-157,0 1-1,1-1 1,-1 1-1,0-1 0,0 0 1,0 1-1,0-1 0,1 1 1,-1-1-1,0 1 0,0-1 1,1 0-1,-1 1 1,0-1-1,1 0 0,-1 1 1,0-1-1,1 0 0,-1 0 1,0 1-1,1-1 0,-1 0 1,1 0-1,-1 0 1,1 1-1,-1-1 0,1 0 1,-1 0-1,0 0 0,1 0 1,-1 0-1,1 0 0,-1 0 1,1 0-1,-1 0 1,1 0-1,-1 0 0,1 0 1,-1 0-1,0-1 0,1 1 1,-1 0-1,1 0 0,2-2 49,-1 1 0,1-1 0,-1 1 0,1-1 0,-1 0-1,0 0 1,4-4 0,16-24 97,31-52 0,-25 36-256,1-6 34,-21 36-16,1 0-1,0 1 1,20-25-1,-27 37 5,0 1 0,1-1 1,-1 1-1,1 0 0,-1 0 0,6-3 0,-7 4 54,-1 1-1,1 0 0,0 0 1,-1 0-1,1 0 0,0-1 1,-1 1-1,1 0 0,-1 0 1,1 0-1,0 0 0,-1 0 1,1 1-1,0-1 0,-1 0 1,1 0-1,-1 0 0,1 0 1,0 1-1,-1-1 0,1 0 0,-1 1 1,1-1-1,-1 0 0,1 1 1,-1-1-1,1 1 0,-1-1 1,1 1-1,-1-1 0,0 1 1,1-1-1,-1 1 0,0-1 1,1 1-1,-1-1 0,0 1 1,0 0-1,1-1 0,-1 1 0,0-1 1,0 2-1,6 16-87,-2 1 0,4 20 0,-7-26 138,1 0 0,1-1 0,0 1 1,1-1-1,0 0 0,1 0 1,9 18-1,-13-29-16,-1-1 1,0 1-1,1 0 1,-1 0-1,1-1 1,-1 1-1,1 0 1,-1-1-1,1 1 1,0 0-1,-1-1 1,1 1-1,0-1 1,0 1-1,-1-1 1,1 1-1,0-1 1,0 0-1,0 1 1,0-1-1,-1 0 1,1 0-1,0 1 1,0-1-1,0 0 1,0 0-1,0 0 1,0 0-1,0 0 1,-1 0-1,1-1 1,0 1-1,0 0 0,0 0 1,0-1-1,0 1 1,-1 0-1,1-1 1,0 1-1,0-1 1,1 0-1,1-2 20,0 0-1,0 0 1,0-1-1,0 1 1,-1-1-1,1 1 1,1-5-1,6-11 62,9-30 0,-13 33-194,0 0 0,1 1-1,12-19 1,-19 33 81,0 1 0,0 0 0,1-1 0,-1 1 0,0 0 0,0-1 0,1 1 0,-1 0 0,0-1 0,0 1 0,1 0 0,-1 0-1,0-1 1,1 1 0,-1 0 0,0 0 0,1 0 0,-1-1 0,0 1 0,1 0 0,-1 0 0,1 0 0,-1 0 0,0 0 0,1 0 0,-1 0 0,0 0 0,1 0 0,-1 0 0,1 0 0,0 0 0,0 0-4,-1 1 1,1 0-1,0-1 1,0 1 0,-1-1-1,1 1 1,0 0-1,-1 0 1,1-1 0,-1 1-1,1 0 1,0 1-1,1 3-12,0-1 0,0 1-1,-1-1 1,2 7 0,0 9 19,9 44-12,-10-56 33,0 0-1,1 0 1,0-1 0,0 1-1,9 13 1,-11-19 18,1-1 0,0 1 1,0 0-1,-1 0 0,1-1 1,0 1-1,1-1 0,-1 0 0,0 0 1,0 1-1,0-1 0,1-1 1,-1 1-1,0 0 0,1 0 1,-1-1-1,1 0 0,-1 1 0,1-1 1,-1 0-1,1 0 0,-1 0 1,1-1-1,-1 1 0,1 0 0,-1-1 1,4-1-1,6-2 82,1 0 0,-1-1 0,20-12 0,-8 3-53,-1-1 0,-1-1 1,36-33-1,52-65-134,-88 90 99,-8 9-91,-9 11 27,-1-1-1,1 1 0,-1-1 0,0 0 0,5-9 1,-27 65-527,-13 30 641,23-63-26,-44 104-231,49-116 226,2-1-1,-1 1 1,-1 10 0,3-15-26,0 0 0,-1 0 0,1 0 0,0-1 0,0 1 0,0 0-1,0 0 1,0 0 0,0 0 0,0 0 0,1 0 0,-1-1 0,0 1 0,0 0 0,1 0 0,-1 0-1,0-1 1,1 1 0,-1 0 0,1 0 0,-1-1 0,1 1 0,-1 0 0,1-1 0,0 1 0,-1 0-1,1-1 1,0 1 0,-1-1 0,1 1 0,0-1 0,0 0 0,1 1 0,-1-1-4,0 0 0,1 0 0,-1 0 0,0 0 0,1-1 0,-1 1 0,0 0 0,1-1 0,-1 1 0,0-1 0,0 0 0,1 1 0,-1-1 0,0 0 0,0 0 0,0 0-1,0 1 1,0-1 0,0 0 0,0 0 0,0-1 0,-1 1 0,1 0 0,1-2 0,17-33 176,-16 29-132,6-13 15,30-57-306,-38 76 212,-1 0 1,0 0-1,1 0 0,-1 0 1,1 1-1,0-1 0,-1 0 0,1 0 1,0 1-1,-1-1 0,1 0 1,0 1-1,0-1 0,-1 1 1,1-1-1,0 1 0,0-1 1,0 1-1,0-1 0,1 1 0,-1 0 4,0 0-1,-1 0 0,1 0 0,0 1 0,-1-1 0,1 0 1,0 0-1,-1 1 0,1-1 0,-1 0 0,1 1 0,0-1 0,-1 1 1,1-1-1,-1 1 0,1-1 0,-1 1 0,1-1 0,-1 1 0,0-1 1,1 2-1,1 2-19,1 0 1,-2 1-1,1-1 0,0 1 1,-1-1-1,0 1 1,1 5-1,1 28 43,-1 0 0,-2 0 0,-1 1-1,-10 51 1,-1-22 356,-35 102-1,45-163-308,0 0 18,0 0-1,0 0 0,-1 1 0,0-2 1,0 1-1,-1 0 0,0-1 1,0 1-1,-1-1 0,-7 8 1,11-13-49,0 0 1,1 0 0,-1-1 0,0 1 0,0 0-1,0-1 1,0 1 0,0-1 0,0 1 0,0-1-1,0 1 1,-1-1 0,1 0 0,0 1-1,0-1 1,0 0 0,0 0 0,0 0 0,-1 0-1,1 0 1,0 0 0,0 0 0,0 0 0,0-1-1,0 1 1,-1 0 0,1-1 0,0 1 0,0 0-1,0-1 1,0 0 0,0 1 0,0-1-1,0 0 1,0 1 0,0-1 0,1 0 0,-1 0-1,0 0 1,0 0 0,1 0 0,-1 0 0,0-1-1,-4-6-35,0 0 0,1 0-1,0 0 1,1-1 0,0 1-1,0-1 1,1 0 0,0 0-1,1 0 1,0 0 0,0 0-1,1 0 1,0-1 0,0 1-1,1 0 1,0 0 0,4-12-1,-2 13-10,1-1 0,0 1 0,0 0 0,1 0 0,0 0 0,0 1 0,9-10 0,51-46-73,-20 22 88,62-83-235,-12 11 205,-80 97 52,33-34 66,55-47 0,37-25-89,-121 102 22,0-1-1,-2 0 1,0-2-1,21-36 1,19-56 75,-49 96-106,-1 0-1,-1 0 0,-1-1 1,3-22-1,-6 35-120,-1 7 55,0 4-15,-4 23-6,-1-1 1,-1 1 0,-14 43-1,-32 74 314,4-16-48,34-89-105,-9 33 349,22-70-362,-1 0 0,1 0 0,0 1 0,0-1 0,0 0 0,0 1 0,0 2 0,4-1 143,3-8 105,5-10-234,0 1 1,2 1 0,-1 0-1,24-15 1,-32 24-111,0 0 0,0 1 0,1 0 1,-1 0-1,0 0 0,1 0 0,0 1 0,5-1 1,-7 2 33,0 0 1,0 0 0,0 0 0,-1 0 0,1 1 0,0-1-1,0 1 1,-1 0 0,1 1 0,-1-1 0,1 0 0,-1 1 0,5 3-1,-1-1-134,0 1-1,-1-1 0,0 1 0,0 1 1,-1-1-1,1 1 0,-1 0 0,0 1 1,-1-1-1,1 1 0,-1 0 0,5 13 1,-6-12-803,-1-1 0,0 1 0,0-1 0,-1 1 0,0 0 0,-1 0 0,1 0 1,-2 9-1,0 5-1411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48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12 6304,'-34'-3'2848,"34"-2"-2464,3 2-128,7 6-224,6-3-384,7 0 224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49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12 4384,'9'-12'4127,"-8"19"-2697,-3 29 690,-7 49 0,0-21-1469,3-7-300,-11 160 482,19-6-34,-1-208-743,-1-1 0,0 0 0,0 0 0,-1 1 0,1-1-1,0 0 1,-1 0 0,1 0 0,-1 1 0,0-1 0,0 0-1,0 0 1,0 0 0,0 0 0,0 0 0,0 0 0,-1-1-1,-1 3 1,1-3-23,0 0 0,0 1 0,0-1 0,0 0 0,-1-1 0,1 1 0,0 0 0,-1 0 0,1-1 0,0 0 0,-1 1 0,1-1 0,-1 0 0,1 0 0,-1 0 0,-4-1 0,5 0-18,-14-1-49,1 1 1,-32 1-1,-124 9 989,291-3-453,4-1 47,-87-4-609,-12 0-188,-1-1 0,1-1-1,0-2 1,39-7-1,-63 9 53,1 1-1,-1 0 0,0-1 0,0 1 0,0-1 1,0 1-1,1-1 0,-1 1 0,0-1 0,0 0 0,0 0 1,0 1-1,-1-1 0,1 0 0,0 0 0,0 0 1,0 0-1,-1 0 0,1 0 0,0 0 0,-1 0 0,1 0 1,-1-1-1,1 1 0,-1 0 0,0 0 0,1-2 1,-1-2-644,0 1 0,-1 0 0,1 0 1,-1-1-1,0 1 0,-2-6 1,1 1-476,-3-14-1485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50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32 129 6464,'-31'-20'2944,"34"17"-2560,7 0 1408,3 3-1056,9-13 640,8 6-832,10-6 192,-1 5-416,10-6 96,-1 2-256,4-4 0,-3 5-96,3 3-64,1 8 32,-4 0-1088,-5 8 576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7:20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 5984,'-3'-3'2531,"18"6"-703,22 7-17,73 35-855,-58-22-669,-42-20-903,-1 0 1,1 0-1,0-1 0,1 0 1,-1 0-1,0-1 1,16-1-1,7-2-1008,32-6 0,-23 2 1563,-40 5 70,6 1 281,-1-1 1,1 0-1,-1-1 1,0 0-1,1 0 1,9-5-1,-51 20 3374,12-4-2828,1 2-1,-24 16 1,36-22-668,2 1 1,-1 1-1,1 0 0,0 0 0,0 0 1,0 1-1,1-1 0,-5 11 0,11-18-158,-20 39 234,19-37-227,0-1 0,0 1 0,1 0 0,-1 0 0,1 0 0,-1 0 0,1-1 0,0 1 0,0 0 0,0 0 0,0 0 0,0 0 0,0 0-1,0 0 1,1 0 0,-1 0 0,1 0 0,1 3 0,-2-5 9,1 1 0,-1 0 1,1-1-1,0 1 0,-1 0 0,1-1 0,0 1 0,0-1 0,-1 1 1,1-1-1,0 0 0,0 1 0,0-1 0,0 0 0,0 1 0,-1-1 0,1 0 1,0 0-1,0 0 0,0 0 0,0 0 0,0 0 0,0 0 0,0 0 1,0 0-1,0-1 0,-1 1 0,1 0 0,0 0 0,0-1 0,0 1 0,0-1 1,-1 1-1,1-1 0,0 1 0,0-1 0,0 0 0,5-4 132,0 0-1,0 0 1,7-8-1,-11 11-143,3-3-14,4-5-89,0 0 0,2 1 1,-1 0-1,1 0 0,13-7 0,-24 15 77,1 1-1,0-1 1,-1 1-1,1 0 1,0-1-1,0 1 1,0 0-1,-1-1 1,1 1 0,0 0-1,0 0 1,0 0-1,-1 0 1,1 0-1,0 0 1,0 0-1,0 0 1,-1 0-1,1 0 1,0 0-1,0 0 1,0 1 0,-1-1-1,1 0 1,0 1-1,0-1 1,-1 0-1,1 1 1,0-1-1,-1 1 1,1-1-1,0 1 1,-1 0-1,2 0 1,0 3-7,-1-1 0,1 0-1,-1 1 1,0-1 0,0 1 0,1 5 0,1 5 19,-3-14 0,8 26 272,20 44-1,-27-68-338,0 0-1,0 0 0,0 0 0,1 0 0,-1 0 0,1 0 1,-1 0-1,1 0 0,0-1 0,-1 1 0,1-1 0,0 1 0,0-1 1,0 0-1,1 0 0,-1 0 0,0 0 0,4 1 0,-2-1-137,-1 0 0,1-1-1,-1 0 1,1 0-1,0 0 1,-1-1 0,1 1-1,0-1 1,-1 0-1,1 1 1,3-3 0,6-3-395,-1 0 1,0 0 0,0-1 0,-1-1 0,17-14-1,-26 20 562,20-15-25,-1-2 1,-1 0-1,0-1 0,30-41 0,-49 59 180,0 0 0,0 0 0,0 0 0,0 0 0,0 0 0,0 0 0,0-3 0,-1 5-83,0-1-1,0 1 1,0 0-1,0-1 1,0 1-1,0 0 1,0 0-1,0-1 1,0 1-1,0 0 1,0-1-1,0 1 1,0 0-1,0-1 1,-1 1-1,1 0 0,0-1 1,0 1-1,0 0 1,0 0-1,-1-1 1,1 1-1,-1 0 16,1-1 0,-1 1 0,0 0-1,1 0 1,-1-1 0,0 1-1,1 0 1,-1 0 0,0 0-1,1 0 1,-1 0 0,0 0 0,1 0-1,-1 0 1,-1 0 0,-3 1 110,0 0 0,0 1 1,0 0-1,0-1 1,0 2-1,1-1 0,-1 0 1,-5 5-1,-35 28 945,28-22-730,11-7-245,-31 26 26,35-30-144,0-1 1,1 1-1,-1 1 1,0-1 0,1 0-1,0 0 1,-1 1 0,1-1-1,0 0 1,0 1 0,0-1-1,1 1 1,-1-1 0,0 5-1,2-6 12,-1-1 0,1 0 0,-1 1-1,1-1 1,0 0 0,-1 0 0,1 0 0,0 0-1,-1 0 1,1 1 0,0-1 0,-1 0-1,1-1 1,0 1 0,-1 0 0,1 0 0,1 0-1,-2 0 0,4-1 25,0 0-1,0-1 1,0 1-1,0-1 1,0 0-1,6-4 1,-6 4-96,-1 0 1,1 0 0,-1 1 0,1-1 0,0 1 0,5-2 0,-7 3 24,-1 0 0,1 0-1,-1 0 1,0 0 0,1 0 0,-1 1 0,0-1-1,1 0 1,-1 1 0,0-1 0,1 1 0,-1-1-1,0 1 1,0 0 0,1 0 0,-1-1 0,0 1-1,0 0 1,0 0 0,0 0 0,0 0 0,0 0-1,1 2 1,1 2-1,-1 0-1,1 0 0,-1 0 1,0 1-1,0-1 0,0 1 0,-1-1 1,1 1-1,-2 0 0,1 0 1,0 9-1,0 2 20,2 8 94,-2 0 0,-1 1 0,-1-1 1,-1 0-1,-1 0 0,-1 0 1,-1 0-1,-15 42 0,18-62 12,-1 0 1,1 0-1,-1 0 0,0 0 0,0 0 0,0-1 0,-1 0 1,0 1-1,-6 4 0,9-8-75,0 0 1,0 0-1,0 0 1,0 0-1,-1 0 1,1 0-1,0-1 1,-1 1-1,1 0 1,-1-1-1,1 1 1,-1-1-1,1 0 1,-1 1-1,1-1 1,-1 0-1,1 0 1,-1 0-1,1 0 1,-1 0-1,1-1 1,-1 1-1,1 0 1,-1-1-1,1 1 1,-1-1-1,1 1 1,0-1-1,-1 0 1,1 1-1,0-1 1,-1 0-1,1 0 1,0 0-1,0 0 1,0 0-1,0 0 1,0 0-1,-1-2 0,0 0-44,0 0-1,0 0 0,1 0 1,-1-1-1,1 1 0,0 0 1,0-1-1,0 1 0,0 0 1,1-1-1,-1 1 0,1-1 1,0 1-1,0-1 0,0 1 1,0-1-1,1-3 0,1-2-82,0 1 1,1-1-1,-1 0 0,1 1 0,8-14 0,3-2-89,1 1-1,1 0 0,2 1 1,0 0-1,32-29 1,116-83 326,-149 122-70,-4 3-31,-7 5 72,0-1-1,0 0 1,0 0-1,-1 0 1,0 0 0,8-11-1,-12 16-86,-1-1 1,1 0-1,-1 1 0,0-1 0,1 1 1,-1-1-1,0 1 0,0-1 0,1 0 1,-1 1-1,0-1 0,0 0 0,0 1 0,0-1 1,0 1-1,0-1 0,0 0 0,0 1 1,0-1-1,0 0 0,0 1 0,0-1 1,-1 0-1,1 1 0,0-1 0,0 1 1,-1-1-1,1 0 0,0 1 0,-1-1 0,0 0-19,0 1-1,0-1 0,1 1 0,-1-1 0,0 1 0,0-1 0,0 1 0,1 0 0,-1-1 0,0 1 0,0 0 0,0 0 0,0 0 1,0 0-1,0 0 0,0 0 0,0 0 0,0 0 0,0 0 0,1 0 0,-3 1 0,-1 0 26,0 1-1,-1 0 0,1 0 1,0 0-1,1 0 0,-1 1 1,0 0-1,1 0 1,-1 0-1,1 0 0,0 0 1,0 1-1,0-1 1,1 1-1,-3 4 0,-2 4 116,0 0 0,2 1 0,-8 22-1,11-31-121,1 0 0,0 0 0,0 0 0,0 0 0,1 0 0,-1 0-1,1 0 1,0 0 0,0 0 0,1 0 0,-1 0 0,1 0 0,0 0-1,0 0 1,0 0 0,0 0 0,1 0 0,0-1 0,0 1 0,0 0 0,0-1-1,0 0 1,6 7 0,-2-5-290,0 0 1,0 0-1,1 0 0,0-1 1,0 0-1,0 0 0,0-1 0,0 0 1,1 0-1,0 0 0,10 1 1,29 5-2401,2 2-3616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50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0 7392,'-1'6'700,"0"0"1,0-1 0,-1 1 0,0-1-1,-4 9 1,3-9-189,0 1-1,1 0 1,0 0 0,-2 8-1,2-5-95,-11 54 1219,-9 102-1,19-114-1230,2-40-3197,2-12 2496,0 0-1,-1 1 0,1-1 1,0 0-1,-1 0 0,1 0 1,-1 0-1,1 0 0,-1 0 1,0 0-1,1 0 1,-1 0-1,0-1 0,0 1 1,0 0-1,1 0 0,-1 0 1,0 0-1,-1-1 1,2-7-1596,3-15-1680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51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97 5824,'-5'-4'3097,"7"19"-1656,-7 85 937,-27 149 0,17-146-1592,10-70 181,-18 60 1,29-137 1496,13-44-2408,49-136 0,-57 196-163,2 0 0,1 1 0,0 1 0,3 0-1,0 1 1,1 1 0,1 1 0,1 1 0,42-36-1,-56 52 69,1 1 0,0 0 0,0 0-1,0 0 1,10-4 0,-13 8 12,-1 0 0,1-1 0,-1 1 0,1 1 0,0-1 0,0 0 0,0 1 0,-1 0 0,1 0 0,0 0 0,0 0 0,0 1 0,6 1 0,-7-1 19,-1 0-1,0 0 1,0 0 0,1 1-1,-1-1 1,0 1-1,0-1 1,-1 1 0,1 0-1,0 0 1,0-1 0,-1 1-1,1 0 1,-1 1-1,0-1 1,1 0 0,-1 0-1,0 1 1,-1-1 0,1 0-1,1 5 1,0 0 58,-1 1 0,0 0 1,0 0-1,0 0 0,-2 15 0,-2-4 51,-1 1-1,-1-1 0,-1 0 0,-8 19 1,9-26-49,0 1 0,-1-1 0,0-1 0,-1 1 0,0-1 0,-12 13 0,14-18-2,-1 0 0,0 0-1,-1-1 1,1 0 0,-1 0 0,0 0 0,0-1-1,0 0 1,-1-1 0,-15 6 0,-43 10-344,66-19 282,-1 0 1,1 1-1,-1-1 0,1 0 0,-1 0 0,1 1 0,-1-1 0,1 0 0,0 1 0,-1-1 0,1 0 0,-1 1 1,1-1-1,0 1 0,0-1 0,-1 1 0,1-1 0,0 1 0,0-1 0,-1 0 0,1 1 0,0 0 0,0-1 1,0 1-1,0-1 0,0 1 0,0-1 0,0 1 0,0-1 0,0 1 0,0-1 0,0 1 0,0-1 0,0 2 0,9 17-28,-6-14 49,4 8 18,1 0-1,1-1 1,0 0-1,0 0 1,21 18-1,63 44 635,-62-50-483,-20-16 119,22 12 0,-8-10-1598,0-6-4253,-13-4 2818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52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3 291 2720,'0'1'153,"-1"0"-1,1 0 1,0 0 0,-1 0-1,1 1 1,0-1 0,0 0 0,0 0-1,0 0 1,0 0 0,0 1 0,0-1-1,0 0 1,1 2 0,0 9 3625,-1-12-3681,0 0 0,1 1-1,-1-1 1,0 0 0,0 1 0,0-1 0,0 0-1,1 1 1,-1-1 0,0 0 0,0 0 0,1 1-1,-1-1 1,0 0 0,1 0 0,-1 1-1,0-1 1,1 0 0,-1 0 0,0 0 0,1 0-1,-1 0 1,0 1 0,1-1 0,-1 0 0,0 0-1,1 0 1,-1 0 0,1 0 0,-1 0 0,0 0-1,1 0 1,-1 0 0,1-1 0,15-1 1075,-10 0-988,0-1 0,0 1 0,0-1 0,0-1 1,-1 1-1,1-1 0,-1 0 0,0 0 0,0 0 0,-1-1 0,8-8 0,2-6 285,22-35-1,-18 23-465,-2-1 0,-1-1-1,19-65 1,-31 91-322,-5 12-214,0 10 228,-6 25 117,0 4 391,1 1 0,0 45 0,7-84-107,0 0-1,1 0 1,0-1-1,0 1 1,0 0-1,1 0 1,3 8-1,-5-12-33,1-1 0,0 1-1,0-1 1,0 1 0,0-1 0,0 1 0,0-1 0,0 0-1,0 1 1,0-1 0,0 0 0,1 0 0,-1 0 0,1 0-1,-1 0 1,1 0 0,-1-1 0,1 1 0,-1 0 0,1-1-1,0 1 1,-1-1 0,1 1 0,0-1 0,-1 0-1,1 0 1,0 0 0,-1 0 0,4 0 0,0-1 3,0-1-1,0 1 1,0-1 0,0 0 0,0 0-1,0-1 1,8-5 0,33-27-18,-26 19 60,29-25-52,-27 22-149,33-22-1,-53 39 71,0 0 1,1 1-1,0-1 0,-1 1 0,1 0 0,0 0 0,-1 0 0,1 0 0,0 0 0,4 0 0,-6 1 14,0 1-1,1-1 1,-1 0 0,0 1-1,0-1 1,0 0-1,0 1 1,1-1 0,-1 1-1,0 0 1,0-1-1,0 1 1,0 0-1,0 0 1,0-1 0,-1 1-1,1 0 1,0 0-1,0 0 1,0 0 0,-1 0-1,1 0 1,-1 0-1,1 1 1,-1-1 0,1 0-1,-1 2 1,2 1 9,0 0 0,-1 1 0,0-1 1,0 1-1,-1-1 0,1 1 0,-1 0 1,0-1-1,0 1 0,0 0 0,-1-1 1,0 1-1,1-1 0,-2 1 0,1-1 1,0 0-1,-1 1 0,0-1 0,0 0 1,-4 6-1,-2 1 187,0 0-1,-1 0 1,0-1 0,-1 0 0,-15 12-1,53-19-35,10-3-284,68-2 619,-93 1-1431,0-1-1,1 0 1,-1-1-1,0-1 0,21-8 1,-16 7-675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52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15 4320,'-26'-12'2208,"31"9"-2304,8 3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55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1 677 4064,'0'-2'325,"1"1"0,0 0 0,0-1 0,1 1 0,-1 0-1,0 0 1,0 0 0,0 0 0,1 0 0,-1 0 0,1 0 0,-1 0 0,1 0 0,-1 0 0,1 1 0,2-1 0,4-3 572,3-3-261,-2 3-354,-1-1 1,1 0-1,-1-1 1,0 0-1,-1 0 1,14-15-1,20-31 189,-2-3 0,37-70 0,1-1-166,-77 126-311,2-3-87,-1 0 0,1 1 1,0-1-1,1 1 1,3-4-1,-6 5 82,0 1-1,1 0 1,-1 0-1,0 0 1,1-1 0,-1 1-1,0 0 1,1 0-1,-1 0 1,0 0-1,1 0 1,-1 0-1,0 0 1,1 0 0,-1 0-1,1 0 1,-1 0-1,0 0 1,1 0-1,-1 0 1,0 0-1,1 0 1,0 0 5,-1 1 0,1-1 1,0 1-1,-1-1 0,1 1 0,-1 0 0,1-1 1,-1 1-1,1-1 0,-1 1 0,0 0 0,1-1 1,-1 1-1,0 0 0,1 1 0,3 13 44,-1 1-1,-1 0 0,0 0 1,-1 0-1,-1 19 1,1-3 89,-1-15-3,2 1 0,0-1 0,1 0 0,0 0 0,8 20-1,-9-31-42,0 0-1,1 0 1,0 0-1,0 0 1,0-1-1,1 1 1,0-1-1,0 0 1,0 0-1,1 0 1,-1-1-1,1 0 1,0 0-1,1 0 1,-1 0-1,1-1 1,6 3-1,-3-1 2,2-2 0,-1 1 0,0-1 0,1-1-1,-1 0 1,1 0 0,0-1 0,0-1 0,-1 0 0,1 0-1,0-1 1,0 0 0,-1-1 0,1 0 0,-1-1 0,1 0 0,-1-1-1,0 0 1,0 0 0,-1-1 0,1 0 0,-1-1 0,0 0-1,-1-1 1,11-9 0,-5 2-53,-1-1-1,-1 0 1,21-32-1,-28 39-35,-1-1-1,1 1 0,-1-1 1,-1 0-1,0 0 0,0-1 1,0 1-1,-2-1 0,3-17 0,-4 27-1,0-1-1,0 1 0,0 0 0,0 0 0,0 0 0,0-1 0,0 1 1,0 0-1,0 0 0,0-1 0,0 1 0,0 0 0,0 0 1,0-1-1,0 1 0,0 0 0,0 0 0,0-1 0,0 1 0,0 0 1,-1 0-1,1-1 0,0 1 0,0 0 0,0 0 0,0 0 1,-1-1-1,1 1 0,0 0 0,0 0 0,0 0 0,0 0 0,-1 0 1,1-1-1,0 1 0,0 0 0,-1 0 0,1 0 0,0 0 0,0 0 1,-1 0-1,-9 7-232,-9 16 39,-21 43 278,19-31-12,19-31-66,0-1-1,0 1 0,1 0 1,-1 0-1,1 0 0,0 0 1,0 1-1,-1 4 0,2-7 21,0-1-1,0 0 0,0 0 0,0 0 0,0 0 0,0 1 1,0-1-1,0 0 0,1 0 0,-1 0 0,0 1 1,1-1-1,-1 0 0,1 0 0,0 0 0,-1 0 1,1 0-1,0 0 0,-1 0 0,1 0 0,0 0 0,0-1 1,0 1-1,0 0 0,0 0 0,0-1 0,0 1 1,0-1-1,0 1 0,0-1 0,0 1 0,0-1 0,0 1 1,2-1-1,2 1 25,0 0 1,1-1-1,-1 0 1,0 0 0,1 0-1,-1-1 1,0 0-1,0 0 1,0 0-1,1 0 1,-1-1-1,5-2 1,8-4 56,31-21 0,-44 26-72,198-138 198,-195 135-236,17-13-94,34-21 0,-65 53-86,-11 8 228,-83 109 61,75-94-158,-35 69 0,58-102 126,-2 5-12,1 0-1,-1 1 1,-3 14 0,7-22-44,0 0 1,-1 0-1,1 1 1,0-1-1,0 0 0,0 1 1,0-1-1,0 0 1,0 0-1,1 1 1,-1-1-1,0 0 0,1 0 1,-1 1-1,1 0 1,0-1 9,-1-1-1,1 1 1,0-1 0,-1 1 0,1-1 0,0 1 0,0-1 0,-1 1 0,1-1-1,0 0 1,0 1 0,0-1 0,-1 0 0,1 0 0,0 0 0,0 1 0,0-1-1,0 0 1,0 0 0,0 0 0,-1 0 0,1-1 0,0 1 0,0 0-1,1 0 1,4-2 16,1 0-1,-1 0 1,0 0-1,0-1 0,0 0 1,0 0-1,0 0 1,0-1-1,-1 0 0,0 0 1,0 0-1,0-1 1,8-9-1,4-7 11,-1-1 1,14-27-1,-20 33-33,9-16-110,-3 4-62,-12 22-51,-5 8-136,-11 21 128,-29 40 0,10-19 219,-3 13-46,-47 102-1,-9 66 69,62-152 108,-16 44 670,43-116-735,1 0-1,-1 0 1,1 0-1,0 0 1,-1 1-1,1-1 1,0 0-1,0 0 1,0 0-1,0 1 1,0 1-1,0-3-53,0 0-1,1 0 0,-1 0 0,0 0 1,0 0-1,1 0 0,-1 0 1,0 0-1,0 0 0,1 0 0,-1 0 1,0 0-1,0 0 0,1 0 0,-1 0 1,0 0-1,0 0 0,1 0 1,-1 0-1,0 0 0,0 0 0,0-1 1,1 1-1,-1 0 0,0 0 1,0 0-1,0 0 0,0-1 0,1 1 1,-1 0-1,0 0 0,0 0 1,0-1-1,24-27 167,33-61-137,-27 41-36,37-45 0,-21 40-46,106-93-1,-151 145 42,50-41-15,85-91 1,-93 80-52,-3-1 1,-2-2-1,39-75 0,-74 124 15,-2 4 10,1-1 0,0 1 0,0 0 0,0 0 0,0 0 0,5-5 0,-7 8 34,0 0 0,0-1 0,0 1 1,0 0-1,1 0 0,-1 0 1,0 0-1,0-1 0,0 1 0,1 0 1,-1 0-1,0 0 0,0 0 0,0 0 1,1 0-1,-1 0 0,0-1 0,0 1 1,0 0-1,1 0 0,-1 0 0,0 0 1,0 0-1,1 0 0,-1 0 0,0 0 1,0 0-1,0 0 0,1 0 0,-1 0 1,0 0-1,0 1 0,1-1 0,1 8-81,-5 15 97,3-22-15,-42 225 99,24-137 98,17-85-127,0 1 1,1-1-1,0 1 0,-1-1 0,1 1 0,1-1 0,-1 1 0,1-1 0,0 1 0,0-1 1,3 9-1,-4-13-46,1 1 1,-1-1 0,0 0 0,1 0 0,-1 1 0,1-1-1,-1 0 1,1 0 0,-1 0 0,1 0 0,-1 0-1,1 1 1,0-1 0,-1 0 0,1 0 0,-1 0-1,1 0 1,-1-1 0,1 1 0,-1 0 0,1 0-1,-1 0 1,1 0 0,-1 0 0,1-1 0,-1 1-1,1 0 1,-1 0 0,1-1 0,-1 1 0,1-1-1,17-12 224,4-14-58,20-31-1,-41 57-179,112-175-35,-110 172-26,-1-1 1,1 1-1,0 0 0,0 0 0,1 0 0,4-4 0,-8 8 50,1 0 1,-1 0-1,0 0 0,0 0 1,0-1-1,0 1 0,0 0 0,1 0 1,-1 0-1,0 0 0,0 0 1,0 0-1,0 0 0,1 0 1,-1 0-1,0 0 0,0 0 0,0 0 1,0 0-1,1 0 0,-1 0 1,0 0-1,0 0 0,0 0 1,0 0-1,1 0 0,-1 0 0,0 0 1,0 0-1,0 1 0,0-1 1,0 0-1,1 0 0,-1 0 1,0 0-1,0 0 0,0 0 1,0 0-1,0 1 0,0-1 0,0 0 1,1 0-1,-1 0 0,0 0 1,0 1-1,0-1 0,0 0 1,0 0-1,0 0 0,1 9-103,-2 10-3,-1 0 0,-1 0 0,-7 21 0,-1 13 111,9-46 31,1-1 0,0 0 0,0 1 0,1-1 0,0 1 0,0-1 0,0 1 0,1-1-1,0 0 1,0 1 0,1-1 0,2 7 0,-3-12-9,0 0-1,0 1 1,0-1-1,0 1 1,0-1 0,1 0-1,-1 0 1,0 0-1,1 0 1,-1 0-1,1 0 1,0 0 0,-1 0-1,1-1 1,-1 1-1,1 0 1,0-1 0,0 0-1,-1 1 1,1-1-1,0 0 1,0 0 0,0 0-1,-1 0 1,1 0-1,3-1 1,1 0 29,0 0 0,0 0 0,0-1 0,0 0-1,0 0 1,9-5 0,15-10-34,-2-2-1,0-1 0,-1-1 1,-1-1-1,42-47 0,-66 67-10,15-16-73,-16 17 50,0 0 0,0 0 0,0 0 0,0 0 0,1 0 0,-1 0 0,0 1 0,0-1 0,1 0 0,-1 1 1,0-1-1,1 1 0,1-1 0,-3 2-10,1 0 0,0 0 0,-1 0 1,1 0-1,-1 0 0,1 1 0,-1-1 0,0 0 1,1 0-1,-1 0 0,0 2 0,2 13-105,-1 21-1,-1-27 124,0-1-1,0 1 1,1-1 0,0 1 0,1-1-1,4 16 1,-4-21 42,0 1 0,0 0 0,0 0 1,1-1-1,0 0 0,0 1 0,0-1 0,4 4 0,-6-7-18,0 0 0,1 0 0,-1-1 0,0 1 1,1 0-1,-1-1 0,0 1 0,1 0 0,-1-1 0,0 0 0,1 1 0,-1-1 0,1 0 0,-1 0 0,1 0 0,-1 0 0,1 0 0,-1 0 1,1 0-1,-1 0 0,1-1 0,-1 1 0,0 0 0,1-1 0,-1 0 0,1 1 0,-1-1 0,0 0 0,0 1 0,2-3 0,6-4 42,0 0-1,-1 0 0,0-1 0,0-1 0,-1 1 0,10-17 1,-9 14-48,52-86 30,-40 62-35,2-8-56,4-6 41,-19 35-26,-2 7-476,5 15 405,14 24 271,-17-22-250,15 17-1,-12-17 78,-1 1 0,0 0 0,-1 1 0,0 0 0,7 14 0,25 67-103,-29-65 86,-10-25 48,0-1 0,0 1 0,0 0 1,1 0-1,-1-1 0,1 1 0,0-1 0,0 0 0,0 1 1,0-1-1,0 0 0,0 0 0,1 0 0,-1 0 0,1-1 0,-1 1 1,1-1-1,0 1 0,0-1 0,5 1 0,-1 0 9,-1-2 0,1 1 0,0-1 0,0 0 0,-1 0 0,1-1 0,0 0 0,8-2 0,-7 1-4,0 0 0,-1-1 0,1 0 0,-1 0 0,0-1 1,0 0-1,0 0 0,0 0 0,0-1 0,-1 0 0,0-1 0,6-5 0,0-4 1,1-1-1,-2 0 1,18-33 0,-25 41-4,0 0 0,0 0 0,3-13 0,-6 18-39,0 1 0,-1-1 0,1 0 1,-1 1-1,0-1 0,1 0 0,-1 0 0,-1 1 0,1-1 1,0 0-1,0 1 0,-1-1 0,0 0 0,1 1 0,-1-1 0,-2-2 1,3 4 5,0 1 1,0 0-1,-1 0 1,1-1 0,0 1-1,-1 0 1,1 0 0,0-1-1,-1 1 1,1 0-1,0 0 1,-1 0 0,1 0-1,0 0 1,-1-1 0,1 1-1,0 0 1,-1 0-1,1 0 1,-1 0 0,1 0-1,0 0 1,-1 0 0,1 0-1,-1 0 1,1 1-1,0-1 1,-1 0 0,1 0-1,0 0 1,-1 0-1,1 0 1,0 1 0,-1-1-1,1 0 1,0 0 0,-1 1-1,1-1 1,0 0-1,0 0 1,-1 1 0,1-1-1,0 0 1,0 1 0,-1-1-1,-14 20-240,12-15 201,-5 6 26,0 0 0,-7 16 1,13-23 22,0 0 0,0 0 1,1 1-1,0-1 0,0 0 1,0 1-1,0-1 0,1 1 1,-1-1-1,1 9 0,1-11 9,-1 0 0,1 0 0,0-1 0,0 1 0,-1 0 1,1-1-1,0 1 0,0 0 0,0-1 0,1 0 0,-1 1 0,0-1 0,1 0 0,-1 1 0,0-1 0,1 0 0,0 0 0,-1 0 0,1 0 0,-1 0 0,1-1 0,0 1 0,0 0 0,2 0 0,3 1 16,0-1 0,0 1 0,0-1 1,14 0-1,1-3-4,0-1 0,1 0 0,-1-2 0,0-1 0,32-12 0,26-7-100,-71 22 79,-7 2 8,-1 1-1,1-1 1,0 1-1,0-1 1,0 1 0,0 0-1,0-1 1,2 1-1,-4 1-4,0-1-1,1 0 0,-1 0 0,0 0 1,0 0-1,0 0 0,0 0 1,0 0-1,1 0 0,-1 0 1,0 1-1,0-1 0,0 0 1,0 0-1,0 0 0,0 0 1,0 0-1,1 1 0,-1-1 0,0 0 1,0 0-1,0 0 0,0 0 1,0 0-1,0 1 0,0-1 1,0 0-1,0 0 0,0 0 1,0 0-1,0 1 0,0-1 1,0 0-1,0 0 0,-6 13-103,-1-3 90,0 0 0,-14 14 1,14-16-9,0 0 0,0 0 1,1 1-1,-9 14 0,14-22 25,1 0 0,-1 0-1,1 0 1,-1 0 0,1 1-1,-1-1 1,1 0-1,-1 0 1,1 0 0,0 0-1,0 0 1,0 1 0,0-1-1,-1 0 1,2 0 0,-1 0-1,0 0 1,0 1 0,0-1-1,0 0 1,1 0-1,-1 0 1,1 0 0,-1 0-1,1 0 1,-1 0 0,1 0-1,-1 0 1,1 0 0,0 0-1,0 0 1,-1 0 0,1 0-1,0 0 1,0-1-1,0 1 1,0 0 0,0-1-1,0 1 1,0-1 0,0 1-1,2 0 1,1 0 12,1 0 0,0 0 1,0 0-1,0 0 0,0-1 0,0 0 1,1 0-1,7-1 0,-2 0 32,0-1 0,0 0 1,0 0-1,-1-1 0,1 0 0,-1-1 0,0 0 0,0-1 1,0 0-1,-1-1 0,1 0 0,9-9 0,-5 2-25,-1 0 0,0-2 0,-1 1 0,-1-2 0,0 1 0,-2-1 0,1-1 0,9-25 0,3-16-12,17-73-1,-31 101 20,6-17-33,8-35-254,-21 77 178,-1 1 1,1-1-1,-1 1 0,0-1 0,-1-8 0,1 13 68,0-1-1,0 1 0,0-1 1,0 1-1,0-1 1,-1 1-1,1-1 0,0 1 1,0-1-1,0 1 1,-1-1-1,1 1 0,0 0 1,-1-1-1,1 1 1,0-1-1,-1 1 0,1 0 1,0-1-1,-1 1 1,1 0-1,-1-1 0,0 1 1,0 0-2,1 0 1,-1 0-1,0 0 0,0 1 1,0-1-1,0 0 1,1 0-1,-1 1 1,0-1-1,0 1 0,1-1 1,-1 0-1,0 1 1,1 0-1,-1-1 1,0 1-1,1-1 0,-1 1 1,1 0-1,-1 0 1,-7 8-39,1 0 1,1 0 0,-1 1 0,-6 15 0,-17 38 96,-31 100 0,-8 81-391,59-198-2129,-8 83 1,16-90-1017,2 41 0,4-40 969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5:55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67 7712,'-75'-47'3520,"57"36"-3072,9 2-1632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7:27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1 863 2080,'-1'-16'5995,"5"2"-1791,2 8-4761,16-9 913,-18 12-284,1 0 0,-1 0 1,0 1-1,1-1 0,9-3 1,5 1-111,1 1 0,-1 1 1,27-1-1,61 4-26,-52 1 156,-43-2-69,0 2 1,0-1-1,-1 2 1,17 3-1,-22-4 60,0 0-1,1-1 0,-1 1 0,0-2 1,0 1-1,6-1 0,-11-1 47,0 1-1,0-1 1,0 1-1,0-1 1,0 1-1,-1-1 1,1 0-1,-1 1 1,1-1-1,-1-2 1,-8-82 271,7 64-373,-5-31 0,-2-10 57,-17-201-244,21 233 29,3-59 0,1 55-17,-3 24 100,3 10 5,0 0-170,0-1 277,0 2-102,1 0-31,11 3 38,0 0 1,1 0-1,-1-2 1,1 1-1,-1-2 1,23-1-1,17 2 16,16 3 155,0-2 0,84-9 1,-16-7 72,-95 9-154,-41 5-63,1 0-1,0 0 1,-1 0 0,1 0 0,0 0-1,-1 0 1,1 0 0,-1 0 0,1 0-1,0 0 1,-1 0 0,1 0 0,-1 1-1,1-1 1,0 0 0,-1 0-1,1 1 1,-1-1 0,1 0 0,-1 1-1,1-1 1,-1 0 0,1 1 0,-1-1-1,1 1 1,-1-1 0,0 1 0,1-1-1,-1 1 1,0-1 0,1 1 0,-1 0-1,0-1 1,1 1 0,5 25 26,-4-16-98,0 1 69,0 0 0,-1 1 0,0-1 0,0 0 0,-2 15 0,0 2 7,4 354 341,-3-378-287,0 0 0,0 0-1,0 1 1,-1-1 0,1 0 0,-1 0 0,0 0 0,-1 0 0,-1 5 0,-4 1 62,-4 4 72,10-13-190,0 0 1,-1 0-1,1 1 1,0-1-1,0 0 1,0 1-1,0-1 1,0 1-1,1 0 1,-1-1-1,0 1 1,1 0 0,-1-1-1,1 3 1,-1-2-10,0 0 0,1 0 1,-1 0-1,0 0 1,0 0-1,0 0 0,-2 3 1,3-5 17,-1 1 0,1-1 0,0 1 0,-1-1 0,1 1 0,0-1 0,-1 1 1,1-1-1,0 1 0,0-1 0,0 1 0,-1-1 0,1 1 0,0-1 0,0 1 0,0 0 0,0-1 0,0 1 1,0-1-1,0 1 0,0 0 0,0-1 0,0 1 0,0-1 0,0 1 0,1-1 0,-1 2 0,1-2 12,-1 0 0,1 1 0,-1-1 0,1 1 0,0-1 0,-1 0 0,1 1 0,0-1 0,-1 0 0,1 0 0,0 1 0,-1-1 0,1 0 0,0 0 0,0 0 0,-1 0 0,1 0 0,0 0 0,-1 0 0,1 0 0,0 0 0,1-1 0,58-11-309,-26 4 255,0 2 0,62-3 0,259 9 158,-281-3 794,-74-13-843,-3 10-19,1 0-1,1 0 0,-1 0 0,-1-10 0,2 8 1,-2-17 73,0-28 0,-1-4-96,-4-59-246,1 17-3,6 56 242,2-69-334,1 34-160,-4 73 373,1 3-343,5 0 355,3 0 50,0 0 0,0 0 0,0 1 0,0 0 0,1 0 0,-1 1 0,10 0 0,12-1 152,61-3-192,13-1 206,27-3-150,-11 1-28,-59 6 93,-35 1-168,-20 0 139,1 1 1,0 0 0,0 0-1,0 0 1,7 3 0,-11-4 82,-12 114-549,2 92 427,8-160-34,2 115-45,0-151 221,-2 1-1,1 0 1,-1-1 0,-1 1-1,0 0 1,-1-1 0,-5 21-1,0-20 210,5-8-371,0 0 0,0 0 1,0 0-1,1 0 0,-3 6 1,-1-1 326,4-5-15,7-3-19,2 0-144,0-1-158,0 0 0,-1 0 0,1-1 0,14-4 0,9-2 38,-28 7 19,43-9-25,2 1 0,77-2-1,-66 9-46,-34 0-32,1 2 0,41 4-1,-12 0 370,8 2-144,-63-6-87,1 1 0,-1-1 0,0 0-1,1 0 1,-1 0 0,1 0 0,-1 0 0,0 0-1,1 0 1,-1 0 0,0 0 0,1-1 0,-1 1-1,0 0 1,1 0 0,-1 0 0,0 0-1,1 0 1,-1-1 0,0 1 0,1 0 0,-1 0-1,0 0 1,0-1 0,1 1 0,-1 0 0,0 0-1,1-1 1,1-12 409,-9-19-350,6 27 34,-1-10-54,0 0 0,1 1 1,2-28-1,-1 11-60,4-73-473,31-181-1,-23 199 28,-11 50 116,-1 35 156,0-1-380,14 8 407,12 1 201,1-2 1,-1-1-1,35 1 1,99-16 136,-114 6-198,18 2 117,14-2-47,-63 4-116,0 0 0,0 1 0,1 0 0,26 5 0,-15-2 148,-24-4-119,-1 1-1,1 0 0,0 1 1,0-1-1,0 0 0,-1 1 1,1-1-1,0 1 0,-1 0 1,4 2-1,4 2-42,-9-5 46,0 1-1,0-1 1,0 1-1,0-1 0,0 1 1,0-1-1,0 1 0,0-1 1,0 1-1,0 0 0,0 0 1,-1-1-1,1 1 0,0 0 1,-1 0-1,1 0 1,0 0-1,-1 0 0,1 0 1,-1 0-1,1 0 0,-1 0 1,0 0-1,0 0 0,1 0 1,-1 0-1,0 0 0,0 1 1,0 1-1,-2 34-141,-12 68 0,2-29 146,-18 79-13,0 4 244,21-121-115,7-30-76,0-1 1,0 1-1,1 0 1,0 8-1,1-15 85,0 1 87,0-1-200,0-1 1,-1 0-1,1 1 0,0-1 0,0 0 0,0 0 0,0 1 0,0-1 0,0 0 0,0 1 0,0-1 0,0 0 0,0 0 0,1 1 0,-1-1 0,0 0 0,0 1 0,0-1 0,0 0 0,0 0 0,0 1 0,1-1 0,-1 0 0,4 2 44,0 0-1,-1-1 1,1 1-1,0-1 1,0 0-1,0 0 1,1 0-1,4-1 1,39 0-44,-24 0-71,50-6 471,-2 1-1636,-97 21-6757,0-5 2725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7:30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13 4064,'-2'-13'3666,"1"20"-1732,13 134 968,-2-53-2263,11 114 513,-16-150-356,-2-16-1363,-2-16-4051,-2-37 2207,-1-14-1690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7:30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178 28 3712,'-16'-23'1221,"16"23"-1203,0-1 0,-1 1 0,1 0 0,0 0 0,0-1-1,-1 1 1,1 0 0,0 0 0,0-1 0,-1 1 0,1 0 0,0 0 0,0 0 0,-1 0-1,1-1 1,0 1 0,-1 0 0,1 0 0,0 0 0,-1 0 0,1 0 0,0 0-1,-1 0 1,1 0 0,0 0 0,-1 0 0,1 0 0,0 0 0,-1 0 0,1 0-1,0 0 1,-1 0 0,1 1 0,0-1 0,-1 0 0,1 0 0,0 0 0,-1 1-1,-7 8 687,7-7-425,-19 33 2020,-25 53-1,11-18-959,-6-1 272,39-67-1051,3-4-187,6-5-279,-2 0 0,1-1 0,-1 1 0,0-1 1,0-1-1,7-13 0,-8 12-240,1 0-1,0 1 1,1-1 0,0 2 0,13-14-1,-20 21 127,0 1-1,0 0 0,1-1 1,-1 1-1,0 0 0,1 0 1,-1-1-1,0 1 0,1 0 1,-1 0-1,1-1 1,-1 1-1,0 0 0,1 0 1,-1 0-1,1 0 0,-1 0 1,0-1-1,1 1 0,-1 0 1,1 0-1,-1 0 0,1 0 1,-1 0-1,0 0 1,1 1-1,-1-1 0,1 0 1,-1 0-1,1 0 0,0 0 1,7 14-163,-6-9 285,2 5 159,0 1 0,3 13 0,-5-16-93,0 0 0,1 0 0,0 0 0,0 0 1,7 11-1,-6-13-45,7 8 934,-10-13-1137,-1-1 0,1 0 0,-1 0 0,0 1 0,1-1 0,-1 0 1,1 0-1,-1 1 0,1-1 0,-1 0 0,1 0 0,0 0 0,-1 0 1,1 0-1,-1 0 0,1 0 0,-1 0 0,1 0 0,-1 0 1,1 0-1,-1 0 0,1-1 0,-1 1 0,1 0 0,-1 0 0,1-1 1,-1 1-1,1-1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7:36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216 130 2080,'0'0'58,"0"0"0,0 1 0,1-1-1,-1 0 1,0 0 0,0 0 0,0 1 0,0-1 0,1 0 0,-1 0 0,0 0-1,0 0 1,0 1 0,0-1 0,1 0 0,-1 0 0,0 0 0,0 0 0,1 0-1,-1 0 1,0 0 0,0 0 0,1 0 0,-1 0 0,0 0 0,0 0 0,1 0-1,-1 0 1,0 0 0,0 0 0,0 0 0,1 0 0,-1 0 0,0 0-1,1 0 1,3-11 1571,-3 6-1367,-1 1 1,1-1-1,-1 1 1,-1-1-1,1 1 1,-1-1 0,1 1-1,-1-1 1,0 1-1,-1 0 1,-1-5-1,-2-7 326,4 13-542,1 0 0,-1 1 0,0-1-1,0 1 1,0 0 0,-1-1 0,1 1-1,0 0 1,-1 0 0,0 0 0,1 0 0,-1 0-1,0 0 1,0 0 0,0 0 0,0 1-1,0-1 1,-1 1 0,1 0 0,-3-2-1,2 2-43,0 0-1,0 1 0,0-1 0,0 1 0,0-1 0,0 1 0,0 0 0,0 0 1,-1 1-1,1-1 0,0 0 0,0 1 0,0 0 0,0 0 0,1 0 0,-1 0 1,-3 2-1,-6 3 55,1 0 0,0 1 0,1 0 0,0 1 0,0 0 0,0 1 0,1 0 0,0 0 0,-13 19 0,21-25-19,0-1 1,0 0 0,0 1-1,0-1 1,0 1 0,1-1-1,-1 1 1,1-1 0,-1 1-1,1 0 1,0-1 0,0 1-1,0-1 1,0 1 0,1 0-1,-1-1 1,1 1 0,-1-1-1,1 1 1,0-1-1,0 1 1,2 2 0,2 5 28,1-1 0,1 1 1,14 15-1,-7-7 120,-3-4-55,-1 0 1,-1 1-1,0 0 1,-1 1-1,-1 0 0,10 30 1,-14-35-30,0-1 0,-1 1 0,-1-1 0,1 1 0,-2 0 0,0 0 0,0 0-1,-1-1 1,0 1 0,0 0 0,-2 0 0,-3 12 0,2-11-201,0-1 0,-1 0 0,0 0-1,-1 0 1,0 0 0,-1-1 0,0 0 0,-1-1-1,-15 16 1,10-71-12039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8:50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66 3968,'5'1'836,"1"-1"0,-1 1 0,0 0 0,1 1 0,6 1 0,-8-1-578,0-1 0,0 1 0,0-1-1,1 0 1,-1-1 0,0 1 0,1-1 0,-1 0-1,5 0 1,-2-1-31,0 0 94,-1 0 1,1 0-1,-1-1 0,0 0 1,8-3-1,-13 5-274,0-1 0,0 1 0,0-1 0,0 0 0,0 1 0,0-1 0,0 0 0,-1 0 0,1 1 0,0-1 0,0 0 0,-1 0 0,1 0 0,0 0 0,-1 0 0,1 0 0,-1 0 0,1 0 0,-1 0 0,0 0 0,1 0 0,-1 0 0,0-1 0,0 1 0,0 0 0,0 0 0,0 0 0,0 0 0,0 0 0,0-1 0,0 1 0,-1 0 0,1 0 0,0 0 0,-1 0 0,0-2 0,0 1-43,0 0 0,0 0 0,-1 0 1,1 0-1,-1 0 0,1 0 1,-1 1-1,1-1 0,-1 0 0,0 1 1,0 0-1,0-1 0,0 1 1,0 0-1,0 0 0,0 0 0,0 0 1,0 0-1,-1 0 0,1 1 1,0-1-1,-1 1 0,1 0 1,0 0-1,-1 0 0,1 0 0,0 0 1,-3 0-1,-3 1-12,1 0 1,0 0-1,-1 1 1,1 0-1,0 0 1,0 1-1,-9 4 1,8-1 20,0 0 1,0 0-1,0 1 1,1 0-1,0 0 1,0 1 0,1 0-1,0 0 1,0 0-1,-6 14 1,9-17 14,0 0 1,1 0-1,0 0 0,0 1 0,1-1 1,-1 0-1,1 1 0,0-1 1,1 1-1,-1 7 0,1-9 11,1 0-1,-1 0 0,1 0 0,0 0 1,0 0-1,0 0 0,1 0 0,-1 0 1,1 0-1,0-1 0,0 1 0,1-1 1,-1 1-1,5 4 0,-3-3-3,1-1-1,-1 1 1,1-1 0,0 0-1,1 0 1,-1 0 0,0-1-1,1 0 1,0 0 0,0 0-1,0-1 1,0 0 0,0 0-1,0-1 1,1 1 0,-1-1-1,10 0 1,-5-2-293,1 1-1,-1-2 0,1 0 1,-1 0-1,1-1 1,-1 0-1,0-1 1,16-8-1,2-4-2112,44-32-1,-18 11 930,34-25 539,-63 43 1140,-4-5 1204,-17 18 449,-15 17 453,2 2-2070,0 1-1,1 0 1,0 0 0,1 1-1,1 0 1,0 0-1,1 0 1,-2 16 0,5-27-235,1-1 0,-1 1 1,1-1-1,0 1 0,0-1 1,0 1-1,1-1 0,-1 1 1,1-1-1,0 1 1,-1-1-1,2 1 0,-1-1 1,0 0-1,1 1 0,0-1 1,-1 0-1,1 0 1,0 0-1,1-1 0,-1 1 1,5 4-1,-3-4-47,-1-1 0,1 1 0,0-1 0,0 0-1,0 0 1,0 0 0,0-1 0,0 1 0,0-1 0,1 0 0,-1-1 0,0 1 0,1-1-1,-1 1 1,1-1 0,-1-1 0,0 1 0,6-1 0,5-3-738,0 0 1,0-1-1,-1 0 0,1-1 1,-1-1-1,19-12 0,7-7-879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6:17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62 6464,'-8'-14'9738,"10"14"-9528,-1 1-1,1-1 1,0 0-1,0 0 1,0 0-1,0 0 1,0-1 0,0 1-1,0 0 1,3-2-1,4 0 73,93-11 691,112-1 0,-38 5-871,-174 9-139,96-7-103,-57 6-2409,-39 1 2167,16 2-1004,-8 4-2968,-4 4 1709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7:36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8 3904,'-29'-7'3833,"36"10"-1880,12-1-435,30-1 0,-11 0-735,30 2 101,116 2 264,-159-3-919,-21-1-283,1-1 0,-1 1 0,1-1 0,-1 0 0,0-1 0,1 1 0,4-2 0,0 1-2376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7:36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1 167 3808,'3'3'328,"0"1"0,-1-1 1,1 1-1,-1 0 0,1 0 0,-1 0 1,-1 0-1,1 0 0,0 0 0,1 9 0,-2-7-11,3 7 293,-1 0 0,-1 0 0,1 18 1,-1-4 441,0-22-9,-1-18-514,-2-14-291,1-15-198,6-50 1,-4 79-62,0 0 1,1 0-1,0 1 0,1-1 1,1 1-1,0 0 0,0 0 1,9-13-1,-13 23 93,0 0 1,1 0-1,-1 0 0,0 0 1,1 0-1,-1 1 1,1-1-1,0 0 0,0 1 1,-1 0-1,1-1 0,0 1 1,0 0-1,0 0 1,3-1-1,-3 2-33,0 0 0,0 0 0,0 0 0,0 0 0,0 0 0,0 0 0,0 0 0,0 1 0,-1-1 0,1 1 0,0 0 0,0-1 0,0 1 0,-1 0 0,1 0 0,0 0 0,-1 0 0,2 2 0,5 2-410,1 1 827,1 1-1,-1 1 1,8 7-1,-15-12-714,1 0-1,-1 0 1,0 1-1,0-1 1,2 5-1,-2-6-647,-1 1-1,0 0 1,-1 0-1,1-1 1,0 1-1,-1 0 1,1 6-1,-1 2-1721,4-4-192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7:37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49 126 3552,'0'0'44,"0"0"1,-1-1-1,1 1 0,0 0 1,0 0-1,0-1 0,0 1 1,0 0-1,0-1 1,0 1-1,0 0 0,0-1 1,0 1-1,0 0 0,0-1 1,0 1-1,0 0 0,0-1 1,0 1-1,0 0 0,0-1 1,0 1-1,1 0 1,-1 0-1,0-1 0,0 1 1,0 0-1,1 0 0,-1-1 1,0 1-1,12-2 525,1 1-145,-1-2-13,0-1 0,0 0 1,0-1-1,-1-1 0,0 0 0,0 0 1,0-1-1,11-9 0,-18 13-364,-1 0-1,1 0 1,-1 0 0,0-1-1,5-6 1,-7 9-37,-1 1 0,1-1 1,-1 1-1,1-1 0,-1 0 0,1 0 0,-1 1 1,0-1-1,0 0 0,1 1 0,-1-1 0,0 0 1,0 0-1,0 0 0,0 1 0,0-1 0,0 0 1,0 0-1,0 0 0,0 1 0,0-1 0,0 0 1,0 0-1,-1 1 0,1-1 0,0 0 0,0 0 1,-1 1-1,1-1 0,-1 0 0,1 1 0,-1-1 1,1 1-1,-1-1 0,1 0 0,-1 1 0,1-1 1,-1 1-1,-1-1 0,-1 0 76,0 0 0,0 1 0,0 0 0,0-1 0,-1 1 1,1 0-1,0 1 0,0-1 0,0 1 0,0-1 0,-1 1 0,1 0 0,-3 1 0,-5 3 170,1-1-1,-1 1 1,1 1-1,0 0 0,1 0 1,0 1-1,0 0 1,0 1-1,1 0 0,0 0 1,0 1-1,1 0 1,0 0-1,1 1 0,0 0 1,0 0-1,-7 19 1,12-24-209,0-1 0,0 1 1,0 0-1,0 0 1,1-1-1,0 1 1,0 0-1,0 0 0,1 0 1,-1 0-1,1-1 1,0 1-1,1 0 1,-1-1-1,1 1 1,4 7-1,-5-9-64,1 0 1,0 0-1,0-1 0,0 1 1,0-1-1,1 1 0,-1-1 0,1 0 1,-1 0-1,1 0 0,0 0 1,0-1-1,0 1 0,0-1 1,0 1-1,0-1 0,0 0 1,0 0-1,1-1 0,-1 1 1,0-1-1,0 1 0,1-1 0,5-1 1,0 0-769,0 0 0,-1-1 0,1 0 0,0-1 0,-1 0 0,0 0 0,0-1 0,0 0 0,0-1 0,13-9 0,6-9-3433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7:37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 0 5472,'-2'1'189,"0"-1"0,0 0 1,0 1-1,0-1 0,0 1 0,0 0 0,0-1 1,0 1-1,1 0 0,-1 0 0,0 0 1,0 1-1,1-1 0,-3 2 0,-21 25 1133,13-14-357,1 0-380,1 0 0,1 1 0,0 0 1,1 0-1,1 1 0,-7 19 0,12-29-527,0 1 0,0 0 0,1 0 1,0 0-1,0 0 0,1 0 0,-1 0 0,3 14 0,-2-18-29,1 0-1,-1-1 0,1 1 1,0 0-1,0 0 1,0-1-1,0 1 0,0 0 1,1-1-1,2 5 0,-2-6-3,-1 0 0,0 0 1,1 1-1,-1-1 0,1 0 0,-1 0 0,1 0 0,-1-1 0,1 1 0,0 0 0,-1-1 0,1 1 0,0-1 0,0 1 1,0-1-1,-1 0 0,1 1 0,3-1 0,-3-1-16,1 1 1,0 0-1,-1-1 0,1 0 1,-1 0-1,1 1 1,-1-1-1,1-1 0,-1 1 1,0 0-1,1-1 1,-1 1-1,0-1 0,0 1 1,0-1-1,0 0 1,-1 0-1,1 0 0,2-4 1,4-5-28,-2 0 0,11-22 0,-9 16 65,2-5 56,10-26-1,-17 38-96,0 0 0,-1 0 0,0 0 0,0 0-1,0-14 1,-2 24-9,0 0 0,0 0-1,0 0 1,0-1 0,0 1-1,0 0 1,0 0 0,0 0-1,0 0 1,0-1 0,0 1-1,0 0 1,0 0 0,0 0-1,0-1 1,0 1 0,0 0-1,0 0 1,0 0 0,0 0-1,0-1 1,0 1 0,0 0-1,-1 0 1,1 0 0,0 0-1,0-1 1,0 1 0,0 0 0,0 0-1,0 0 1,-1 0 0,1 0-1,0 0 1,0 0 0,0-1-1,0 1 1,-1 0 0,1 0-1,0 0 1,0 0 0,0 0-1,-1 0 1,1 0 0,0 0-1,0 0 1,0 0 0,0 0-1,-1 0 1,-6 7-92,5-2 88,0 0 0,0 0 0,-2 10 1,-1 3 86,-24 91 693,-15 118 1,5 66 218,39-277-1136,0-13-171,0 0 1,0-1-1,0 1 0,0-1 1,0 1-1,-1-1 0,1 1 1,-1-1-1,0 1 0,-1 2 1,-7-36-10390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8:42.8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8 2080,'-5'-4'5712,"5"3"-5440,0 0-111,0 0-132,5 8 133,18 35-263,-7-11 138,23 44 32,-9-5 235,-25-58-226,0 0 0,3 16 0,-5-16 27,1 0 0,7 16 0,-4-11-51,4 6 1364,-2-35-863,-1-2-431,-1 1 0,-1-1 0,8-26 0,-1 4-87,-10 30 9,55-162-12,-58 140-658,0 28 534,0 1 151,0 0 1,0 0-1,0 1 1,0-1 0,-1 0-1,1 0 1,0 0-1,-1 1 1,1-1-1,-2 2 1,-1 1 22,-17 38-3986,18-39 3315,1 1-1,0 0 0,0 0 0,0 0 0,0 0 1,1 0-1,-1 0 0,1 0 0,1 5 0,3 11-793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8:45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0 451 2240,'0'0'49,"0"0"-1,0 0 1,0 0-1,0 0 1,0 1 0,0-1-1,0 0 1,0 0-1,0 0 1,0 0-1,0 0 1,1 2 729,0-2-730,-1 0 1,0 0-1,0 0 1,0 0 0,0 1-1,0-1 1,0 0-1,1 0 1,-1 0 0,0 0-1,0 0 1,0 0-1,0 0 1,0 0 0,1 0-1,-1 0 1,0 0-1,0 0 1,0 0 0,0 0-1,0 0 1,0 0-1,1-1 1,9-5 1167,14-16-437,-22 19-592,115-133 1242,-90 99-1335,-19 25-47,0 0 1,1 1-1,0 1 1,13-13-1,-15 17-87,-1-1 0,0 0 0,0 0 0,0 0 0,7-14 0,-13 20 45,0 1 0,1 0 1,-1-1-1,0 1 0,0 0 0,0-1 0,0 1 1,0 0-1,1-1 0,-1 1 0,0 0 0,0-1 1,0 1-1,0-1 0,0 1 0,0 0 0,0-1 1,0 1-1,0-1 0,-1 1 0,1 0 0,0-1 1,0 1-1,0-1 0,-3 1-195,0 7 101,-2 9 91,4-12-21,-1 0 0,1 0 0,0 0 0,0 1 0,0 8 0,-1 32 128,0-27 11,2 1 0,1 19 0,1-30-19,0-1-1,0 0 1,0 0-1,1 0 1,0 0-1,8 11 1,-10-16 400,16-3-42,-11 0-403,-1-1 0,0 0 0,0 0 0,0-1 0,0 0 0,0 0 0,6-4 0,13-8 88,18-12-133,-32 19 60,1 1-1,0 0 1,15-6-1,-19 10-37,16-7-108,0 2 0,28-7 0,-50 15 75,0-1-57,1 1 0,0-1-1,0 1 1,-1-1 0,1 1 0,0 0-1,0 0 1,0 0 0,0 0 0,-1 0 0,1 1-1,0-1 1,0 0 0,2 2 0,-2-1 489,-11 0-74,8-1-337,0 0 0,0 0 0,0 1 0,0-1 0,0 0 0,0 0-1,0 0 1,0 0 0,0-1 0,0 1 0,0 0 0,0 0 0,0-1 0,0 1 0,-1-1 0,-3-1-50,0 0 0,1 1 0,-1-1 0,0 1 0,0 0 0,1 0 0,-1 1 0,0-1 0,0 1 0,0 0 0,0 0-1,-6 2 1,8-2-11,0 1-1,-1 0 0,1 0 0,0 1 0,0-1 0,0 1 0,0-1 1,0 1-1,1 0 0,-1 0 0,0 0 0,1 0 0,-1 1 0,1-1 1,0 1-1,0 0 0,0-1 0,0 1 0,-1 3 0,-3 5-131,1 0 0,0 1 0,-6 22 0,10-28 164,0 0-1,0 0 1,0 1-1,1-1 1,0 0-1,0 1 1,1-1-1,0 0 1,2 10-1,-1-7 82,1-1 0,-1 1 0,1-1 0,1 0 0,-1 0 0,2 0 0,-1-1 1,1 1-1,7 9 0,-11-17-53,0 1 0,0 0 0,0-1 0,0 1 0,0-1 0,0 1 0,0-1 0,0 1 0,0-1 0,0 1 0,1-1 0,-1 0 0,0 0 0,0 0 0,0 0 0,0 1 0,0-2 0,0 1 0,1 0 0,-1 0 0,0 0 0,0 0 0,0-1 0,0 1 0,0 0 0,0-1 0,0 1 0,0-1 0,0 0 0,0 1 0,0-1 0,0 0 0,1 0 0,2-3 26,1 0 1,-1 0 0,0 0-1,0 0 1,4-7 0,1-3 117,0-1 1,-1 0-1,0 0 1,7-25-1,14-68 555,-26 95-724,-2 0 1,1 0-1,-2 0 1,0-1-1,0 1 1,-3-16-1,-2-1-59,-14-45 0,15 64-147,3 9 131,0 1 1,1-1-1,-1 1 0,1-1 1,-1 1-1,1-1 0,-1 0 1,1-2-1,-1 2-464,0 5 102,0 9-92,3 17 233,1 0-1,1 0 1,12 38 0,-2-8 173,-8-32 248,1-1 0,2 1 0,12 24 0,-19-48-87,-1 0 0,1 0 1,0 0-1,0-1 0,0 1 1,0 0-1,0-1 0,0 0 1,1 0-1,-1 1 1,1-2-1,-1 1 0,1 0 1,0 0-1,0-1 0,0 1 1,0-1-1,0 0 0,0 0 1,0 0-1,0-1 0,1 1 1,-1-1-1,0 1 0,0-1 1,1 0-1,-1 0 0,5-1 1,8-2 73,0 0 1,-1-1-1,1-1 1,21-9-1,-34 13-107,166-74 634,-163 72-576,0 0-1,-1-1 0,1 0 1,-1 0-1,0-1 0,0 1 0,-1-1 1,1 0-1,-1-1 0,5-8 1,-7 12-40,-1-1 1,1 1 0,-1-1 0,0 1-1,0-1 1,0 0 0,0 1 0,-1-1-1,1 0 1,-1 0 0,0 0-1,0 1 1,1-1 0,-2 0 0,1 0-1,0 0 1,-1 1 0,1-1-1,-1 0 1,0 0 0,0 1 0,0-1-1,0 0 1,0 1 0,-1-1 0,-2-3-1,2 3-63,-1 0 0,0 0 0,0 0 0,0 0 0,0 1 0,0-1 0,-1 1 0,1 0 0,-1 0 0,1 0 0,-1 0 0,0 1 0,0-1 0,0 1 0,0 0 0,0 0 0,0 1 0,0-1 0,0 1-1,0 0 1,-6 0 0,5 1-21,0 0-1,0 0 0,1 0 0,-1 0 0,1 1 0,-1 0 0,1 0 1,0 0-1,0 0 0,0 1 0,0 0 0,0 0 0,0 0 0,1 0 0,-1 0 1,1 1-1,0 0 0,-4 5 0,5-5 21,-1 1 0,1-1-1,-1 1 1,1 0 0,1 0 0,-1 0 0,1 0-1,0 0 1,0 0 0,0 0 0,1 0 0,-1 6-1,2-3 51,0 0 0,0-1 0,0 1 0,1-1-1,0 1 1,0-1 0,6 12 0,-2-8 66,0-1 0,0 0 0,1 0 1,0 0-1,1-1 0,0 0 1,0 0-1,1-1 0,0 0 0,15 9 1,-19-13-18,0-1-1,0-1 1,1 1 0,-1-1 0,1 0 0,-1 0 0,1-1-1,0 0 1,0 0 0,0 0 0,0-1 0,0 1 0,0-1-1,-1-1 1,1 1 0,0-1 0,0 0 0,0-1 0,6-1 0,-1-2 36,-1 1-1,0-1 1,-1-1 0,1 0 0,-1 0 0,0-1 0,0 0 0,-1 0 0,10-12 0,105-121 55,-98 112-266,-33 40-433,0 1 433,0 1 0,0 0 0,2 0 0,-1 1 0,2-1 0,0 1 0,-5 29 0,8-30 122,-4 25 7,6-36 13,0 0 1,0-1 0,0 1 0,0 0 0,1-1 0,-1 1-1,1 0 1,0-1 0,0 1 0,0-1 0,0 1 0,2 2-1,-2-4 4,-1 0 0,1 0 0,0 0-1,0 0 1,0 0 0,0 0-1,0 0 1,0 0 0,1-1 0,-1 1-1,0 0 1,0-1 0,0 1 0,1-1-1,-1 1 1,0-1 0,1 0 0,-1 0-1,0 1 1,1-1 0,-1 0-1,0 0 1,1 0 0,-1 0 0,0-1-1,1 1 1,-1 0 0,0-1 0,0 1-1,1 0 1,-1-1 0,2 0 0,1-1 55,-1 0 0,1 0 0,0-1 0,-1 1 0,1-1 0,-1 1 0,0-1 0,0 0 0,3-5 0,-1 2-4,0-1 0,0-1 0,-1 1 0,0-1 0,0 0 0,-1 0 0,0 0 0,-1 0 0,1 0 1,-2-1-1,2-10 0,-3 13-83,0 0-1,0 0 1,0 0 0,-1 0 0,0 0 0,0 0 0,-1 0 0,0 0-1,0 1 1,0-1 0,0 1 0,-1-1 0,0 1 0,0 0 0,-1 0-1,-7-9 1,9 12-54,0 0-1,0 1 0,0-1 1,0 1-1,0-1 0,-1 1 1,1 0-1,0 0 0,-1 0 1,1 0-1,-5-1 0,6 2 19,-1-1 0,1 1-1,0 0 1,-1 0 0,1 0 0,0 0-1,-1 0 1,1 0 0,0 0-1,-1 0 1,1 1 0,0-1 0,0 0-1,-1 1 1,1-1 0,0 1-1,0-1 1,-1 1 0,1 0 0,0-1-1,0 1 1,-1 2 0,1-3 49,1 0-1,0 0 1,0 1 0,-1-1 0,1 0 0,0 0 0,0 1 0,0-1 0,-1 0 0,1 1-1,0-1 1,0 0 0,0 0 0,0 1 0,0-1 0,0 0 0,0 1 0,0-1-1,0 0 1,0 1 0,0-1 0,0 0 0,0 1 0,0-1 0,0 0 0,0 1 0,0-1-1,0 0 1,0 1 0,0-1 0,1 0 0,-1 1 0,0-1 0,0 0 0,0 0 0,0 1-1,1-1 1,-1 0 0,0 0 0,0 1 0,1-1 0,-1 0 0,0 0 0,1 0 0,-1 0-1,0 1 1,0-1 0,1 0 0,-1 0 0,1 0 0,1 1 17,-1-1 1,1 1-1,0-1 1,0 1 0,0-1-1,-1 0 1,1 0-1,0 0 1,2 0-1,76-12 530,144-14 43,-185 24-512,14-1-3233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8:45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162 50 4800,'-87'-39'1792,"61"35"-1408,-2 0-96,20 1 224,3 3-352,2 3-576,-2-3 224,18 4-2848,10 4 608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8:49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0 459 2912,'0'-3'194,"1"1"1,0-1-1,-1 1 1,1-1-1,0 1 1,0 0-1,0-1 1,1 1-1,-1 0 1,1-1-1,-1 1 0,3-3 1,6-8 797,2-8-569,1 2 0,1-1 0,1 2 0,1 0 0,24-22 0,-20 23-77,87-71 370,-84 69-662,-17 13-111,0 1 1,0 0-1,1 1 0,11-7 0,-13 9 0,-1 0-1,1 0 0,-1-1 0,0 1 0,8-7 1,-12 9 42,0 0 0,1 0 0,-1 0 1,1 0-1,-1 0 0,0 0 0,1 0 1,-1 0-1,1 0 0,-1 0 0,0 0 1,1 0-1,-1 0 0,1 1 0,-1-1 1,0 0-1,1 0 0,-1 0 1,0 0-1,1 1 0,-1-1 0,0 0 1,1 0-1,-1 1 0,1 0 0,7 6-135,-7-4 136,1 1-1,0-1 0,0 1 0,-1 0 1,0-1-1,0 1 0,0 0 0,0 0 1,-1 0-1,1 0 0,-1 0 1,0 0-1,-1 7 0,0 1 72,-1-1 0,0 1 0,-5 15 0,3-12 66,-2-1-1,1 1 1,-2-1 0,0 0 0,-14 21 0,17-30-39,0-1 0,0 1 1,0 0-1,-1-1 0,0 0 1,0 0-1,0-1 0,0 1 1,0-1-1,-1 0 0,0 0 1,1-1-1,-1 0 0,0 0 1,0 0-1,-12 1 0,11-2 4,0-1 1,0 0-1,0 0 0,0-1 0,0 0 0,1 0 0,-1-1 0,0 0 0,1 0 1,-1 0-1,-11-7 0,6 3-40,1-1 1,-1-1 0,1 0-1,1-1 1,-11-10 0,20 17-95,-1 1 0,1-1 0,0 1 0,0-1 0,0 0 0,0 0 0,0 0 0,0 1 0,0-1 1,0-2-1,1 3 22,-1 0 0,1 1 0,0-1 1,0 1-1,0-1 0,0 1 1,0-1-1,0 0 0,0 1 0,0-1 1,1 1-1,-1-1 0,0 1 1,0-1-1,0 0 0,1 1 0,-1-1 1,0 1-1,1-1 0,-1 1 1,0 0-1,1-1 0,-1 1 0,0-1 1,1 1-1,-1-1 0,1 1 1,-1 0-1,1 0 0,-1-1 0,1 1 1,-1 0-1,1 0 0,-1-1 1,1 1-1,0 0 0,-1 0 0,1 0 1,-1 0-1,2 0 0,7-1-75,-1 0 0,1 1 0,0 1-1,0-1 1,13 4 0,7 0 17,-18-3 68,33 4 176,58-3-1,-88-2-91,-1-1 0,0-1 0,0 0 0,0-1 0,0 0 0,0-1 0,0-1 0,22-11 0,7-8 314,56-43 0,-83 56-335,-1-2 0,0 0-1,-1 0 1,-1-1 0,0-1-1,18-29 1,-30 44-61,3-4-43,-1 0-1,0 0 1,0 0-1,-1 0 1,1 0-1,1-7 1,-3 11 45,0 0 0,0 0 0,0-1 0,0 1 0,0 0-1,0 0 1,0 0 0,0-1 0,-1 1 0,1 0 0,0 0 0,0 0 0,0 0 0,0-1 0,0 1 0,0 0-1,0 0 1,0 0 0,-1 0 0,1 0 0,0-1 0,0 1 0,0 0 0,0 0 0,-1 0 0,1 0 0,0 0-1,0 0 1,0 0 0,0 0 0,-1 0 0,1 0 0,0 0 0,0 0 0,0 0 0,-1 0 0,1 0 0,0 0-1,0 0 1,0 0 0,0 0 0,-1 0 0,1 0 0,0 0 0,0 0 0,0 0 0,-1 0 0,1 0 0,0 0-1,0 0 1,0 1 0,0-1 0,0 0 0,-1 0 0,1 0 0,0 1 0,-10 6-274,-14 20-52,-36 57 0,55-76 348,0-1-31,1 0 0,0 0 0,0 0 0,-3 9 0,6-14 40,1 0-1,-1 0 1,1 0-1,0 0 1,-1 0-1,1 0 1,0 0-1,0 0 1,0 0-1,0 0 1,1 0-1,-1 0 1,1 0-1,-1 0 1,1 0-1,0 0 1,-1 0-1,1 0 1,0-1-1,0 1 1,2 2-1,-2-3 140,7-1 304,-5-1-393,0 1-1,0-1 1,0 1-1,0-1 1,0 0-1,-1 0 0,1-1 1,0 1-1,-1 0 1,6-4-1,24-21 208,-26 21-248,2-2-45,1 0 0,0 0 0,0 1 0,1 0-1,12-5 1,-1-2 42,-20 13-23,0-1 1,0 0-1,0 1 0,0-1 1,-1 0-1,1 0 1,0 0-1,0 0 1,-1 0-1,1 0 1,0 0-1,-1 0 1,1 0-1,-1 0 1,1 0-1,-1-1 0,1 0 1,4-17-501,-14 34-523,0-4 940,-17 19 1,16-20 111,-15 21 1,7-1 4,2 0 1,1 0 0,-19 59 0,-11 24-61,32-83 206,-17 60 0,-5 6 872,34-94-704,2-3-311,0-1 1,0 1 0,0-1-1,-1 1 1,1 0-1,1-1 1,-1 1-1,0 0 1,0 0-1,0 0 1,1 0-1,1-1 1,4-5-59,70-102 132,-10 12-6,-17 35 45,106-102 1,-20 52-176,-119 92-683,-16 20 694,-1 0 0,0 0 0,0 0 1,0 0-1,0 0 0,0 0 1,0-1-1,1 1 0,-1 0 1,0 0-1,0 0 0,0 0 0,0 0 1,1 0-1,-1 0 0,0 0 1,0 0-1,0 0 0,0 0 1,1 0-1,-1 0 0,0 0 0,0 0 1,0 0-1,1 0 0,-1 0 1,0 0-1,0 0 0,0 0 0,0 0 1,1 0-1,-1 0 0,0 0 1,0 1-1,0-1 0,0 0 1,0 0-1,0 0 0,1 0 0,-1 1 1,1 8-206,-3 8 92,-64 158-165,58-155 331,5-15 21,1-1-1,0 1 0,1 0 0,-1 0 0,1 1 1,0-1-1,0 6 0,1-10 470,2-2-202,10-8-283,-1-1 0,0 0 0,0 0 1,15-20-1,10-10 138,38-30-202,-55 51 20,19-23-35,-33 36-103,0-1-1,1 1 1,-1 1-1,13-10 1,-17 14-101,-1 13-154,-5 62 298,4-54 104,1-16-7,-1 0-1,1 0 0,0 0 0,0 0 0,0 0 0,1 0 1,-1 0-1,1 0 0,0 0 0,0 0 0,0 0 0,1-1 0,2 7 1,-3-9 15,0-1 0,0 1 0,0 0 0,-1-1 0,1 1 0,0 0 0,0-1 0,0 1 0,0-1 0,0 0 0,0 1 0,0-1 0,0 0 0,1 0 0,-1 1 0,0-1 0,0 0 1,0 0-1,0 0 0,0 0 0,0-1 0,0 1 0,0 0 0,0 0 0,0-1 0,2 1 0,31-14 147,-27 11-104,18-8 4,182-71 514,-135 55-511,-17 6-323,-55 19 98,-3 2-1,-7-1-37,-1 4 117,0-1-1,1 2 1,-1-1 0,1 2 0,-18 9 0,-48 33-82,61-37 173,2 1 0,-16 14 1,24-21-5,1 0 0,1 1 0,-1-1 0,1 1 0,-1 0 0,1 0 0,1 0 0,-1 0 0,1 1 0,-3 9 0,4-15-3,1 0 0,0 0 0,0 0 0,0 0 0,0 1 0,0-1 0,0 0 1,0 0-1,0 0 0,0 1 0,0-1 0,0 0 0,0 0 0,0 0 0,0 0 0,0 1 0,0-1 0,0 0 0,0 0 0,0 0 0,0 1 0,0-1 1,1 0-1,-1 0 0,0 0 0,0 0 0,0 0 0,0 1 0,0-1 0,0 0 0,1 0 0,-1 0 0,0 0 0,0 0 0,0 1 0,9-3 196,10-9-17,-17 10-171,36-22 95,-5 3-74,-1-1-1,-1-1 0,33-31 0,-62 52-357,-2 9-320,0-2 643,0-1-1,1 1 0,0-1 0,0 1 0,0-1 1,1 0-1,0 1 0,0-1 0,0 0 1,1 0-1,-1 0 0,1-1 0,0 1 1,1-1-1,-1 1 0,1-1 0,0 0 1,7 6-1,-9-9 27,0 0-1,0 1 1,0-1 0,0 0 0,0-1-1,0 1 1,0 0 0,1 0 0,-1-1-1,0 1 1,0-1 0,1 0 0,-1 0-1,0 0 1,1 0 0,-1 0 0,0 0-1,0-1 1,1 1 0,-1-1 0,0 0-1,0 1 1,4-3 0,2-1 49,0 0 1,0 0-1,-1-1 1,14-10 0,43-48 234,-19 19-349,-42 41-34,-2 3 50,-1 0-1,0 0 1,1-1-1,-1 1 1,1-1-1,-1 1 1,1 0-1,-1-1 1,0 1-1,1-1 1,-1 1 0,0-1-1,0 1 1,1-1-1,-1 1 1,0-1-1,0 1 1,0-2-1,0 2-144,10 19-294,-7-13 461,0-1 0,0 1-1,1 0 1,0-1 0,0 0-1,0 0 1,0 0 0,1-1 0,8 7-1,-10-9 22,1 0-1,0 0 0,0 0 1,0 0-1,0 0 0,1-1 1,-1 0-1,0 0 0,0 0 1,1-1-1,-1 1 0,1-1 1,-1 0-1,9-1 0,8-2 99,1 0-1,-1-2 1,-1 0-1,1-1 1,-1-1-1,0-1 1,0-1-1,-1-1 1,28-19 0,-43 26-103,-1 0 0,1 0 1,-1-1-1,0 1 1,0-1-1,0 0 0,0 0 1,-1 0-1,1 0 1,-1 0-1,0 0 0,0-1 1,-1 1-1,1-1 1,-1 1-1,0-1 0,0 1 1,-1-1-1,1-9 1,-1 13-46,0 0 0,0 0 1,0 0-1,0 0 1,-1 0-1,1-1 1,0 1-1,0 0 1,-1 0-1,1 0 1,-1 0-1,1 0 1,-1 1-1,1-1 1,-1 0-1,0 0 0,1 0 1,-1 0-1,0 1 1,0-1-1,1 0 1,-1 1-1,0-1 1,0 0-1,0 1 1,0-1-1,0 1 1,0-1-1,0 1 1,0 0-1,0 0 0,0-1 1,0 1-1,0 0 1,0 0-1,0 0 1,0 0-1,0 0 1,-2 0-1,-2 0-29,1 1-1,-1 0 0,1-1 1,-1 2-1,1-1 0,-1 0 1,-7 5-1,4-2 20,0 1 0,0 0-1,1 1 1,-12 11 0,16-14 21,-1 1 1,1 0-1,0-1 1,0 1-1,0 1 1,0-1-1,1 0 0,0 1 1,0-1-1,-2 6 1,4-8 27,0-1 0,-1 1 0,1-1 0,0 1 0,0 0 0,1-1 0,-1 1 0,0-1 0,0 1 0,1-1 0,-1 1 0,1-1 1,-1 1-1,1-1 0,0 1 0,-1-1 0,1 1 0,0-1 0,0 0 0,0 0 0,0 1 0,0-1 0,0 0 0,1 0 0,1 1 0,2 2 68,1 0-1,0-1 0,0 0 0,12 4 0,12 3 24,0-1 0,0-2 0,1-1 0,61 4 0,-66-9-1905,41-5 1,-31 1-679,3 3-2101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8:51.3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6 720 1568,'0'0'36,"0"0"1,-1 1-1,1-1 1,-1 1 0,1-1-1,-1 1 1,1-1-1,0 1 1,-1-1-1,1 1 1,0-1-1,0 1 1,0 0-1,-1-1 1,1 1-1,0-1 1,0 1-1,0 0 1,0-1-1,0 1 1,0 0-1,0-1 1,0 1-1,0-1 1,0 1-1,0 0 1,0-1-1,1 1 1,-1-1-1,0 1 1,0-1-1,1 1 1,0 1-1,-1-1 105,1 0 0,0 0 0,0 0 0,0 0-1,0 0 1,0-1 0,0 1 0,0 0 0,0 0-1,1-1 1,-1 1 0,0 0 0,0-1 0,1 1-1,-1-1 1,0 0 0,3 1 0,7 1 202,1-1 0,-1 0 1,1-1-1,-1 0 0,1-1 1,-1-1-1,14-2 0,-5-2-152,0 0-1,-1-1 1,0-1-1,36-21 1,-42 20-133,0 0 0,-1 0 1,0-1-1,-1-1 0,0 0 1,0-1-1,12-18 0,9-23 159,-3-1 0,23-59 0,-24 51-25,-13 29 37,21-68 0,-31 84-146,-2-1-1,0 0 1,-1 0 0,0 0 0,-2-32-1,-1 48-120,1 0 0,0-1-1,-1 1 1,1 0 0,-1 0-1,1 0 1,-1 0 0,0 0-1,0 0 1,0 0 0,0 0-1,0 0 1,-1 0 0,-1-2 0,2 3 13,1 1 1,-1 0 0,1-1 0,-1 1 0,1 0 0,-1-1 0,0 1 0,1 0 0,-1 0 0,1-1 0,-1 1 0,1 0 0,-1 0 0,0 0 0,1 0-1,-1 0 1,0 0 0,1 0 0,-1 0 0,-1 0 0,1 1 6,0-1 0,0 1-1,0-1 1,0 1 0,0 0-1,0-1 1,0 1 0,0 0-1,0 0 1,0 0 0,0 0 0,0 0-1,1 0 1,-2 1 0,-7 14-5,1-1 1,0 2 0,1-1 0,1 1 0,-4 19-1,1 8 199,2 1 0,-2 69 0,7-73-85,-4 148 55,6-161-16,2 0 0,2 0-1,0 0 1,14 45 0,-16-66-45,0-1 1,1 1 0,0-1 0,0 0 0,0 0-1,7 8 1,-9-13-48,0 1-1,0-1 1,0 0-1,0 0 1,1 0 0,-1 0-1,0 0 1,1 0-1,-1 0 1,1-1-1,-1 1 1,1 0 0,-1-1-1,1 1 1,0-1-1,-1 0 1,1 1-1,0-1 1,-1 0 0,1 0-1,0 0 1,-1 0-1,1 0 1,0-1-1,-1 1 1,1 0 0,0-1-1,-1 1 1,1-1-1,2-1 1,6-3 117,1-1 0,-2 0 0,1-1 0,-1 0 0,0-1 0,0 0 0,-1 0 0,9-11 0,7-12-212,21-36 1,-27 39 11,-17 27 42,2-3-45,0 0-1,0-1 0,-1 1 0,1-1 1,-1 0-1,0 0 0,0 0 1,0 0-1,-1 0 0,2-10 1,-4 10-393,-2 5 112,-5 10-44,-6 19 385,6-12-42,0 1 0,2 0 0,0 0 0,-6 35 1,12-49 64,0 1 0,0-1 0,0 0 0,0 1 0,1-1 0,0 0 0,0 1 0,0-1 0,0 0 0,1 0 0,0 0 0,-1 0 0,6 7 0,-6-9-9,1 0 0,-1 0 0,1 0-1,0 0 1,0 0 0,0 0 0,0 0-1,0-1 1,0 1 0,0-1 0,0 0 0,1 0-1,-1 1 1,0-1 0,1-1 0,-1 1-1,1 0 1,-1-1 0,1 1 0,0-1 0,-1 0-1,1 0 1,4 0 0,-4-1 28,0 1 0,-1-1 1,1 0-1,0-1 0,-1 1 0,1 0 1,-1-1-1,1 0 0,-1 1 0,1-1 0,-1 0 1,0 0-1,0 0 0,0 0 0,0-1 1,-1 1-1,1-1 0,-1 1 0,1-1 1,-1 1-1,0-1 0,0 0 0,1-3 1,2-5 17,-1-1 0,0 1 1,-1-1-1,2-17 1,-4 26-75,2-56 5,-2 52-100,0 1 0,-1-1 1,0 1-1,-1 0 0,1-1 0,-1 1 0,-3-7 1,5 12 85,0 1 1,0-1-1,-1 1 0,1-1 1,0 0-1,0 1 1,-1-1-1,1 1 1,-1-1-1,1 1 1,0-1-1,-1 1 1,1-1-1,-1 1 1,1-1-1,-1 1 1,1 0-1,-1-1 1,0 1-1,1 0 1,-1-1-1,1 1 1,-1 0-1,0 0 1,1 0-1,-1-1 1,0 1-1,0 0 1,0 1-16,0-1 0,0 0 1,0 1-1,0-1 0,0 1 0,0 0 1,0-1-1,0 1 0,0 0 1,0-1-1,1 1 0,-1 0 1,0 0-1,1 0 0,-2 1 1,0 2-40,-1 0 1,1 0-1,0 0 1,0 1-1,1-1 1,-1 0-1,-1 10 1,3-8 73,1 1 1,-1-1-1,1 1 1,0-1-1,0 0 1,1 1-1,0-1 1,0 0-1,1 0 1,-1 0-1,1 0 1,1 0-1,-1-1 1,7 8-1,0 0 28,1-1-1,0 0 1,1-1-1,21 16 1,-27-23 51,-1 0-1,1 0 1,0-1 0,12 6-1,-16-8-48,0-1 0,0 1-1,-1-1 1,1 1-1,0-1 1,0 0 0,0 0-1,-1 0 1,1 0 0,0 0-1,0-1 1,0 1-1,-1 0 1,1-1 0,0 1-1,0-1 1,-1 0 0,1 0-1,0 1 1,-1-1-1,1 0 1,-1 0 0,2-2-1,2-2 24,0 1 0,-1-1 0,0 0 0,0 0 0,0 0 1,-1-1-1,0 1 0,0-1 0,2-6 0,2-7-82,6-30 0,-2 8-33,-7 26-48,4-27 0,-6 26 21,3-3-249,-5 19 325,0 0-1,0 0 1,0 0 0,0 0-1,0 0 1,0 0-1,0 0 1,0 0 0,0 0-1,0 0 1,0 0-1,0 0 1,0 0 0,0 0-1,0 0 1,0 0-1,0 0 1,0 0 0,0 0-1,0 0 1,0 0-1,0 0 1,0 0 0,0 0-1,0 0 1,0 0-1,1 0 1,-1 0 0,0 0-1,0 0 1,0 0-1,0 0 1,0 0 0,0 0-1,0 0 1,0 0-1,0 0 1,0 0 0,0 0-1,0 0 1,0 0-1,0 0 1,0 0 0,0 0-1,0 0 1,0 0-1,0 0 1,0 0 0,0 0-1,0 0 1,0 0-1,0 0 1,0 0 0,0 0-1,0 0 1,0 0-1,0 0 1,0 0 0,1 0-1,-1-1 1,0 12-109,10 104-95,-10-96 229,1 0-1,1 0 1,1 0-1,0 0 0,9 27 1,-12-45 0,1-1 0,-1 1 0,0 0 0,0-1 0,1 1 0,-1 0 0,0-1 1,1 1-1,-1-1 0,0 1 0,1 0 0,-1-1 0,1 1 0,-1-1 0,1 1 0,-1-1 0,1 0 0,0 1 0,-1-1-2,1 0-1,-1 0 1,0 0-1,1 0 1,-1 0 0,1 0-1,-1 0 1,0 0-1,1 0 1,-1 0-1,0 0 1,1 0-1,-1-1 1,0 1-1,1 0 1,-1 0-1,0 0 1,0-1-1,1 1 1,-1 0-1,0 0 1,1-1-1,-1 1 1,0 0-1,14-25 534,-13 22-564,7-18 146,-1 0 0,-1-1 0,6-34 1,-8 31-247,2 0 1,13-37-1,-18 59 66,0 0 0,0 1 0,1-1 0,-1 1 0,1-1 0,-1 1 0,1 0 0,0-1 0,0 1 0,4-4 0,-5 6 33,-1 0 0,0 0 1,1 0-1,-1-1 0,0 1 1,0 0-1,1 0 0,-1 0 1,0 0-1,1 0 0,-1 0 1,1 0-1,-1 0 0,0 0 1,1 0-1,-1 0 0,0 0 1,1 0-1,-1 0 0,0 0 1,1 0-1,-1 0 0,0 0 1,1 0-1,-1 1 0,0-1 1,1 0-1,7 10-148,4 20 107,-10-23 32,4 10-5,-1-2-1,0 0-1,10 16 1,-14-28 29,28 46 182,-25-44-158,0 0 0,0 0-1,0 0 1,0-1 0,1 1-1,9 6 1,-13-10-11,0-1 0,-1 0 0,1 1 0,0-1 0,0 0 0,-1 0 0,1 1 0,0-1 0,0 0 0,-1 0 0,1 0 0,0 0 0,0 0 0,0 0 1,-1 0-1,1 0 0,0 0 0,0-1 0,-1 1 0,1 0 0,0 0 0,0-1 0,-1 1 0,1 0 0,0-1 0,-1 1 0,1-1 0,0 1 0,-1-1 0,1 1 0,-1-1 0,1 0 0,-1 1 0,1-1 0,-1 1 0,1-1 0,-1 0 0,1 0 0,-1 1 1,0-2-1,3-3 35,-1 1 1,0-1 0,0 0 0,-1 0 0,1-6 0,6-39 163,5-23-293,-11 64 25,1 0 0,0 0 0,0 0 0,1 1-1,9-16 1,-12 23 45,0 0 0,0 0 0,0 0 0,0 0 0,0 0 0,1 0-1,-1 0 1,0 1 0,0-1 0,1 0 0,-1 1 0,0-1 0,1 1 0,-1-1 0,1 1-1,-1 0 1,0 0 0,1 0 0,-1-1 0,1 1 0,-1 1 0,1-1 0,-1 0 0,1 0 0,1 1-1,3 0-52,0 1-1,1 0 0,-1 0 1,8 5-1,111 62 219,-125-68-213,0-1 1,0 0 0,1 0 0,-1 0 0,0 0 0,0 0 0,1 0 0,-1 1-1,0-1 1,0 0 0,1 0 0,-1 0 0,0 0 0,0 0 0,1 0 0,-1 0 0,0 0-1,1 0 1,-1 0 0,0 0 0,0 0 0,1 0 0,-1-1 0,0 1 0,0 0-1,1 0 1,-1 0 0,0 0 0,0 0 0,0 0 0,1-1 0,-1 1 0,0 0 0,0 0-1,0 0 1,1-1 0,-1 1 0,0 0 0,0 0 0,0-1 0,0 1 0,0 0-1,0 0 1,1-1 0,-1 1 0,0 0 0,0 0 0,0-1 0,0 1 0,0 0-1,0-1 1,1-16-3673,-1 14 2975,-1-19-1650,-3-4-662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8:54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393 867 1984,'-5'-10'118,"-1"0"713,0-1-1,-13-15 1,16 23-623,0-1 1,-1 1 0,1 0 0,-1 0 0,0 0-1,1 1 1,-1 0 0,-1-1 0,1 1 0,-6-2-1,1 2-76,1 0 0,0 1-1,-1-1 1,0 2-1,1-1 1,-1 1 0,1 1-1,-1-1 1,0 1-1,1 1 1,0 0-1,-1 0 1,1 0 0,0 1-1,0 1 1,0-1-1,0 1 1,-8 6 0,3-1-75,0 0 0,1 0 0,0 1 0,1 1 0,0 0 1,1 0-1,0 1 0,0 1 0,-10 18 0,17-25-37,0-1 0,0 1 0,1 0 0,0 0 0,0 0 0,0 0 0,1 0 0,-2 13 0,3-17-6,0 1 1,0-1-1,1 1 1,-1-1-1,0 1 0,1-1 1,0 0-1,0 1 1,-1-1-1,1 0 1,0 1-1,1-1 0,-1 0 1,0 0-1,1 0 1,-1 0-1,1 0 1,0-1-1,-1 1 0,1 0 1,0-1-1,0 1 1,0-1-1,0 1 1,4 1-1,-1-1 72,0 0 1,1-1-1,-1 1 1,0-1-1,0 0 1,1 0-1,-1 0 1,1-1-1,-1 0 0,0 0 1,1 0-1,-1-1 1,1 0-1,-1 0 1,0 0-1,0-1 1,0 1-1,0-1 0,0-1 1,7-3-1,0-1 12,-1 0 0,0-1 0,0 0-1,-1-1 1,0-1 0,0 1 0,8-13-1,-1 0-3,-2 0 0,0-2-1,-2 0 1,18-44 0,-10 11-142,15-64 1,-2-85-83,-32 187 84,4-129-759,-6 117 287,-2 24-27,-1 12-6,-2 13 4,2 13 229,1 1-1,3 50 0,0-23 390,1-11 176,3 0 0,16 73-1,-10-68 17,-8-36-115,2 1 1,0 0-1,1-1 0,1 0 1,11 20-1,-17-35-88,0 0-1,1 0 1,-1 0-1,0 0 0,1 0 1,-1 0-1,1 0 1,0-1-1,0 1 0,3 2 1,-4-4-16,0 1 0,0-1 0,0 0 1,0 1-1,0-1 0,0 0 0,1 0 0,-1 0 1,0 0-1,0 0 0,0 0 0,0 0 0,0 0 1,0 0-1,0 0 0,0-1 0,1 1 0,-1 0 1,0-1-1,0 1 0,0-1 0,0 1 0,0-1 1,-1 0-1,3-1 0,1-1 40,-1 0 0,1-1 0,-1 0-1,1 1 1,-1-2 0,0 1 0,-1 0 0,1 0 0,-1-1 0,4-8-1,0-6 97,6-27-1,-7 22-159,-1 11-156,7-36-90,-11 46 155,0 0 1,1 0 0,-1 0 0,0 0 0,0 0 0,-1 0 0,1 0-1,-1 0 1,1 0 0,-1 0 0,0 0 0,-2-5 0,3 8 49,-1 0 1,1 0-1,0-1 1,0 1-1,-1 0 1,1 0 0,0-1-1,0 1 1,-1 0-1,1 0 1,0 0-1,-1 0 1,1-1 0,0 1-1,0 0 1,-1 0-1,1 0 1,0 0-1,-1 0 1,1 0 0,-1 0-1,1 0 1,0 0-1,-1 0 1,1 0-1,0 0 1,-1 0-1,1 0 1,0 0 0,-1 0-1,1 0 1,0 0-1,-1 1 1,1-1-1,0 0 1,0 0 0,-1 0-1,1 1 1,0-1-1,-1 0 1,-11 12-302,11-11 266,-5 7-38,0 0-1,0 0 1,1 0 0,0 1 0,1 0 0,0 0 0,0 0 0,1 1 0,0-1 0,0 1 0,-1 17 0,2-5 132,0 1 0,1 0 0,2-1 0,3 24 0,-3-39 64,0 1 0,0-1 0,1 0-1,1 1 1,-1-1 0,1 0 0,6 10 0,-8-15-70,0 1 1,1-1-1,0 0 1,-1 0-1,1 0 1,0 0-1,0 0 1,0 0-1,0-1 1,0 1-1,0-1 0,1 1 1,-1-1-1,1 0 1,-1 0-1,0 0 1,1 0-1,0 0 1,-1-1-1,1 1 1,0-1-1,-1 1 1,1-1-1,3 0 1,5-2 68,0 0 0,0 0 1,0-1-1,0-1 1,-1 0-1,1 0 1,-1-1-1,0-1 0,17-11 1,1-4 137,48-46 1,83-110 406,-145 160-609,-2 2 18,-2-1 1,1 0 0,-2 0 0,0-1 0,12-35 0,-11 22-24,-2 0 0,8-55 1,-11 31-329,-3-1 1,-8-92 0,1 119-16,5 27 278,0 0 0,0 0 0,0 0 0,0 1 0,-1-1 0,1 0 0,0 0 1,0 1-1,-1-1 0,1 0 0,-1 0 0,1 1 0,0-1 0,-1 1 0,1-1 0,-1 0 0,0 1 0,1-1 0,-1 1 0,1-1 0,-1 1 0,0-1 0,0 1 0,1 0 1,-1-1-1,0 1 0,1 0 0,-1-1 0,0 1 0,0 0 0,-1 0 0,2 0 7,-1 0-1,0 1 1,1-1-1,-1 0 1,1 1 0,-1-1-1,1 1 1,-1-1 0,1 1-1,-1-1 1,1 1 0,-1-1-1,1 1 1,-1-1-1,1 1 1,0 0 0,-1 0-1,-4 9-79,0 1-1,0 0 1,1 0-1,-3 15 1,-9 52 178,7-30-54,0-7-23,2 1 0,2-1 1,1 1-1,2 0 1,3 0-1,7 63 1,-1-61 134,2 19 256,33 114-1,-41-174-268,0 1 1,1-1-1,0 0 0,0 1 1,0-1-1,3 4 0,-4-7-96,-1 0 0,0 0-1,0 0 1,1 0 0,-1 0-1,0 0 1,1 0 0,-1 0-1,0 1 1,0-1 0,1 0-1,-1 0 1,0 0 0,1 0-1,-1-1 1,0 1 0,1 0-1,-1 0 1,0 0-1,0 0 1,1 0 0,-1 0-1,0 0 1,0 0 0,1-1-1,-1 1 1,0 0 0,0 0-1,1 0 1,-1-1 0,0 1-1,0 0 1,1-1 0,-1 1 44,3-4-23,0 1 0,0-1 0,0 0 0,-1 0 0,1 0-1,-1 0 1,0-1 0,-1 1 0,1 0 0,-1-1 0,2-7 0,9-24-27,32-38-383,-40 68 324,0 1 1,0 0-1,1-1 1,-1 2-1,1-1 1,0 0-1,10-5 1,-3 2-30,1 0 1,20-8-1,-4 4 156,64-31-38,-91 42-19,-1 0 1,1 0-1,-1 0 0,1 0 0,-1 0 0,1 0 0,-1-1 0,1 1 1,-1-1-1,0 1 0,0-1 0,0 1 0,0-1 0,0 0 1,0 1-1,0-1 0,-1 0 0,2-3 0,-2 3-26,0 1 1,0 0-1,0 0 0,-1 0 1,1 0-1,0 0 0,0 0 1,-1-1-1,1 1 0,-1 0 0,1 0 1,-1 0-1,1 0 0,-1 0 1,0 1-1,1-1 0,-1 0 1,0 0-1,0 0 0,0 0 1,0 1-1,1-1 0,-1 0 0,0 1 1,0-1-1,0 1 0,0-1 1,0 1-1,-1 0 0,1-1 1,-2 1-1,-1-1-75,0 0 1,0 1-1,-1-1 0,1 1 1,0 0-1,-1 0 0,1 1 1,0-1-1,0 1 0,-5 1 1,0 1 7,0 0 0,1 0 1,-14 7-1,16-6 46,0-1 1,0 1 0,1 0-1,-1 0 1,1 1-1,0 0 1,1 0-1,-1 0 1,1 0-1,0 1 1,0-1 0,1 1-1,-1 0 1,1 0-1,1 0 1,-1 1-1,-2 8 1,-8 81 25,13-88 28,1 1 0,0-1 0,0 1-1,0 0 1,1-1 0,5 14 0,-6-20-17,-1 0 0,1-1 0,0 1 0,-1-1 0,1 1 1,0-1-1,0 0 0,0 1 0,0-1 0,0 0 0,0 0 1,0 1-1,0-1 0,1 0 0,-1 0 0,0 0 0,1 0 1,-1-1-1,1 1 0,-1 0 0,1-1 0,-1 1 0,1-1 1,-1 1-1,1-1 0,0 0 0,-1 1 0,1-1 0,0 0 1,-1 0-1,3-1 0,4 0 84,0 0 0,0-1 0,0 0 0,15-6 0,-18 6-83,91-38 114,117-66 0,-183 88-151,-15 9-89,1 1 0,28-12 0,-47 32-131,-18 28 233,8-16-22,-9 25 0,19-42 23,1 0-1,0 1 1,0-1-1,0 0 1,1 1-1,0 0 1,1-1 0,0 10-1,0-15 21,0 0 0,0 1 0,1-1-1,-1 0 1,1 0 0,-1 0 0,1 0-1,0 0 1,-1 0 0,1 0 0,0 0 0,0 0-1,1 0 1,-1 0 0,0-1 0,1 1-1,-1 0 1,4 2 0,-3-3 8,0 0 0,0 0 0,0 0 0,0 0 0,0-1 0,0 1 0,1-1 0,-1 1 0,0-1 0,0 0 0,1 0 0,-1 0 0,0 0 0,0 0 0,3-1 0,3-1 13,0 0 1,0-1-1,-1 0 1,1 0-1,-1 0 1,0-1-1,0 0 1,12-10 0,-3-1 141,-1 0 0,19-25 1,-6 8-12,142-166 106,-150 173-211,-1-1 0,-2-1-1,0 0 1,-2-1 0,-1-1-1,-1 0 1,16-59-1,37-160-507,-64 242 318,0 0 0,-1 0 1,0 0-1,0 1 0,0-2 1,-1 1-1,0-6 0,0 11 114,0 1-1,0 0 0,0-1 1,0 1-1,0 0 0,0 0 1,0-1-1,0 1 0,0 0 1,0-1-1,0 1 0,0 0 1,0 0-1,0-1 0,0 1 1,0 0-1,0 0 0,-1-1 1,1 1-1,0 0 0,0 0 1,0 0-1,-1-1 1,1 1-1,0 0 0,0 0 1,0 0-1,-1-1 0,1 1 1,0 0-1,0 0 0,-1 0 1,1 0-1,-1 0 0,-7 8-262,1 7 205,0 0 1,0 0-1,-7 28 1,-9 53 1,16-61 32,3-18 34,-38 188 62,34-151-19,-3 98 0,12-114 129,0-23 33,0-1-1,-2 1 0,-2 20 1,3-35-187,0 1 0,0-1 0,0 0 0,0 0-1,0 0 1,0 1 0,0-1 0,0 0 0,0 0 0,0 1 0,0-1 0,0 0 0,0 0 0,-1 0 0,1 1 0,0-1 0,0 0-1,0 0 1,0 0 0,0 1 0,-1-1 0,1 0 0,0 0 0,0 0 0,0 0 0,-1 0 0,1 1 0,0-1 0,0 0-1,0 0 1,-1 0 0,1 0 0,0 0 0,0 0 0,-1 0 0,-6-6 317,-6-14-80,-55-102-461,44 82 38,20 33 65,1 2 23,0 1 1,0-1 0,0 0-1,1 0 1,0 0-1,0 0 1,-1-8-1,3 12 55,0 1 0,1-1 0,-1 1-1,1-1 1,-1 1 0,1-1 0,-1 1-1,1-1 1,0 1 0,-1-1 0,1 1 0,-1 0-1,1-1 1,0 1 0,-1 0 0,1 0-1,0-1 1,-1 1 0,1 0 0,0 0 0,0 0-1,-1 0 1,1 0 0,1 0 0,-2 0-9,15-1-101,-1 0 1,0 1 0,1 0 0,25 5-1,58 18 87,-63-14 67,114 33-4,-142-40 8,-1 0 0,1 0-1,0 1 1,10 6 0,-15-8-4,0 0-1,-1 0 1,1 0 0,-1 1 0,0-1-1,1 0 1,-1 1 0,0-1 0,0 1 0,0-1-1,0 1 1,0-1 0,0 1 0,0 0-1,0 0 1,-1-1 0,1 1 0,-1 0-1,1 0 1,-1 0 0,0 0 0,0 2 0,-8 88 551,9-92-545,-1 1 1,1-1 0,0 0-1,-1 1 1,1-1-1,0 0 1,0 1 0,-1-1-1,1 0 1,0 0-1,0 1 1,0-1-1,-1 0 1,1 0 0,1 0-1,-2 0 3,4 0 2,-1 0 0,1 0 1,0-1-1,-1 1 0,1-1 0,-1 1 1,1-1-1,-1-1 0,1 1 0,-1 0 0,0-1 1,0 1-1,1-1 0,-1 0 0,0 0 1,0 0-1,-1-1 0,5-4 0,2-2 83,-1 0 0,0-1 0,-1 0 0,7-13 0,-10 17-57,-1 0 0,0 0 1,0 0-1,-1-1 1,0 1-1,0-1 1,1-10-1,-2 15-70,-1-1-1,0 1 1,0-1-1,0 1 0,0 0 1,-1-1-1,1 1 1,-1 0-1,1-1 1,-1 1-1,0 0 1,0 0-1,0 0 1,0-1-1,0 1 1,0 0-1,-1 0 1,1 1-1,-1-1 1,1 0-1,-1 0 1,0 1-1,1-1 1,-1 1-1,-3-2 1,1 0-6,-1 1 0,1 0 0,-1 0 1,0 0-1,0 1 0,0-1 0,0 1 1,-1 0-1,1 1 0,-9-1 1,5 1 3,1 1 0,0 0 1,0 0-1,-1 1 1,1 0-1,-8 3 1,15-5 20,1 0-1,0 0 1,0 0 0,0 0 0,0 1 0,0-1 0,-1 0 0,1 0 0,0 0 0,0 0 0,0 0 0,0 0 0,0 0 0,0 0 0,0 0 0,-1 0 0,1 0 0,0 1 0,0-1 0,0 0 0,0 0 0,0 0 0,0 0 0,0 0 0,0 0 0,0 1 0,0-1 0,0 0 0,0 0 0,0 0 0,0 0 0,0 0 0,0 0 0,0 1 0,0-1 0,0 0 0,0 0-1,0 0 1,0 0 0,0 0 0,0 1 0,0-1 0,0 0 0,0 0 0,0 0 0,0 0 0,0 0 0,8 7 7,13 3 94,-12-8-37,1-2-1,-1 1 0,1-1 1,-1-1-1,1 0 0,-1 0 1,10-3-1,1 1-31,-20 3-31,190-23 62,-164 22-35,0 1-1,1 0 1,-1 2-1,0 1 1,32 9-1,-51-11 52,-1 1 0,1 1-1,0-1 1,-1 1-1,0 0 1,0 1 0,0-1-1,0 1 1,0 0 0,-1 1-1,9 8 1,-8-6 66,1-1-1,0 1 1,1-1-1,-1 0 1,1-1-1,0 0 1,1 0-1,-1-1 1,11 4-1,-13-6-237,1 0-1,0-1 0,0 0 0,0 0 1,0 0-1,0-1 0,0 0 1,0 0-1,0-1 0,0 0 1,-1 0-1,1-1 0,9-3 0,4-2-2633,0 0 0,23-15 0,-13 4-2147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6:18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32 3808,'-1'-4'941,"0"0"0,0 1 0,0-1 0,1 0 0,-1 0-1,1-5 1,-4 18 1241,-1 12-1686,-4 64 458,5 170 1,5-145-331,0-39-171,10 80 0,-10-147-371,-1 1-1,0-1 0,0 1 0,0-1 1,-1 0-1,0 0 0,0 1 0,0-1 1,0 0-1,0 0 0,-1 0 0,-2 5 0,3-8-40,-1 0 0,1 0 0,0-1 0,-1 1 0,1 0 0,-1-1 0,1 1 0,0-1 0,-1 1 0,1-1-1,-1 0 1,1 1 0,-1-1 0,0 0 0,-1 0 0,-32-1 78,24 1-125,-46 3-54,0 2 0,-80 17-1,124-23 405,9-1-173,10 0 167,10-1-131,27-5 4,0 1-1,52 0 0,-74 9-184,1 0 0,-1 2 0,33 8 0,-6 0-8,-29-7-180,-10-3 316,0 1 0,14 0 0,-21-2-286,0-1 0,0 0 0,0 0 0,0 0 0,1-1 0,-1 1-1,0 0 1,0-1 0,0 1 0,0-1 0,0 0 0,0 0 0,0 0 0,0 0 0,3-2 0,3-2-1095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8:54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31 4736,'-39'-16'1760,"26"24"1376,31-12-2560,16 0-352,22-3-32,19 2-128,9 2 320,4 6-192,-1 5 32,-7 0-128,3-4-3072,4 4 1600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8:58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 2240,'0'0'28,"0"-1"0,0 1-1,0 0 1,0-1 0,0 1 0,0 0 0,1-1 0,-1 1 0,0 0-1,0-1 1,0 1 0,1 0 0,-1 0 0,0-1 0,0 1 0,1 0-1,-1 0 1,0 0 0,0-1 0,1 1 0,-1 0 0,0 0 0,1 0-1,-1 0 1,0 0 0,1-1 0,-1 1 0,0 0 0,1 0-1,-1 0 1,0 0 0,1 0 0,-1 0 0,0 0 0,1 0 0,-1 0-1,0 0 1,1 0 0,-1 1 0,0-1 0,1 0 0,-1 0 0,0 0-1,1 1 1,17-5 1364,-5 1-1146,0 0-1,-1-1 0,20-9 0,-3 6 157,-9 3-185,-18 3-213,0 1-1,0-1 0,0 1 1,0 0-1,1 0 0,-1 0 1,0 0-1,0 0 1,0 0-1,0 0 0,0 1 1,0-1-1,0 1 0,0 0 1,0-1-1,2 2 1,2 1 26,-1 1 1,0 0-1,10 8 1,-11-8 82,1 0 1,0 0-1,0-1 0,9 6 1,16-5 190,-15 0-41,31 2 0,-6 0-395,-25-4 188,1-1-1,-1-1 1,20-1-1,3-1 198,-11 2-133,29-4 0,-39 2-68,1 1 0,21 2 0,10 0-43,95-4 45,-116 4 79,0-2 0,0-1 1,0-1-1,46-12 0,27-6-98,-49 12-187,34 0 515,-60 8-100,-21 2-228,-1-1 0,1 0-1,0-1 1,9-1 0,-10 1-12,14-4 79,-13 3 52,-7 1 143,-23 10-4740,10-2 2705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8:58.8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3 736,'-2'-2'391,"6"5"615,-3-2-712,0 0 0,0-1 1,0 1-1,0 0 0,0-1 0,0 1 1,0-1-1,1 1 0,-1-1 0,0 0 1,3 1-1,356 2 2831,-198 7-3026,5 0 111,-135-10-190,211-4 968,-163 2-619,46-4 228,-122 5-730,1 0 1,-1 1-1,0 0 1,1 0-1,7 2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8:59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1 231 2656,'11'1'4642,"27"4"-3668,3-7-374,0-2 0,45-10 0,-7 1-406,298-19 398,-327 29-570,281-3 234,-76 1 270,-225 3-487,158-13 317,-97 8-93,-24-1-137,0-3 0,91-27 0,-109 25-46,109-28 211,-120 33-397,1 2 0,44-2 1,-39 7-167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9:00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89 2144,'-8'-3'2504,"13"2"-874,25 2-128,-18-1-1170,59 1 801,-22 1-329,93-10 0,234-30 479,-159 18-961,162-2 20,-340 21-1205,45 5 1,-73-2 151,0-1 1,-1 1-1,1 1 0,-1 0 0,0 0 0,0 1 0,0 0 0,18 11 0,-5 3-2046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9:01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2 214 2144,'-1'0'64,"1"0"0,0-1 0,0 1 0,0 0 0,0-1-1,0 1 1,0 0 0,0 0 0,0-1 0,0 1 0,0 0 0,0-1 0,0 1 0,0 0 0,0 0 0,0-1 0,0 1 0,0 0 0,0 0-1,1-1 1,-1 1 0,0 0 0,0 0 0,0-1 0,0 1 0,1 0 0,-1 0 0,0-1 0,0 1 0,0 0 0,1 0 0,-1 0-1,0 0 1,0-1 0,1 1 0,-1 0 0,1 0 0,8 6 2569,0 1-2591,-2-5 92,1 0-1,-1 0 1,1 0 0,-1-1-1,1 0 1,11-1 0,1 1 55,105 7 760,181-11 1,-152-4-621,155-14 206,131-26-123,-106 13 248,-200 23-458,217 10 1,-81 7 364,10 1-254,-190-4-188,135-11 1,-170 2-57,180-23 214,-186 20-48,-12 3-839,-1-2 0,1-1-1,64-25 1,-63 14-3182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5:09.1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219 4 2720,'3'-4'3092,"-3"4"-3043,8 9 946,7 17-443,-10-12-330,-1 0 1,-1 0 0,0 0-1,-1 0 1,-1 0 0,0 0-1,0 1 1,-2-1 0,0 0-1,0 0 1,-7 24 0,6-32-75,0 1 0,0-1 0,-1 0 0,0 1 0,0-1 0,0-1 0,-1 1 0,0 0 0,0-1 1,0 0-1,-7 6 0,5-7-54,0 1 0,0-1 1,-1 0-1,0 0 0,0 0 0,0-1 1,0 0-1,-1-1 0,-8 2 1,9-2-249,0 0 1,0-1 0,0 0 0,0-1-1,-1 0 1,1 0 0,0 0 0,0-1-1,0 0 1,0 0 0,0-1 0,0 0-1,0 0 1,-9-4 0,-1-3-3052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5:11.5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56 135 2720,'12'-27'1547,"-8"20"-158,3-1-96,-7 10-1225,1 0 1,-1 0-1,0 0 0,0 0 0,0 0 0,0 0 1,0 0-1,-1 4 0,1 4 54,-3 60 475,-2 0 1,-4-1-1,-28 114 0,33-168-463,2-5 119,-1 0 0,0 0-1,0 0 1,-7 12 0,35-44 776,0-3-1049,30-21 0,-38 32-217,-14 11 173,0 1 0,0 0 0,0 0 0,1 0 0,-1 1 1,0-1-1,1 1 0,-1-1 0,1 1 0,3 0 0,-5 0 54,-1 1-1,0 0 0,1 0 0,-1 0 1,0 0-1,0 0 0,1 0 1,-1 1-1,0-1 0,1 0 0,-1 1 1,0-1-1,0 1 0,1-1 1,-1 1-1,0-1 0,0 1 0,0 0 1,0 0-1,0-1 0,0 1 0,0 0 1,0 0-1,0 0 0,0 0 1,-1 0-1,1 0 0,0 0 0,-1 1 1,2 1-1,-1 0 62,0 0 0,0 0-1,0 0 1,-1 0 0,1 0 0,-1 0-1,0 0 1,0 1 0,0-1 0,0 0 0,0 0-1,-1 0 1,1 0 0,-2 4 0,0-1 60,0-2 0,-1 1 0,1 0 1,-1 0-1,0-1 0,0 1 0,0-1 1,-5 4-1,2-2 7,0 0 0,-1 0 0,1-1 0,-2 0 0,1 0 0,0-1 0,-1 1 0,0-2 0,0 1 0,-13 3 0,16-6-18,0-1-1,0 1 0,0-1 0,-1 0 1,-6 0-1,10 0-93,1 0 0,-1-1 0,0 1 1,1 0-1,-1 0 0,1-1 0,-1 1 0,1-1 0,-1 0 0,1 1 0,-1-1 1,1 0-1,0 0 0,-1 0 0,1 0 0,0 0 0,0 0 0,-1 0 0,1 0 1,0 0-1,-1-2 0,2 2-13,0 0 1,-1 1-1,1-1 1,0 0-1,0 1 1,0-1-1,0 0 1,0 0-1,0 1 1,0-1-1,0 0 1,0 1-1,0-1 1,0 0-1,0 1 1,0-1-1,1 0 0,-1 1 1,0-1-1,0 0 1,1 1-1,-1-1 1,0 0-1,1 1 1,-1-1-1,1 1 1,-1-1-1,1 1 1,-1-1-1,1 1 1,-1-1-1,1 1 1,0 0-1,-1-1 1,1 1-1,1-1 1,2-1-17,0 1 1,1-1 0,-1 1-1,7-1 1,-6 1 44,64-10-377,-46 9 375,39-10 1,62-29 174,-29 9-204,-81 26 42,-13 5-28,1 1-1,0-1 1,0 0 0,0 0-1,0 1 1,0-1 0,0 1-1,4-1 1,4 0-176,-16 10-847,-2 3 884,3-6 200,1 1 0,-1 1 0,-4 9 0,8-15-49,0-1 0,1 1 0,-1-1 0,1 1 0,-1 0 0,1-1 0,0 1 0,-1 0 0,1 0 1,0-1-1,0 1 0,0 0 0,1-1 0,-1 1 0,0 0 0,0-1 0,1 1 0,0 0 0,-1-1 0,1 1 0,0-1 0,0 3 0,0-3 14,0-1 0,0 1 0,0 0 0,0-1 0,0 1-1,0 0 1,0-1 0,0 1 0,0-1 0,0 0 0,0 1 0,0-1-1,0 0 1,0 1 0,0-1 0,0 0 0,1 0 0,-1 0 0,0 0-1,1 0 1,24-5 468,131-45 72,-146 45-720,20-12 0,-30 16 95,0 0-176,-8 13-516,5-2 594,1-6 115,0 1 0,0-1 0,0 0 0,-3 7 1,3-9 32,0 1 0,0-1 0,1 0 1,-1 1-1,1-1 0,0 1 0,0-1 1,0 0-1,0 1 0,0-1 0,0 1 1,1-1-1,-1 0 0,1 1 0,0-1 1,0 0-1,-1 1 0,1-1 0,1 0 1,-1 0-1,2 3 0,-2-3 46,1 0 0,-1 0-1,1 0 1,0 0 0,-1 0 0,1 0-1,0 0 1,0-1 0,0 1-1,0-1 1,1 0 0,-1 1 0,0-1-1,1 0 1,-1 0 0,0 0-1,1-1 1,-1 1 0,6 0 0,-5-1 2,-1 0 0,1 0 1,0 0-1,0 0 0,-1-1 1,1 0-1,0 1 1,-1-1-1,1 0 0,-1 0 1,1 0-1,-1-1 0,1 1 1,2-3-1,0 1 64,2-1-43,-6 4-70,0-1 1,0 1-1,0-1 1,0 1-1,0-1 1,0 0-1,0 0 1,0 1-1,0-1 1,-1 0-1,1 0 1,0 0-1,-1 0 1,1 0-1,0 0 1,-1 0-1,1-1 1,1-5 30,-2 7-30,0-1 0,0 1 0,0 0 0,0 0-1,0 0 1,0-1 0,0 1 0,0 0 0,0 0 0,0 0 0,0-1 0,0 1-1,0 0 1,0 0 0,0 0 0,0 0 0,1-1 0,-1 1 0,0 0 0,0 0 0,0 0-1,0 0 1,0 0 0,1-1 0,-1 1 0,0 0 0,0 0 0,0 0 0,1 0-1,-1 0 1,0 0 0,0 0 0,0 0 0,1 0 0,-1 0 0,0 0 0,0 0-1,0 0 1,1 0 0,4-3 22,0 0 1,1 0-1,-2 0 0,1 0 1,0-1-1,-1 0 0,1 0 0,6-9 1,29-43 290,-31 42-223,5-10 5,-2 0-1,0-1 1,10-35-1,-8 22 2,60-173-386,-63 184 204,-3 7-318,9-36 0,-74 343-611,18 17 2128,40-272-784,-1-26-637,0 0 0,0 1 0,0-1 0,0 0 0,-1 0 1,0 0-1,-2 7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5:11.9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36 4320,'-5'-19'1600,"0"14"-1248,5 1-96,10 4 832,3-4-640,4 0 832,4 4-768,10 0-224,10 0-192,3 0-32,-1 0-32,-4 4 192,0 4-128,-8 0-1920,0 0 960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5:12.7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5 639 2400,'-4'-7'3631,"17"6"-2633,-6-1-700,0 0 0,0 0 0,0-1 0,0 0 0,0 0 0,-1-1 0,1 0 0,5-5 0,47-41 144,-50 42-382,-4 3-35,-1 0-1,0 0 1,0 0-1,6-10 1,-8 12-63,-1 2 35,0 0 0,-1 0 0,1 0 0,0 0 0,-1 0 0,1-1-1,-1 1 1,1 0 0,-1 0 0,1-1 0,-1-1 0,0 2 147,0 21-251,-9 96 790,8-114-647,1 0 0,0 0 0,0-1 0,1 1-1,-1 0 1,0 0 0,0-1 0,1 1 0,-1 0 0,1-1 0,0 1 0,-1-1-1,1 1 1,0 0 0,0-1 0,0 0 0,0 1 0,0-1 0,0 0 0,1 1-1,0 0 1,0-1 8,0 0-1,-1-1 0,1 1 0,0-1 0,-1 1 0,1-1 1,0 0-1,0 1 0,0-1 0,-1 0 0,1 0 0,0-1 1,0 1-1,-1 0 0,1 0 0,0-1 0,0 1 0,-1-1 1,1 0-1,2-1 0,8-4 131,-1 0 0,14-11 0,9-5 19,-14 11-153,-1-2 0,0 0 0,-1-1 0,-1-1 0,0 0 0,-1-2 0,0 0 0,-2 0 0,0-2 0,12-21 0,8-20-19,50-129 1,-29 58-89,-51 124 16,4-9 17,-7 15 9,-1 1 0,0-1 0,0 1 0,1 0 0,-1-1 0,0 1 0,0-1 0,0 1 0,0-1 0,0 1 0,1-1 0,-1 0 0,0 1 0,0-1 0,0 1 0,-1-1 0,1 1 0,0-1 0,0 1 0,0-1 0,0 0 0,-5 5-258,0 3 274,1 0 0,1 1 0,0 0 1,0 0-1,0 0 0,-2 12 0,1-3 34,-42 195 315,25-104-51,-12 30 659,14-81-4573,14-45 340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6:18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42 5216,'-31'-14'7661,"41"13"-6416,18-3-269,0 2 0,57 2 1,-4 1-445,-33-2-558,172-14 346,-197 12-1965,0 1 1,36 2 0,-28 2-292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5:13.1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299 153 3968,'5'-12'1472,"11"12"-1120,15-4-128,-8 4 1312,11 0-896,6 4-416,-6 0-160,2 4 32,0 3-32,-10-3-576,-4 0 256</inkml:trace>
  <inkml:trace contextRef="#ctx0" brushRef="#br0" timeOffset="1">1 25 5216,'0'-25'1952,"5"30"-1536,8-2-96,-5 6-256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5:16.9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1 793 2720,'11'-4'2363,"-6"2"-2064,-1-1 1,1-1 0,-1 1-1,1-1 1,-1 0 0,0 0 0,0 0-1,3-6 1,11-10 85,13-7-157,0 2 0,2 1-1,52-29 1,18-14 103,-83 53-260,-1 0 0,-1-2 0,17-19-1,-18 17 6,27-41-1,-38 49 13,0 0 0,-1-1 0,0 0 1,-1 0-1,0 0 0,3-13 0,-7 23-93,0 0-1,0 1 1,1-1-1,-1 0 1,0 1-1,0-1 1,0 0-1,0 0 0,0 1 1,0-1-1,0 0 1,0 1-1,0-1 1,-1 0-1,1-1 1,0 2-6,-1 0 1,1 0-1,0 0 1,0 0-1,-1 0 1,1 0-1,0 0 1,0 0-1,-1 0 1,1 0-1,0 0 1,0 0-1,-1 1 1,1-1-1,0 0 1,0 0-1,0 0 1,-1 0-1,1 0 1,0 0-1,0 0 1,0 1-1,-1-1 1,1 0-1,0 0 1,0 0-1,0 1 1,0-1-1,-3 3-48,0 0 0,1 1 0,0-1 0,-4 7 0,-52 94 929,3-7-406,53-92-449,0 1 0,0-1 0,0 1 0,1 0 0,0 0 0,0-1 0,1 1 0,-1 0 0,1 0 1,1 0-1,-1 0 0,1-1 0,3 12 0,-4-14 21,1-1 0,0 1 0,0 0 0,0-1 0,0 0 0,0 1 0,1-1 0,-1 0 0,1 1 1,-1-1-1,1 0 0,0 0 0,0 0 0,0 0 0,0-1 0,0 1 0,1-1 0,-1 1 0,0-1 0,1 0 0,-1 1 0,1-1 0,-1-1 0,1 1 1,-1 0-1,1-1 0,0 1 0,-1-1 0,1 0 0,0 1 0,4-2 0,-1 0 57,0 0 1,-1-1-1,1 1 0,-1-1 0,1 0 1,-1-1-1,0 0 0,7-4 1,-1-1-1,0 0 0,16-16 1,-19 16-78,25-24 27,-1-2-1,35-49 1,-27 21 32,-2-2-1,-3-2 1,36-95 0,-69 155-93,0-1 0,0 0 0,1-9 1,-2 14-9,-1-1 0,0 1 0,0-1 1,0 1-1,0 0 0,0-1 1,-1 1-1,1-1 0,-1 1 0,1-1 1,-1 1-1,-1-3 0,2 5 5,0 0-1,0 0 1,0 0 0,0 0-1,-1-1 1,1 1 0,0 0-1,0 0 1,0 0-1,0 0 1,0 0 0,-1-1-1,1 1 1,0 0 0,0 0-1,0 0 1,-1 0-1,1 0 1,0 0 0,0 0-1,0 0 1,-1 0-1,1 0 1,0 0 0,0 0-1,0 0 1,-1 0 0,1 0-1,0 0 1,0 0-1,-1 0 1,1 0 0,0 0-1,0 0 1,0 0-1,-1 0 1,-8 8-230,-5 11 227,-10 24 294,-24 61 1,4-7 110,-91 199 329,127-274-553,-9 38-1,-5 12 1157,30-96-146,-5 15-1203,0 1 1,0-1-1,6-9 0,0 5 3,0 1-1,1 0 0,18-18 1,-10 12-30,-15 14-1,0 1 0,1-1 0,0 1 0,-1 0 1,1 1-1,0-1 0,7-3 0,-9 5 24,-1 1 0,0-1 0,1 1 0,-1 0-1,0 0 1,1-1 0,-1 1 0,0 0 0,1 0 0,-1 0 0,0 0 0,1 0-1,-1 1 1,0-1 0,1 0 0,-1 1 0,0-1 0,0 1 0,1-1 0,-1 1-1,0-1 1,0 1 0,0 0 0,0 0 0,0 0 0,0-1 0,0 1 0,0 0-1,0 0 1,1 2 0,20 24-2,-20-23 61,1 0 0,0 0 0,0 0 0,0 0 0,0-1 0,1 1 0,-1-1 0,1 0 1,0 0-1,0 0 0,0-1 0,0 0 0,1 1 0,-1-1 0,1-1 0,-1 1 1,6 1-1,-4-2 80,1 0 0,0 0 1,0-1-1,0 0 0,-1 0 1,1 0-1,0-1 0,0 0 1,0 0-1,-1-1 0,10-3 1,-6 2-12,-1-1 1,0-1-1,0 0 1,0 0-1,10-8 1,-17 12-77,0 0 1,0-1-1,0 1 1,-1-1-1,1 0 1,0 0-1,-1 0 1,1 0-1,-1 0 1,1 0-1,-1 0 1,0 0-1,0-1 1,0 1 0,0 0-1,-1-1 1,1 1-1,-1 0 1,1-1-1,-1 1 1,0-1-1,0 1 1,0-1-1,0 1 1,0-1-1,-1-3 1,0 3-34,0 1 1,0 0-1,0 0 1,0 1-1,-1-1 1,1 0-1,0 0 0,-1 1 1,1-1-1,-1 0 1,0 1-1,1 0 1,-1-1-1,0 1 1,0 0-1,0 0 1,0 0-1,0 0 1,0 0-1,0 1 0,0-1 1,-4 0-1,2 0-61,0 0-1,0 1 0,0 0 0,0 0 0,1 0 0,-1 0 0,0 0 1,0 1-1,0 0 0,0 0 0,-7 2 0,5 0-36,1 0 0,-1 0 0,0 0 0,1 1 0,-10 7 0,14-10 128,1 0 0,-1 0 1,0 0-1,0 0 1,0-1-1,1 1 1,-1 0-1,1 0 1,-1 0-1,1 1 1,-1-1-1,1 0 1,-1 0-1,1 0 1,0 0-1,0 0 0,-1 0 1,1 1-1,0-1 1,0 0-1,0 0 1,0 0-1,1 0 1,-1 1-1,0-1 1,0 0-1,1 0 1,-1 0-1,0 0 1,1 0-1,0 0 0,-1 0 1,1 0-1,-1 0 1,1 0-1,0 0 1,0 0-1,-1 0 1,3 1-1,3 3 38,-1 0-1,2-1 1,-1 0-1,0 0 1,1 0-1,7 2 1,45 16 349,-48-18-291,-9-3-86,14 4-358,30 7 0,-40-11-900,0 0 0,1-1 0,-1 0 1,11-1-1,-4-1-1017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5:17.3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0 206 5632,'5'-8'2112,"13"2"-1664,17 1-96,-4 2 1280,13-14-960,8 6 160,14-5-512,-4 1-224,3-4-32,9-1-64,6 4 0,2 0-6144,-15-10 3360,-15-2 640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5:20.3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211 350 3136,'-3'5'3690,"-5"-4"-3282,-1 0-1,1 0 0,0 0 1,0 1-1,1 0 0,-1 1 1,0 0-1,1 0 1,0 1-1,-8 4 0,-3 4-274,1 0 0,-27 24 0,41-32-120,-1-1-1,1 1 1,0-1-1,0 1 1,0 0-1,1 0 1,-1 0-1,1 1 1,0-1-1,0 0 1,-2 9-1,4-10 8,-1-1-1,1 0 1,0 0 0,0 0 0,0 1-1,0-1 1,0 0 0,1 0-1,-1 0 1,0 0 0,1 0 0,0 1-1,-1-1 1,1 0 0,0 0 0,0 0-1,0-1 1,1 1 0,-1 0-1,0 0 1,1-1 0,-1 1 0,1 0-1,-1-1 1,1 0 0,0 1-1,0-1 1,-1 0 0,3 1 0,0 0 39,0 0 0,0-1 1,0 0-1,0 0 0,0 0 1,0 0-1,0-1 0,1 1 1,-1-1-1,0 0 0,0-1 1,0 1-1,0-1 1,0 1-1,1-1 0,3-2 1,1 0 58,-1 0-1,1 0 1,0-1 0,-1-1 0,0 1 0,9-8 0,-10 7-49,-1 0 1,-1 0-1,1 0 0,7-11 0,-11 13-54,0 1 1,0-1-1,0 0 0,-1 0 0,0-1 0,1 1 1,-1 0-1,0 0 0,-1-1 0,1 1 1,0 0-1,-1-7 0,0 4-16,0 4-23,0 0 0,0 0 0,0 0 0,0-1 0,0 1 0,-1 0 0,1 0 0,-1-3 0,0 4-15,0 0 0,0 0 0,0 0 0,0 0-1,0 0 1,0 0 0,0 0 0,0 0 0,0 0 0,0 1 0,0-1 0,0 0 0,-1 1 0,1-1 0,-3 0 0,2 0 15,0 1 0,-1-1 1,1 1-1,0-1 0,-1 1 1,1 0-1,-1 0 1,1 0-1,0 1 0,-1-1 1,1 0-1,0 1 1,-1 0-1,1-1 0,0 1 1,0 0-1,0 0 1,-1 0-1,1 0 0,0 1 1,0-1-1,1 1 0,-1-1 1,0 1-1,-2 2 1,3-2 36,-1-1 1,1 1 0,0-1 0,0 1-1,0-1 1,0 1 0,0 0 0,1 0-1,-1 0 1,0-1 0,1 1 0,-1 0-1,1 0 1,0 0 0,0 0 0,0 0-1,0 0 1,0 0 0,0-1 0,0 1 0,0 0-1,1 0 1,-1 0 0,1 0 0,-1 0-1,1-1 1,0 1 0,0 0 0,0 0-1,0-1 1,0 1 0,2 2 0,1 0 53,-1-1 1,1 1 0,0 0 0,1-1-1,-1 0 1,0 0 0,1 0-1,-1-1 1,1 0 0,0 0 0,0 0-1,0 0 1,0-1 0,0 1 0,1-1-1,-1-1 1,0 1 0,0-1 0,1 0-1,-1 0 1,0 0 0,1-1 0,-1 0-1,5-1 1,5-2 56,-1-1 1,-1 0-1,1-1 0,-1 0 1,0-1-1,-1-1 0,18-13 0,18-10-801,-47 31 539,-1 0 101,1 1 48,-1-1 1,1 1-1,-1-1 0,0 1 1,1-1-1,-1 1 1,0-1-1,1 1 0,-1-1 1,0 1-1,0 0 0,1-1 1,-1 1-1,0-1 1,0 1-1,0 0 0,0-1 1,0 1-1,0 0 0,0-1 1,0 1-1,0 0 1,-3 19 207,2-15-146,-2 11 300,-3 37 918,25-72-1107,1 1 0,0 0 0,25-15 0,-40 30-303,0 0 1,0 1 0,0 0 0,0 0-1,1 0 1,-1 0 0,0 1-1,1 0 1,-1 0 0,7 0-1,-11 2 112,0 0 0,0 0 0,0-1 0,0 1-1,0 1 1,0-1 0,-1 0 0,1 0-1,-1 0 1,1 0 0,-1 0 0,1 1-1,0 1 1,-1-1 66,1 1 0,-1-1 0,0 1 0,0-1 0,0 1 0,0 0 0,-1-1 0,1 1-1,-1-1 1,-1 6 0,-13 24 276,6-13-246,6-6 255,11-21 287,6-4-427,4-1-236,0 0 1,1 1 0,1 2-1,0 0 1,0 1 0,1 0-1,27-6 1,-46 15 7,1-1 0,-1 1 1,1-1-1,-1 1 0,1 0 0,0 0 1,-1 0-1,1 0 0,-1 0 0,1 0 0,0 1 1,-1 0-1,4 0 0,-5 0 0,1 0 0,0 1-1,-1-1 1,1 0 0,-1 1 0,1-1 0,-1 1 0,0-1 0,0 1-1,1-1 1,-1 1 0,0 0 0,-1 0 0,1 0 0,0-1-1,0 1 1,0 4 0,13 51 61,-14-56-23,0 0-1,1-1 0,-1 1 0,0-1 0,0 1 0,1-1 0,-1 1 0,0 0 0,1-1 1,-1 1-1,1-1 0,-1 0 0,0 1 0,1-1 0,-1 1 0,1-1 0,-1 0 0,1 1 1,0-1-1,-1 0 0,1 1 0,-1-1 0,1 0 0,0 0 0,-1 0 0,1 0 0,-1 1 1,1-1-1,0 0 0,-1 0 0,1 0 0,0 0 0,-1-1 0,1 1 0,-1 0 0,1 0 1,0 0-1,-1 0 0,1-1 0,0 1 0,5-2 102,-1 0 1,0-1-1,8-4 0,-7 3-26,54-30-761,-60 34 653,1 0 0,-1 0-1,0 0 1,1 0 0,-1 1-1,0-1 1,0 0 0,1 0-1,-1 0 1,0 1 0,1-1-1,-1 0 1,0 0 0,0 1-1,1-1 1,-1 0 0,0 0-1,0 1 1,0-1 0,0 0-1,1 1 1,-1-1 0,0 0-1,0 1 1,0-1 0,0 0-1,0 1 1,0-1 0,0 1-1,3 12-72,-2 0 71,-1 0-1,-1 0 0,0 0 0,-3 15 0,-16 53-29,12-49 94,-4 12 70,-20 49 0,24-74-79,-1 0 0,0-1 1,-1-1-1,-1 0 1,-13 16-1,21-30 53,1 0 1,0-1-1,-1 1 1,1-1-1,-5 3 0,6-5-70,1 1 0,0-1 0,-1 0 0,1 0 0,-1 0 0,1 0 0,-1 1 0,1-1 0,0 0 0,-1 0 0,1 0-1,-1 0 1,1 0 0,-1 0 0,1 0 0,0 0 0,-1 0 0,1-1 0,-1 1 0,1 0 0,-1 0 0,1 0 0,0 0 0,-1-1 0,1 1-1,-1 0 1,1 0 0,0-1 0,-1 1 0,1 0 0,0-1 0,0 1 0,-1 0 0,1-1 0,0 1 0,-1 0 0,1-1 0,0 1 0,0 0-1,0-1 1,0 1 0,-1-1 0,1 1 0,0-1 0,0 1 0,0 0 0,0-1 0,0 1 0,0-2 0,-1-4 28,0 0 1,1 0-1,-1 0 1,1 0-1,1 0 1,-1 0-1,1 0 1,2-10-1,17-50-42,-15 52 22,0-1-8,33-89-95,-29 84-9,0 0 1,25-36 0,-24 40 49,35-44-239,-39 53 163,-1 1 0,1 0 0,1 1 0,-1-1 0,1 1 0,10-6 0,-15 10 90,0 0-1,-1 0 1,1 0-1,-1 1 1,1-1-1,0 1 1,-1-1 0,1 1-1,0 0 1,0-1-1,-1 1 1,1 0-1,0 0 1,0 0-1,-1 1 1,1-1 0,0 0-1,0 1 1,-1-1-1,1 1 1,0-1-1,-1 1 1,1 0-1,-1-1 1,1 1 0,-1 0-1,1 0 1,-1 0-1,1 1 1,-1-1-1,0 0 1,0 0-1,0 1 1,0-1 0,0 1-1,0-1 1,0 1-1,0-1 1,0 1-1,-1-1 1,1 1-1,-1 0 1,1 0 0,-1-1-1,1 1 1,-1 0-1,0 2 1,0 7 69,-1-1 1,0 1-1,-3 15 0,3-23 21,1 0 1,-1 0-1,0 0 0,0 0 0,-1 0 0,1 0 0,-1-1 0,1 1 0,-1 0 0,0-1 0,0 1 0,0-1 0,0 0 0,0 1 0,-6 2 0,4-5-32,4 0-33,0 0-1,0 0 0,-1 0 1,1 0-1,0 0 1,-1-1-1,1 1 0,0 0 1,-1 0-1,1 0 0,0 0 1,-1 0-1,1 0 1,0 0-1,-1 0 0,1 0 1,0 0-1,-1 0 0,1 1 1,0-1-1,0 0 0,-1 0 1,1 0-1,0 0 1,-1 0-1,1 0 0,0 1 1,-1-1-1,1 0-3,0 0 0,0 0 0,0 0 0,0 0 0,0-1 0,0 1 0,0 0 0,0 0 0,0 0-1,0 0 1,0 0 0,0-1 0,0 1 0,0 0 0,0 0 0,0 0 0,0 0 0,0 0 0,0 0 0,0-1 0,0 1 0,0 0 0,0 0 0,0 0 0,0 0-1,0 0 1,0 0 0,1-1 0,-1 1 0,0 0 0,0 0 0,0 0 0,0 0 0,0 0 0,0 0 0,0 0 0,1 0 0,-1 0 0,0 0 0,0 0 0,0-1-1,0 1 1,0 0 0,0 0 0,1 0 0,-1 0 0,0 0 0,0 0 0,7-3-36,-1 0 68,0 0 0,0-1 0,0 1-1,8-7 1,9-6-61,1 3-9,0 2 1,45-16 0,56-9 199,-85 26-133,5-2 78,76-32 1,-103 35-71,-1 0 1,0-1-1,0 0 0,-1-1 1,0-1-1,26-28 1,-32 30-20,-1-1 1,-1 0 0,0 0 0,0-1-1,-1-1 1,-1 1 0,0-1-1,0 0 1,-2 0 0,1 0 0,-2-1-1,0 0 1,-1 0 0,2-21-1,-4 21-141,0 1-1,-1-1 0,-1 1 0,-5-23 0,7 35 104,0 0-1,0 0 1,0 0-1,-1 1 1,1-1 0,-1 0-1,1 0 1,0 1-1,-1-1 1,1 0 0,-1 1-1,1-1 1,-1 1-1,0-1 1,1 0 0,-1 1-1,1-1 1,-1 1-1,0 0 1,0-1 0,1 1-1,-1 0 1,0-1-1,0 1 1,1 0 0,-1 0-1,0-1 1,0 1-1,0 0 1,1 0 0,-1 0-1,0 0 1,0 0-1,0 0 1,0 0 0,1 1-1,-1-1 1,0 0-1,0 0 1,1 1 0,-1-1-1,0 0 1,0 1-1,1-1 1,-1 1 0,0-1-1,1 1 1,-1-1-1,0 1 1,1-1 0,-1 1-1,1 0 1,-1-1-1,0 2 1,-17 25-44,2 1-1,0 0 1,-12 32-1,-3 6 66,18-40-68,1 0-1,-16 52 0,25-66 80,0 0 1,1-1-1,0 1 0,1 0 0,1 0 1,0 0-1,1 0 0,0 0 1,4 19-1,-2-18 74,1 0 1,0-1-1,6 14 1,-8-23-42,-1 0 1,1 1 0,0-1 0,0 0 0,0 0 0,1-1 0,-1 1 0,1 0 0,-1-1-1,1 1 1,0-1 0,0 0 0,0 0 0,0 0 0,6 2 0,-8-4-13,1 1 0,0-1 1,0 0-1,-1 0 1,1 0-1,0 0 0,0 0 1,-1 0-1,1 0 0,0 0 1,0-1-1,-1 1 0,1-1 1,2-1-1,22-12 327,-23 12-333,10-7 34,-1-1 0,0 0-1,13-15 1,-15 14-302,1 1 1,0 1-1,20-15 0,-29 23 78,-4 41 217,-7 45-1,-1-3 390,10-36-591,0-44-591,0-16-2091,9-45-3154,26-97 0,-19 91 5345,1-15 2017,-11 50-1046,-5 23-405,0 0-1,0 1 0,1-1 1,3-7-1,2-2-1449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5:21.7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352 1 4160,'-4'54'5690,"-2"50"-3843,4-44-919,-3-1-1,-18 85 1,17-118-586,-12 50 519,-47 125-1,40-142-1078,25-59 164,0-1 0,-1 1 0,1 0 0,0 0 0,0 0 0,0-1 0,0 1 0,0 0 0,0 0 0,0 0 0,0 0 0,-1-1 0,1 1 0,0 0 0,0 0 0,0 0 0,0 0 0,-1 0 0,1 0 0,0-1 0,0 1 0,0 0 0,-1 0 0,1 0 0,0 0 0,0 0 0,0 0 0,-1 0 0,1 0 0,0 0 0,0 0 0,0 0 1,-1 0-1,1 0 0,0 0 0,0 0 0,0 0 0,-1 0 0,1 0 0,0 0 0,0 0 0,0 1 0,-1-1 0,1 0 0,0 0 0,0 0 0,0 0 0,0 0 0,-1 0 0,1 1 0,0-1 0,0 0 0,0 0 0,0 0 0,0 0 0,0 1 0,-1-1 0,1 0 0,0 0 0,0 0 0,0 1 0,0-1 0,0 0 0,-7-23-3065,5 16 2008,-1-4 580,-2 0 0,1 1 0,-1 0-1,-1 0 1,0 0 0,0 1 0,-1 0 0,-16-16 0,12 13 1715,-2 1 0,0 1 1,0 0-1,0 0 0,-24-11 0,36 21-1097,1 0-1,-1 0 1,0-1-1,0 1 1,1 0-1,-1-1 1,1 1 0,-1 0-1,0-1 1,1 1-1,-1-1 1,1 1-1,-1-1 1,1 1 0,-1-1-1,1 1 1,0-1-1,-1 0 1,1 1-1,0-1 1,-1 0-1,1 1 1,0-1 0,0 0-1,-1 1 1,1-1-1,0 0 1,0 0-1,0 0-44,1 0 0,-1 1 0,1-1 0,-1 1 0,1-1 0,-1 1 0,1-1 0,0 1 0,-1-1-1,1 1 1,0-1 0,-1 1 0,1 0 0,0 0 0,-1-1 0,1 1 0,0 0 0,0 0 0,-1 0-1,1-1 1,0 1 0,0 0 0,-1 0 0,1 0 0,1 1 0,45-1-802,-1 2 1,53 9-1,-82-8 524,-1 0-1,0 2 0,0 0 1,-1 0-1,0 2 0,0 0 1,0 0-1,-1 2 0,23 16 1,-35-24 258,-1 1-1,1 0 1,-1-1 0,1 1 0,-1 0 0,0 0 0,0 0 0,0 0 0,0 0 0,0 0 0,0 0-1,-1 0 1,1 0 0,0 0 0,-1 4 0,1 3 227,-1 0-1,-1 15 1,1 13 399,2-20 238,-2-13-685,0-1 0,1 1 0,-1 0 0,1 0 0,0-1 0,0 1 0,0 0 0,0-1 0,3 5 0,-4-7-152,0-1 1,1 0 0,-1 1 0,0-1 0,0 0 0,1 1 0,-1-1 0,0 0 0,0 0 0,1 1 0,-1-1 0,1 0 0,-1 0-1,0 0 1,1 1 0,-1-1 0,0 0 0,1 0 0,-1 0 0,1 0 0,-1 0 0,0 0 0,1 0 0,-1 0 0,1 0-1,-1 0 1,0 0 0,1 0 0,-1 0 0,1 0 0,0 0 0,0-1 64,0 0 1,1 1-1,-1-1 1,0 0-1,0 0 0,0 0 1,1 0-1,-1 0 1,1-2-1,21-30 1016,-21 28-1066,17-25-553,2 1 0,1 1-1,38-40 1,-58 67 137,0 0 0,-1-1 0,1 1 1,0 0-1,0 0 0,0 0 0,0 0 0,0 1 0,0-1 0,0 0 0,0 1 0,0 0 0,0-1 1,0 1-1,0 0 0,4 0 0,4 1-578,0 0 0,14 4 1,1 0 383,9-2 652,47-2-1,-43-1 697,-37-1-708,0 1-1,0 0 0,1 0 1,-1 1-1,0-1 0,0 0 1,0 0-1,0 0 0,1 1 1,-1-1-1,0 1 0,0-1 0,2 2 1,-3-2-42,0 0 1,0 0-1,0 1 1,1-1-1,-1 0 1,0 1-1,0-1 1,0 0-1,0 0 1,0 1-1,1-1 0,-1 0 1,0 1-1,0-1 1,0 0-1,0 1 1,0-1-1,0 0 1,0 1-1,0-1 1,0 0-1,-1 1 1,1-1-1,0 0 1,0 1-1,0-1 1,0 0-1,0 1 1,-1-1-1,-1 3 107,0 0 0,0-1 1,0 1-1,0-1 0,-1 0 0,1 0 1,-6 4-1,-5 4 22,1 0 1,0 1-1,0 1 0,1 0 1,1 0-1,0 1 0,1 0 1,0 1-1,-11 22 0,19-31 89,3-4-66,9-7 57,14-14 39,2-8-283,0-1 1,-2-1-1,-2-1 1,0-1-1,-3-1 1,27-55 0,-33 53-107,-2 1 0,13-60 0,-49 314 1065,23-204-868,1 0 1,1 0-1,0-1 1,2 1-1,-1 0 0,2-1 1,0 0-1,1 0 1,0 0-1,1 0 1,16 25-1,-21-37-60,1-1-1,-1 1 0,1-1 1,0 0-1,0 0 1,0 0-1,0 0 0,0 0 1,0-1-1,1 1 1,-1-1-1,1 1 0,-1-1 1,1 0-1,-1 0 1,1 0-1,0 0 0,0 0 1,-1-1-1,1 1 1,5-1-1,-4 0 7,-1-1 0,1 1 0,0-1 0,-1 0 1,1 0-1,-1 0 0,0-1 0,1 1 0,-1-1 0,0 0 0,0 1 0,0-2 0,0 1 0,0 0 1,0-1-1,3-2 0,-2 0-36,0 1 0,0-1 0,0 0 0,0 0 0,-1 0 0,0 0 0,0 0 0,-1-1 0,1 0 0,-1 1 0,0-1 0,0 0 0,-1 0 0,0 0 0,1-10 0,-2 16-39,0-1 0,0 1 0,0 0 0,0-1 0,0 1 0,0-1 0,0 1 0,0-1 0,0 1 0,0 0 0,0-1 0,0 1 0,0-1 0,0 1 0,0 0 0,0-1 0,-1 1 0,1-1 0,0 1 0,0 0 0,0-1 0,-1 1 0,1 0 0,0-1 0,0 1 0,-1 0 0,1-1 0,0 1 0,-1 0 0,1 0 0,0 0 0,-1-1 0,1 1 0,-1 0 0,1 0 0,0 0 0,-1 0 0,1-1 0,-1 1 0,1 0 0,0 0 0,-1 0 0,1 0 0,-1 0 0,1 0 0,-1 0 0,1 0 0,0 0 0,-1 1 0,1-1 0,-1 0 0,1 0 0,0 0 0,-1 0 0,1 0 0,0 1 0,-1-1 0,0 1 0,-1 0-25,0 0 0,0 1 0,0-1 0,0 1 0,0-1 0,0 1 0,0 0 0,-2 3-1,0 1 164,1-1-1,-1 1 1,1 0-1,0-1 1,0 1 0,1 1-1,0-1 1,0 0-1,1 0 1,-1 1-1,1-1 1,0 8-1,1-7 13,1 0 0,-1 0 0,1 1-1,1-1 1,-1 0 0,5 11 0,-5-15-107,0 0 0,1-1 0,-1 1 0,0-1 0,1 1 0,0-1 0,-1 0 0,1 0 1,0 0-1,0 0 0,0 0 0,0 0 0,1 0 0,-1 0 0,0-1 0,1 1 0,-1-1 0,1 0 0,-1 0 0,4 1 0,3-1-260,0 0 0,0 0-1,1-1 1,-1-1 0,0 1 0,0-2-1,0 1 1,10-4 0,20-2-2967,23 1-645,-7-8-2550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5:23.0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52 299 2144,'-8'-8'7306,"6"8"-7259,1 0-1,-1 0 1,0 1-1,1-1 0,-1 1 1,1-1-1,-1 1 1,1-1-1,-1 1 0,1 0 1,0 0-1,-1 0 1,1 0-1,0 0 0,0 0 1,0 0-1,-1 0 1,1 1-1,0-1 0,1 0 1,-1 1-1,0-1 1,0 1-1,0 1 0,-2 2 77,2 0-1,-1 0 0,1 0 0,-1 0 1,1 1-1,0 5 0,1 0-94,0-1 0,0 1 0,1-1-1,1 0 1,4 17 0,-5-21 1,1 0 0,0 0 0,1 0 0,-1-1 0,1 1 0,0 0 0,1-1 0,0 0 0,-1 0 0,8 7 0,-9-10 12,-1-1 0,1 1 0,0-1 0,0 0 0,0 0 0,-1 1 0,1-1-1,0-1 1,0 1 0,1 0 0,-1 0 0,0-1 0,0 1 0,0-1 0,0 0 0,1 0 0,-1 1 0,0-2 0,4 1 0,-3-1 10,0 0 0,0 0-1,0 0 1,0-1 0,0 1-1,0-1 1,0 0 0,0 1 0,-1-1-1,1 0 1,-1-1 0,3-2-1,0-1 15,0 0 0,0-1 0,-1 1 0,0-1 0,0 0-1,0 0 1,-1 0 0,0-1 0,-1 1 0,3-12 0,-4 12-59,0 0 1,0 0 0,-1 0 0,0 0 0,-1 0 0,0 0 0,0 0-1,-2-7 1,2 9-56,-1 0 0,0 0 0,-1 0 0,1 0 0,-1 1-1,0-1 1,0 1 0,0 0 0,0 0 0,-1 0 0,-5-4 0,9 7 34,-1 1 1,1-1-1,-1 1 1,1-1-1,-1 1 1,0 0 0,1-1-1,-1 1 1,0 0-1,1-1 1,-1 1-1,0 0 1,0 0-1,1-1 1,-1 1 0,0 0-1,0 0 1,1 0-1,-1 0 1,0 0-1,0 0 1,1 0 0,-1 0-1,0 1 1,0-1-1,1 0 1,-1 0-1,0 1 1,1-1 0,-1 0-1,0 1 1,1-1-1,-1 0 1,0 1-1,1-1 1,-1 1-1,1-1 1,-1 1 0,1 0-1,-1-1 1,1 1-1,-1-1 1,1 1-1,0 0 1,-1-1 0,1 1-1,0 0 1,0 0-1,-1-1 1,1 1-1,0 0 1,0 0-1,0-1 1,0 1 0,0 0-1,0 0 1,0 0-1,1-1 27,0 1 0,0-1 0,-1 0 0,1 0-1,0 0 1,0 1 0,0-1 0,0 0 0,0 0 0,-1-1-1,1 1 1,0 0 0,1 0 0,-1 0 20,3-2 60,0 0 1,0 1-1,0-1 1,0-1-1,0 1 1,0-1-1,-1 1 1,5-4 0,-3 1-14,30-21 135,-2-2 1,-1-2 0,31-36-1,-41 39-242,20-25-114,-39 48 95,-2 1-1,1 0 1,0 0-1,0 0 0,0 1 1,1-1-1,-1 1 0,1-1 1,0 1-1,-1 0 0,1-1 1,5-1-1,-8 4 41,1 0 0,-1 0 1,0-1-1,0 1 0,0 0 0,1 0 1,-1 0-1,0 0 0,0 0 0,0 0 1,1 0-1,-1 1 0,0-1 0,0 0 1,1 0-1,-1 0 0,0 0 0,0 0 1,0 0-1,0 0 0,1 0 0,-1 0 0,0 1 1,0-1-1,0 0 0,0 0 0,1 0 1,-1 0-1,0 1 0,0-1 0,0 0 1,0 0-1,0 0 0,0 1 0,1-1 1,1 11-53,-4 13 57,-32 118-85,13-61 110,-32 117 202,34-137 81,-35 72 0,45-111-237,-14 27 859,21-46-808,-1 1 0,1-1 1,0 0-1,-1 0 0,0 0 1,0 0-1,0 0 0,0 0 1,0-1-1,-5 3 0,8-4-113,0-1-1,0 0 1,0 0-1,-1 0 1,1 0-1,0 0 1,0 0 0,-1 1-1,1-1 1,0 0-1,0 0 1,-1 0-1,1 0 1,0 0 0,0 0-1,-1 0 1,1 0-1,0 0 1,0 0-1,-1 0 1,1 0-1,0 0 1,0-1 0,-1 1-1,1 0 1,0 0-1,0 0 1,0 0-1,-1 0 1,1 0-1,0-1 1,0 1 0,0 0-1,-1 0 1,1 0-1,0 0 1,0-1-1,0 1 1,0 0-1,-1 0 1,1-1 0,0 1-1,0 0 1,0 0-1,0 0 1,0-1-1,0 1 1,0 0-1,0 0 1,0-1 0,0 1-1,0 0 1,0 0-1,0-1 1,0 1-1,0 0 1,0 0-1,0-1 1,0 1 0,0 0-1,0 0 1,0-1-1,1 1 1,-1 0-1,5-18 59,1 7-80,1 0 0,0 0 0,1 1 0,1 0 1,13-13-1,-20 21 2,15-14-459,2 0 0,0 1-1,0 1 1,1 1 0,1 1-1,39-17 1,-13 11-1325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5:30.0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1007 2976,'-5'6'4196,"6"-6"-4064,0 0-1,0 0 1,0 0-1,0 0 1,0 0-1,0 0 1,0 0-1,0-1 1,0 1-1,0 0 1,0-1-1,0 1 1,1-1-1,14-10 229,0-1 0,-1 0-1,-1-1 1,0-1 0,22-28 0,2-2-39,80-74 83,-57 58-285,-35 34 34,-1-1 0,-1-2 0,-1 0 0,-2-1 0,-1-1 0,25-51 1,-43 78-127,0-1 1,0 0-1,-1 0 1,1 0-1,-1 0 1,0 0-1,0 0 1,0 0 0,-1 0-1,0 0 1,0-7-1,-1 12-31,1 0 0,0 0 0,0 0 0,0 0 0,0 0 0,0 0 0,0 0 0,0 0 0,0 0 0,0 0 0,0-1 0,0 1 0,0 0 0,0 0 1,0 0-1,0 0 0,0 0 0,0 0 0,0 0 0,-1 0 0,1 0 0,0 0 0,0 0 0,0 0 0,0 0 0,0 0 0,0 0 0,0 0 0,0 0 0,0 0 0,-1 0 0,1 0 0,0 0 0,0 0 0,0 0 0,0 0 0,0 0 0,0 0 0,0 0 0,0 0 0,0 0 0,0 0 0,-1 0 0,1 0 0,0 0 0,0 0 0,0 0 0,0 0 0,0 0 0,0 0 0,0 0 0,0 0 0,0 1 0,0-1 0,0 0 0,0 0 0,0 0 0,0 0 0,-1 0 0,-6 9-135,-7 14 37,-22 34 142,-64 79 0,93-127-20,1 0-1,-1 1 1,2 0-1,-1 0 1,-7 22-1,11-28-7,1 1 0,-1-1 0,1 1 0,0 0 0,1 0 0,-1-1 0,1 1 0,0 0 0,0 0 0,0 0 0,1-1 0,-1 1 0,1 0-1,0 0 1,1-1 0,2 8 0,-3-10 8,0 0-1,1 1 1,-1-1-1,1 0 1,0 0-1,0 0 0,-1 0 1,1 0-1,0 0 1,1 0-1,-1-1 1,0 1-1,0-1 1,1 0-1,-1 1 0,1-1 1,-1 0-1,1-1 1,-1 1-1,1 0 1,0-1-1,-1 1 1,1-1-1,0 0 0,-1 0 1,1 0-1,0 0 1,-1 0-1,1-1 1,4-1-1,3 0 33,-1-2 0,0 1 0,0-1 0,-1-1 0,1 0 0,-1 0 0,8-6 0,3-5 46,0-1 0,22-25-1,-13 11-59,77-96 178,-92 110-240,4-7 35,-1-1 0,-1 0 0,17-41 0,25-85 259,-20 46-440,-33 94 163,0 0 0,-1 0 0,-1 0 0,1 0 0,-2-1 0,1-19 1,-2 31 6,0 0 0,0-1 0,0 1 0,0 0 0,0 0 0,0 0 0,0 0 0,0 0 0,0 0 0,0 0 0,0-1 0,0 1 0,0 0 0,0 0 0,0 0 0,0 0 0,0 0 0,0 0 0,0 0 0,0-1 0,0 1 0,0 0 0,0 0 0,0 0 0,-1 0 0,1 0 0,0 0 0,0 0 0,0 0 0,0 0 0,0-1 0,0 1 0,0 0 0,0 0 0,0 0 0,-1 0 0,1 0 0,0 0 0,0 0 0,0 0 0,0 0 0,0 0 0,0 0 0,-1 0 0,1 0 0,0 0 1,0 0-1,-6 5-3,-7 10 26,-2 8 146,2 0 0,0 2-1,-15 43 1,-7 13 36,-143 299 461,152-318-268,-21 78-1,45-131-262,-1 1-1,2 0 0,-1-1 1,1 11-1,9-28 373,0-4-481,-1-1 0,0 1 0,7-23 0,-8 21-88,0 0 0,1 1 0,10-17 0,-1 9-9,1 1 0,27-24-1,-43 42 48,0 1-1,1-1 0,-1 1 0,1 0 0,-1 0 0,1 0 0,0 0 0,-1 0 0,1 0 1,0 0-1,0 1 0,0-1 0,-1 1 0,1-1 0,0 1 0,0-1 0,0 1 0,0 0 0,2 0 1,-3 1 11,0-1 1,0 1-1,0-1 1,0 1-1,0-1 1,0 1-1,0 0 1,0 0 0,0-1-1,0 1 1,0 0-1,-1 0 1,1 0-1,0 0 1,-1 0 0,1 0-1,0 0 1,-1 0-1,1 0 1,-1 0-1,0 0 1,1 1-1,-1-1 1,0 0 0,0 0-1,0 0 1,0 0-1,0 1 1,0-1-1,0 0 1,0 1-1,0 5 7,1-1-1,0 1 0,0-1 0,0 1 0,1-1 0,0 0 0,0 1 0,1-1 0,0 0 0,5 9 0,-6-13 42,0 1 1,-1 0-1,1-1 1,0 1-1,0-1 1,1 0-1,-1 0 1,0 0-1,1 0 1,-1 0-1,1 0 1,0-1-1,0 1 1,-1-1-1,1 0 1,0 0-1,0 0 1,0 0-1,0 0 1,0-1-1,1 1 1,-1-1-1,0 0 1,4 0-1,-1-1 17,0-1-1,-1 1 1,1-1-1,0 0 1,-1-1-1,1 1 1,-1-1-1,0 0 1,0 0-1,0-1 1,0 0-1,0 0 1,-1 0-1,7-7 1,-8 7-43,0 1 0,-1-1 1,1 1-1,-1-1 0,0 0 0,0 0 1,0 0-1,-1 0 0,1 0 0,-1 0 1,0 0-1,0 0 0,0-1 0,-1 1 0,0 0 1,0-1-1,0 1 0,0 0 0,0-1 1,-1 1-1,-1-5 0,1 7-40,1 0 0,-1 1 0,0-1 0,1 0 0,-1 1 0,0-1 0,0 1 0,0-1 0,0 1 0,-1-1 0,1 1 1,0 0-1,-1 0 0,1-1 0,-1 1 0,1 0 0,-1 0 0,1 1 0,-1-1 0,0 0 0,1 0 0,-1 1 0,0-1 0,0 1 0,1-1 0,-1 1 0,0 0 0,0 0 0,0 0 0,0 0 0,1 0 0,-3 0 0,1 1 52,0-1 0,0 1-1,0 0 1,0 0 0,0 0-1,0 0 1,0 1-1,0-1 1,1 1 0,-1-1-1,1 1 1,-1 0 0,1 0-1,0 0 1,-1 0 0,1 1-1,0-1 1,-2 5 0,3-5 6,0-1 0,0 1 0,1 0 1,-1 0-1,1 0 0,0 0 0,-1 0 0,1 0 0,0 0 1,0 0-1,0 0 0,0 0 0,1 0 0,-1 0 1,1 0-1,-1 0 0,1 0 0,-1 0 0,1 0 1,0 0-1,1 2 0,3 4 33,1 1 0,-1-2 0,8 9 0,-9-11-13,10 10 17,1-1 0,28 22 0,-23-20-187,-17-14 90,29 23-2241,-28-22 1326,0-1 0,0 0 0,0 1 0,0-1 0,1-1 0,4 2 0,0-3-1794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5:30.4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44 5408,'-4'-8'1984,"12"8"-1536,15 0-128,-5 0 1600,8 0-1120,5 0 448,-1-3-736,9-2-384,0 2-96,2-6-192,7 6 96,-1-2-3072,2-3 1728,5 8-3168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5:33.9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1 588 2976,'0'0'94,"0"1"-1,0-1 1,0 0 0,0 1-1,0-1 1,0 0-1,0 0 1,0 1 0,0-1-1,0 0 1,0 1 0,0-1-1,0 0 1,1 0 0,-1 1-1,0-1 1,0 0 0,0 0-1,0 1 1,1-1 0,-1 1 187,0-1-188,1 0 1,-1 0 0,0 0-1,0 0 1,1 1 0,-1-1-1,0 0 1,0 0 0,1 0-1,-1 0 1,0 0-1,1 0 1,-1 0 0,0 0-1,1 0 1,14-5 1610,13-14-242,35-48 128,4-2-1004,-31 37-272,68-44 1,-82 60 21,-22 16-331,0-1-1,0 1 1,1 0 0,-1 0-1,0 0 1,0 0 0,0 0-1,0 0 1,0 0-1,0-1 1,0 1 0,0 0-1,0 0 1,0 0 0,0 0-1,0 0 1,0 0 0,0 0-1,0-1 1,0 1 0,0 0-1,0 0 1,0 0 0,0 0-1,0 0 1,0 0 0,0-1-1,-1 1 1,1 0 0,0 0-1,0 0 1,0 0 0,0 0-1,0 0 1,0 0 0,0 0-1,0 0 1,0-1-1,0 1 1,-1 0 0,1 0-1,0 0 1,0 0 0,0 0-1,0 0 1,0 0 0,0 0-1,-1 0 1,1 0 0,0 0-1,0 0 1,0 0 0,0 0-1,0 0 1,0 0 0,0 0-1,-1 0 1,1 0 0,0 0-1,0 0 1,0 0 0,0 0-1,0 0 1,-1 1 0,-8-1 97,2 2-24,0-1 1,1 1-1,-1 1 0,1-1 0,0 1 0,0 0 0,0 1 1,0-1-1,0 1 0,1 0 0,0 1 0,0-1 0,0 1 1,0 0-1,1 0 0,0 0 0,0 1 0,0 0 0,0 0 1,-2 6-1,2-4-28,0 1 0,1 0 1,0 0-1,0 0 1,1 0-1,0 0 0,0 0 1,1 1-1,1-1 0,-1 0 1,2 1-1,-1-1 0,4 19 1,-3-23 17,1 1 1,0-1 0,0 0-1,0 1 1,0-1-1,1 0 1,5 7-1,-7-10-43,0-1 0,1 0 0,-1 1 0,0-1 0,1 0 0,-1 0 0,1 0 0,-1 0 0,1 0 0,0 0 0,-1-1 0,1 1 0,0-1 0,0 1 0,-1-1 0,1 1 0,0-1 0,0 0 0,0 0 0,-1 0 0,1 0 0,0 0 0,0 0 0,0-1 0,-1 1 0,1-1 0,2 0 0,6-2 34,0-1 0,-1-1-1,1 1 1,16-12 0,34-31 116,-23 19-79,106-85-256,-120 97-256,-23 15 304,-9 21 699,-48 167 1157,57-185-1692,-4 11 39,5-10 104,3-7 293,21-28-431,-11 13-111,0 1 0,2 0-1,33-29 1,0 3 280,-33 29-286,3 3-307,-13 8 211,-4 23-127,-3-6 415,-1 0-1,1 0 0,-6 14 0,4-12 34,-4 25-1,6-30-76,0 1 1,1-1 0,0 0-1,1 1 1,0-1 0,0 0-1,6 19 1,-7-28-70,0 0 1,1 0-1,-1 0 0,1-1 0,-1 1 1,1 0-1,-1 0 0,1 0 1,0-1-1,-1 1 0,1 0 0,0-1 1,-1 1-1,1-1 0,0 1 1,0-1-1,0 1 0,-1-1 0,1 1 1,0-1-1,2 1 0,-2-1 6,1 0 0,-1 0 0,1 0-1,-1 0 1,1 0 0,-1-1 0,1 1-1,-1 0 1,1-1 0,-1 1 0,1-1-1,1-1 1,5-2 26,-1-1 0,0-1 0,12-11-1,-13 12-98,25-21-23,2 0-1,1 3 1,42-24-1,-24 20-406,93-34 0,-138 57 445,-7 1-35,-1 3 65,0 0-1,0 0 0,0-1 0,0 1 0,0 0 1,0 0-1,0 0 0,0 0 0,0 0 1,0 1-1,0-1 0,-2 1 0,-23 8-18,1 1 0,0 1 0,0 2 0,1 0 0,1 2 0,0 1 0,1 0 0,1 2 0,0 0-1,2 1 1,0 1 0,1 1 0,-23 36 0,37-51 4,1 0-1,0 0 1,0 0-1,0 1 1,1 0-1,0-1 1,-1 12-1,2-16 29,1 0-1,0-1 1,0 1-1,0-1 1,0 1-1,0 0 0,0-1 1,0 1-1,1-1 1,-1 1-1,1-1 1,-1 1-1,1-1 0,-1 1 1,1-1-1,0 1 1,0-1-1,0 0 0,0 1 1,0-1-1,0 0 1,0 0-1,0 0 1,0 0-1,0 0 0,1 0 1,-1 0-1,0 0 1,1 0-1,-1 0 1,1-1-1,-1 1 0,1-1 1,-1 1-1,1-1 1,-1 0-1,1 1 1,0-1-1,1 0 0,3 0 25,1 0 0,-1 0 0,0-1-1,1 0 1,-1 0 0,0-1 0,0 1-1,0-1 1,8-4 0,3-2 50,31-20 1,-21 9-214,-1-2 0,-1-1-1,0 0 1,-2-2 0,-1-1 0,-1-1 0,-1 0 0,27-49-1,-35 52 66,-1-1-1,-1 0 1,-1-1-1,-1 0 1,-1 0-1,-1-1 1,-2 0-1,0 0 1,0-42-1,1-17-164,-5 84 209,0 1 1,0-1 0,0 1-1,0-1 1,0 1-1,0-1 1,0 1 0,0-1-1,0 1 1,0-1-1,-1 1 1,1-1 0,0 1-1,0 0 1,0-1-1,0 1 1,-1-1 0,1 1-1,-1-1 1,-4 5-400,-5 16 47,10-19 388,-57 150 784,49-130-730,2 0 0,0-1-1,1 2 1,1-1 0,2 1 0,0-1 0,1 1-1,0 0 1,2-1 0,1 1 0,9 40-1,-11-60-57,3 9 86,-1 0 1,2 0-1,0-1 1,0 0 0,9 16-1,-12-24-79,1 2 40,0-1 0,1 1 0,-1-1 0,1 1 0,0-1 0,6 5 0,-8-7-53,-1-1 0,1 1 0,0-1 0,0 0 0,0 1 0,0-1 1,0 0-1,0 0 0,0 1 0,0-1 0,0 0 0,0 0 0,0 0 0,0 0 0,0 0 0,0 0 0,0-1 0,0 1 0,0 0 1,0 0-1,0-1 0,0 1 0,0 0 0,-1-1 0,1 1 0,0-1 0,0 1 0,0-1 0,0 0 0,-1 1 0,1-1 0,0 0 1,-1 0-1,1 1 0,0-2 0,8-10-25,-1 0 1,0 0 0,-1-1 0,0 0-1,-1 0 1,7-22 0,8-15-84,-16 38 101,8-15 4,-12 25-5,0 0 1,-1 0 0,1 0-1,-1 0 1,1 1 0,-1-1-1,0 0 1,0 0 0,0 0-1,0 0 1,0 0 0,-1-2-1,1 0-40,-4-7-67,1 10 17,-2 7-49,0 4 127,1 1 0,0 0-1,0 0 1,1 0 0,1 0-1,0 1 1,-1 16-1,-1 5 264,2-15-159,0 0 1,1 0 0,1 0-1,1 0 1,5 28 0,-6-44-62,0 1 0,1-1 0,0 0 0,-1 1 0,1-1 0,0 0 0,0 0 0,1 0 0,-1 0 0,0 0 0,2 2 0,-2-3-14,0-1 1,-1 1 0,1-1-1,-1 0 1,1 1-1,0-1 1,0 0 0,-1 1-1,1-1 1,0 0 0,-1 0-1,1 0 1,0 1 0,0-1-1,0 0 1,-1 0 0,1 0-1,0 0 1,0-1 0,-1 1-1,1 0 1,0 0 0,0 0-1,-1 0 1,1-1-1,0 1 1,-1 0 0,1-1-1,0 1 1,-1-1 0,1 1-1,0 0 1,0-2 0,6-4 10,-1 0 0,1-1 1,-2 0-1,1 0 0,9-16 1,1-1-84,106-132-162,-83 101 123,-38 54 80,0 0 0,0-1-1,0 1 1,0 0 0,0 0-1,0-1 1,-1 1 0,1 0-1,-1-1 1,1 1-1,-1-1 1,1 1 0,-1-1-1,1-1 1,-3 3-60,0 0 0,0 1 0,0-1 0,0 1 0,0 0 0,0 0 0,-3 1 0,1 1 55,0 1 0,0-1-1,1 1 1,-1-1 0,1 1 0,-1 0-1,1 1 1,-3 5 0,-19 40 56,19-38-39,2-3 4,1 1 0,-1 0-1,1 0 1,1 0 0,0 1 0,-1 10-1,3-14 12,0 0-1,0 0 0,0 1 1,1-1-1,0 0 0,0 0 0,1 0 1,0 0-1,5 11 0,-6-16 8,0 0-1,0 0 1,0 0 0,0 0-1,0-1 1,1 1-1,-1 0 1,1 0-1,0-1 1,-1 1-1,1-1 1,0 1-1,0-1 1,0 0-1,0 0 1,0 0 0,0 0-1,0 0 1,0 0-1,0-1 1,1 1-1,-1-1 1,0 1-1,0-1 1,1 0-1,-1 0 1,0 0 0,1 0-1,-1 0 1,0-1-1,0 1 1,1-1-1,-1 1 1,3-2-1,8-3 14,0-1-1,-1 0 0,0 0 0,18-13 0,-17 10 21,20-15-10,-1-1 0,0-2-1,32-37 1,-37 37-54,-17 18-58,0 0-1,18-12 1,-7 14 46,-19 7-15,-1 0-1,1-1 0,0 1 0,0-1 0,0 0 0,-1 1 0,1-1 0,0 0 0,0 0 1,2-2-1,-3 2 51,0 1-26,0 0 0,0 0 0,0 0 0,0 0 0,0 0 0,0 1 0,0-1 0,1 0 0,-1 1 0,0-1 0,1 1 0,-1 3-57,-7 1 168,3-4-27,1 0 0,-1 0 0,0 0 0,0 0 0,0-1 0,0 1 0,-4-1 0,-10 3-63,1 1-117,0 1-1,-16 7 1,26-9 74,0 0 0,0 1 0,0-1 0,0 2 1,1-1-1,0 0 0,-9 11 0,7-7 22,1 0 1,0 1-1,1-1 0,-1 1 1,2 1-1,-1-1 0,1 1 0,1 0 1,0 0-1,-3 12 0,5-14 20,0 1-1,0 0 1,1 0-1,0 0 1,0-1-1,1 1 0,0 0 1,1-1-1,-1 1 1,2 0-1,-1-1 1,7 12-1,-8-17 25,1 0-1,-1 0 1,1 0 0,0-1-1,0 1 1,0-1 0,1 1-1,-1-1 1,1 0 0,-1 0-1,1 0 1,0 0 0,5 2-1,-4-2-9,1 0 0,0 0 0,0-1 0,0 0 0,0 0 0,0 0 0,1 0 0,4-1 0,1-1 11,0 1-1,0-2 1,0 0 0,-1 0 0,1-1-1,-1 0 1,16-7 0,-13 3-90,0 0 0,-1 0 0,0-1 0,-1 0 0,0-1-1,0-1 1,-1 0 0,0 0 0,-1-1 0,0 0 0,0-1 0,-1 0 0,-1 0 0,0 0 0,-1-1 0,0 0 0,5-21 0,-9 28 26,-1-1 0,1 0 0,-2 0 0,1 0-1,-1 0 1,-1-12 0,1 16 21,-1 0-1,0 0 0,1 0 1,-1 0-1,0 0 1,0 1-1,0-1 1,-1 0-1,1 1 0,-1-1 1,1 1-1,-1 0 1,0-1-1,0 1 1,0 0-1,0 0 1,-1 0-1,-2-2 0,4 4 7,0-1 0,-1 0-1,1 1 1,-1-1-1,1 1 1,-1 0-1,1-1 1,-1 1 0,1 0-1,-1 0 1,1 0-1,-1 0 1,0 0-1,1 0 1,-1 0 0,1 1-1,-1-1 1,1 0-1,-1 1 1,1-1-1,-1 1 1,1 0-1,0-1 1,-1 1 0,1 0-1,0 0 1,0 0-1,-1 0 1,0 2-1,-2 1-7,-1 0 0,1 1-1,0 0 1,1 0-1,-1 0 1,-2 6-1,3-5 28,1 0 0,0 0 0,0 0 0,0 0 0,1 1 0,0-1 0,1 0-1,-1 1 1,1-1 0,0 0 0,1 1 0,-1-1 0,1 0 0,0 1-1,1-1 1,2 8 0,-2-10 13,0 1-1,0 0 1,0 0-1,1-1 0,-1 1 1,1-1-1,0 0 1,0 0-1,1 0 1,-1 0-1,1 0 1,0-1-1,0 0 1,0 0-1,0 0 0,1 0 1,-1 0-1,1-1 1,-1 0-1,10 3 1,-4-3 19,0-1-1,-1 0 1,1 0 0,0-1 0,0-1 0,17-2 0,59-17-26,-72 17-73,48-16 37,86-39 1,-148 57 18,29-13 88,-27 13-72,-1 1 1,0-1-1,1 0 0,-1 1 0,0-1 0,0 0 0,0 0 0,0 0 0,0 0 0,0 0 1,0 0-1,0 0 0,0-1 0,-1 1 0,1 0 0,0 0 0,-1-1 0,1 0 0,-1 2-15,0-1-1,0 1 0,0 0 0,0 0 0,0-1 0,0 1 1,0 0-1,-1 0 0,1 0 0,0-1 0,0 1 1,0 0-1,0 0 0,-1 0 0,1 0 0,0-1 1,0 1-1,0 0 0,-1 0 0,1 0 0,0 0 0,0 0 1,-1 0-1,1 0 0,0 0 0,0 0 0,-1 0 1,1 0-1,0 0 0,0 0 0,-1 0 0,1 0 0,0 0 1,0 0-1,-11 1-55,0 3-14,0 0 0,0 0 0,1 1 0,-15 9 0,-37 29-82,44-31 104,2 2-1,0 0 0,-15 16 0,25-23 35,0 0-1,1 0 1,0 1-1,0-1 1,0 1 0,1 1-1,0-1 1,1 0-1,-4 15 1,6-21 18,1-1 0,-1 1-1,1 0 1,0-1 0,0 1 0,0 0-1,0-1 1,0 1 0,0 0 0,1-1-1,-1 1 1,0-1 0,1 1-1,-1 0 1,1-1 0,0 1 0,-1-1-1,1 0 1,0 1 0,2 1 0,-1-1 13,0 0 1,0 0 0,0-1-1,0 1 1,0-1 0,1 0-1,-1 1 1,1-1 0,-1 0-1,1 0 1,3 0 0,3 1 23,0-1 0,-1 0 0,1-1 0,0 0 0,-1 0 1,16-3-1,-13 1-18,1-1 0,-1 0 1,0-1-1,-1-1 0,1 1 1,-1-2-1,0 1 0,0-2 1,0 1-1,-1-1 0,0-1 1,0 1-1,-1-2 0,0 1 1,12-17-1,0-3-29,-2-1 1,0-1-1,-2 0 0,22-59 0,-23 43 63,-1-1 0,13-87-1,-21 94-75,-2-1-1,-2 1 0,-4-69 1,1 101-5,1 6 14,0 0 0,0 0 0,0 0 1,0-1-1,-1 1 0,1 0 0,-1 0 0,1 0 1,-1 0-1,0 0 0,1 0 0,-1 0 0,0 0 1,-1 0-1,1 1 0,0-1 0,-2-2 0,2 4 10,1 0 0,-1-1 0,1 1-1,-1 0 1,1 0 0,-1 0-1,1 0 1,-1-1 0,0 1 0,1 0-1,-1 0 1,1 0 0,-1 0 0,1 1-1,-1-1 1,0 0 0,1 0 0,-1 0-1,1 0 1,-1 0 0,1 1-1,-1-1 1,1 0 0,-1 1 0,1-1-1,-1 0 1,1 1 0,-1-1 0,1 0-1,0 1 1,-1 0 0,-12 17 51,13-18-48,-8 15 86,1 0 0,0 0 1,-7 29-1,-7 51 199,18-82-261,-1 15 34,0 1 1,2 0-1,1-1 0,6 51 1,2-25-483,21 80 0,-26-125-350,1 0 1,0 0-1,0 0 1,1 0 0,0-1-1,10 15 1,-12-21 362,0 0 0,0 1 0,0-1 0,0 0 1,0 0-1,0 0 0,0 0 0,1-1 0,-1 1 0,1-1 1,-1 1-1,1-1 0,0 0 0,-1 0 0,1 0 0,0-1 1,0 1-1,0 0 0,0-1 0,0 0 0,0 0 0,0 0 1,-1 0-1,6-1 0,24-8-2777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5:34.3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70 7232,'-57'-27'2656,"65"27"-2048,28-12-192,-5 1-4064,21-2 1888,-9 6-1504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6:20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67 4320,'-4'-14'2345,"9"9"-867,2 0 1157,-6 19-1904,0 0 0,1-1-1,4 17 1,77 411 2495,-66-339-2882,1 9 182,12 110 178,-24-191 472,-3-35-722,3-7-90,-3 3-242,0-1 0,0 0 0,0 1 0,0-16 0,4-13 36,6-16-6,35-92-1,36-50-77,-12 30-88,-57 129-54,85-202-371,-78 182-2409,-18 52 1757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5:38.8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239 267 1824,'0'-7'1607,"0"6"-1189,1 0 1,-1 0-1,0 0 1,0 0-1,0 0 0,-1-1 1,1 1-1,0 0 1,0 0-1,0 0 1,-1-2-1,0 3-299,1-1 0,-1 1 0,0 0 0,1-1 0,-1 1-1,1 0 1,-1-1 0,0 1 0,1 0 0,-1-1 0,0 1 0,1 0-1,-1 0 1,0 0 0,1 0 0,-1 0 0,0 0 0,0 0 0,1 0-1,-1 0 1,0 0 0,1 0 0,-1 0 0,-1 1 0,-6 1 275,0 1 0,0 0 0,1 1 0,-1-1 0,1 1 0,-11 8 0,-5 2 138,13-8-477,1 0 1,0 1-1,0 0 0,0 0 0,1 1 1,0 1-1,0-1 0,1 1 0,0 0 0,1 1 1,0-1-1,0 1 0,1 1 0,0-1 1,1 1-1,0 0 0,1 0 0,0 0 0,1 0 1,0 0-1,1 0 0,0 1 0,1-1 1,0 1-1,1-1 0,0 1 0,1-1 0,0 0 1,1 0-1,6 18 0,-7-23 0,1 1-1,0-1 1,0 1 0,1-1-1,0 0 1,0 0 0,5 5-1,-7-9-29,-1-1 1,1 1-1,0-1 0,-1 0 0,1 1 1,0-1-1,0 0 0,0 0 0,0-1 1,0 1-1,0 0 0,0 0 0,0-1 1,0 0-1,0 1 0,0-1 0,0 0 1,0 0-1,0 0 0,1 0 0,-1 0 1,0-1-1,0 1 0,0 0 1,0-1-1,0 0 0,0 0 0,0 1 1,2-2-1,5-4 5,0 0 1,-1-1 0,1 0-1,-1 0 1,-1-1-1,1 0 1,-1 0 0,6-10-1,1 1-28,99-108-62,-4 6 29,-84 93 75,-18 19-31,0 0-1,-1-1 0,0 1 0,0-1 1,8-15-1,-9 13 16,-3 7-39,0-1 0,-1 1 0,1-1 1,-1 1-1,0-1 0,1 1 0,-1-6 0,-18 21-474,12-6 604,1-1 0,0 1 0,-3 7 0,-3 3 87,3-4-180,1 0 0,1 1 0,0 0 0,1 0-1,-4 17 1,7-22 6,-1 0 1,1-1-1,1 1 0,-1 0 0,1 0 1,1 0-1,-1-1 0,2 1 1,2 11-1,-3-15 19,0 0 0,0 0 0,1 0 1,0 0-1,0 0 0,0-1 0,0 1 1,1-1-1,-1 1 0,1-1 0,0 0 0,0 0 1,0 0-1,0 0 0,1-1 0,-1 1 1,1-1-1,7 4 0,-8-5-38,0 0 1,1-1-1,-1 1 0,0-1 1,1 1-1,-1-1 1,0 0-1,1 0 0,-1-1 1,0 1-1,1-1 0,-1 1 1,0-1-1,0 0 0,0 0 1,1-1-1,-1 1 0,0-1 1,-1 1-1,1-1 0,0 0 1,0 0-1,2-3 0,5-4 44,0 0-1,0-2 1,-1 1-1,9-13 1,-7 8-62,-1-1 1,0 0 0,-1-1 0,8-21-1,-7 17-33,-8 18-35,0 0 1,0 0-1,-1 0 0,0-1 0,1 1 0,-1-1 1,-1 1-1,2-7 0,-2 9 60,0 1-1,0 0 1,0 0-1,0 0 1,0-1-1,0 1 1,0 0 0,0 0-1,-1-1 1,1 1-1,0 0 1,0 0-1,0 0 1,0-1-1,0 1 1,-1 0 0,1 0-1,0 0 1,0 0-1,0 0 1,-1-1-1,1 1 1,0 0-1,0 0 1,0 0 0,-1 0-1,1 0 1,0 0-1,0 0 1,-1 0-1,1 0 1,0 0 0,0 0-1,0 0 1,-1 0-1,1 0 1,0 0-1,0 0 1,-1 0-1,1 0 1,0 0 0,0 0-1,-1 0 1,1 0-1,0 0 1,0 0-1,0 1 1,-1-1-1,1 0 1,0 0 0,0 0-1,0 0 1,0 1-1,-1-1 1,1 0-1,0 0 1,-13 10-176,9-4 199,-1 1 0,1 0-1,0-1 1,0 2-1,1-1 1,0 0-1,0 1 1,1-1-1,0 1 1,1 0 0,-1-1-1,1 1 1,0 15-1,2-9 73,0 0 0,0 0 0,2-1 0,-1 1 0,2-1 0,0 1 0,6 13 0,-9-24-55,0-1 1,0 0-1,0 0 0,0 1 1,1-1-1,-1 0 0,1 0 1,-1-1-1,1 1 0,0 0 1,3 3-1,-4-5-13,1 1-1,-1-1 1,0 1 0,0-1-1,0 0 1,1 0 0,-1 1-1,0-1 1,0 0-1,1 0 1,-1 0 0,0 0-1,0 0 1,1-1 0,-1 1-1,0 0 1,0 0-1,0-1 1,1 1 0,-1-1-1,0 1 1,0-1 0,0 0-1,0 1 1,2-2-1,3-3 11,-1 0 0,1 0 0,-1 0 0,1-1 0,-1 0 0,-1 0 0,0 0 0,1-1 0,5-12-1,1-7-122,11-35 0,-15 40 5,-1 3-38,-2 0 0,0 0 1,-1-1-1,0 1 0,-2-1 0,0-19 0,-1 38 159,1 0-11,5 1-81,-1 1 0,0 0 1,1 0-1,-1 0 0,0 0 0,0 1 0,0 0 1,4 4-1,9 4 8,-16-10 55,0 0 0,0 0 0,-1 0 0,1 0 0,0 1 1,-1-1-1,1 1 0,-1-1 0,0 1 0,1-1 0,-1 1 0,0 0 0,0 0 0,0 0 0,0 0 0,-1-1 0,1 1 0,0 0 0,-1 0 1,1 0-1,-1 1 0,0-1 0,0 0 0,0 3 0,0 4 54,-1-1 0,-1 1 1,1-1-1,-6 15 0,1-1-148,-2 7 68,3-11 114,-3 24 0,4-20 28,2-10-101,0 1 1,1-1-1,0 13 0,1-22 7,1 0 0,-1 0 0,0 0 0,1 0 0,0 0 1,0 0-1,0 0 0,0 0 0,0 0 0,0 0 0,1-1 0,-1 1 0,1 0 0,0-1 0,0 1 0,0-1 0,3 3 0,-4-4 6,0 0 1,1-1-1,-1 1 0,1 0 0,-1 0 0,1-1 0,0 1 0,-1-1 0,1 1 0,0-1 0,-1 0 0,1 0 0,0 1 0,-1-1 0,1 0 0,0-1 0,-1 1 0,1 0 0,0 0 0,-1-1 0,1 1 1,2-2-1,3 0 35,-1-1 1,1-1-1,-1 1 1,7-6-1,11-10-26,0-1 0,-2-1 0,0-2 0,19-24 0,0-1-114,16-22-18,-50 62 60,-2-1 0,1 0 0,-1-1-1,0 1 1,-1-1 0,3-12 0,-6 20-9,0 0 0,-1 0 0,1 0-1,0 0 1,0 0 0,0 0 0,0 0 0,0 1 0,1-1 0,2-2 0,-4 4 37,0-1-1,0 1 0,0 0 1,0 0-1,1 0 1,-1 0-1,0 0 0,0 0 1,0 0-1,1-1 1,-1 1-1,0 0 1,0 0-1,0 0 0,1 0 1,-1 0-1,0 0 1,0 0-1,1 0 1,-1 0-1,0 0 0,0 0 1,0 0-1,1 0 1,-1 0-1,0 0 1,0 0-1,1 0 0,-1 1 1,0-1-1,0 0 1,0 0-1,0 0 1,1 0-1,-1 0 0,0 0 1,0 1-1,0-1 1,1 0-1,4 8-149,-4-6 109,9 10-136,-9-11 177,0 0 0,0 0 0,0 0 0,0 0 0,0 0 0,0 1 0,-1-1 0,1 0 0,0 1 0,-1-1 0,1 1 0,-1-1 0,1 0 0,-1 1 0,0-1 0,1 1 0,-1-1 0,0 4 0,2 18 59,-1-19-69,0 1 1,-1 0-1,0 0 1,0 7-1,-1-7 3,-7 107 288,7-76-156,2 35-14,-1-61-63,1-1 0,1 0 1,0 0-1,0 0 0,5 12 0,-7-20-22,1 0 0,-1 0 0,0 0 0,1 1 0,-1-1 0,1 0 0,-1 0 0,1-1 0,0 1 0,0 0 0,-1 0 0,1 0 0,0 0 0,0 0 0,0-1 0,0 1 0,0 0 0,0-1 0,0 1 0,0-1 0,0 1-1,0-1 1,0 0 0,0 1 0,0-1 0,0 0 0,0 0 0,0 1 0,1-1 0,-1 0 0,0 0 0,0 0 0,0-1 0,0 1 0,0 0 0,0 0 0,1-1 0,-1 1 0,0 0 0,0-1 0,0 1 0,0-1 0,0 1 0,0-1-1,1-1 1,4-2 10,-1 0-1,0-1 1,0 1-1,-1-1 1,1 0-1,5-9 1,23-40-27,46-102 0,-73 144-5,-1-1 1,4-19-1,-8 28-38,0-1 0,0 1 0,0 0 1,-1-1-1,0 1 0,0-1 0,0 1 0,0 0 0,-1-1 0,0 1 1,-1-6-1,1 9 35,1 0 0,0 1 1,0-1-1,0 0 0,-1 1 0,1-1 1,0 1-1,-1-1 0,1 0 1,0 1-1,-1-1 0,1 1 0,-1-1 1,1 1-1,-1-1 0,1 1 1,-1-1-1,1 1 0,-1-1 0,1 1 1,-1 0-1,0-1 0,1 1 1,-1 0-1,0 0 0,1 0 0,-1-1 1,0 1-1,1 0 0,-1 0 0,0 0 1,1 0-1,-1 0 0,0 0 1,1 0-1,-1 0 0,0 0 0,1 1 1,-1-1-1,0 0 0,1 0 1,-1 1-1,0-1 0,1 0 0,-1 1 1,1-1-1,-2 1 0,-1 1-15,1 0 0,-1 1 0,1-1 0,-1 1 0,1 0 0,0-1 0,-3 5 0,1 3 130,0-1 0,1 0 0,0 1 0,0 0 0,1 0 1,0 0-1,1 0 0,0 0 0,1 0 0,0 0 0,1 0 0,1 12 0,0-12 6,1 0 0,0 0 0,0-1 0,7 14 0,-10-22-94,1 0 0,0 0 0,-1 0-1,1 0 1,0 0 0,-1 0-1,1 0 1,0 0 0,0-1 0,0 1-1,0 0 1,0-1 0,0 1-1,0 0 1,0-1 0,0 0 0,0 1-1,0-1 1,0 1 0,0-1-1,0 0 1,0 0 0,0 0 0,0 0-1,1 0 1,-1 0 0,0 0-1,0 0 1,0 0 0,0 0 0,0 0-1,0-1 1,1 1 0,1-2-1,4-1 34,0 0-1,0 0 1,13-10-1,-11 8-58,12-10-150,25-21 0,-32 24 70,0 1-1,0 0 0,1 1 0,22-11 1,-36 21 68,0-1 0,-1 1 0,1 0 0,0-1 0,-1 1 0,1 0 0,0 0 0,-1-1 1,1 1-1,0 0 0,0 0 0,-1 0 0,1 0 0,0 0 0,0 0 0,-1 0 0,1 0 0,0 0 1,0 0-1,0 1 0,-1-1 14,1 1 0,-1-1 1,0 0-1,0 1 1,0-1-1,0 1 0,0-1 1,0 1-1,0-1 1,0 0-1,0 1 0,0-1 1,0 1-1,0-1 0,0 1 1,0-1-1,0 1 1,0-1-1,0 0 0,0 1 1,0-1-1,-1 1 1,1 0-1,-20 31 114,17-27-110,-17 23 143,12-17 40,0 1-1,1 0 1,0 0 0,-7 18-1,13-30-165,1 1 0,0-1 0,0 0-1,0 1 1,0-1 0,-1 1 0,1-1-1,0 0 1,0 1 0,0-1 0,0 1-1,0-1 1,0 1 0,0-1 0,0 0 0,0 1-1,0-1 1,0 1 0,1-1 0,-1 1-1,6-1 249,13-12-40,-17 11-243,32-25 181,-23 17-239,0 0 1,0 1 0,1 0-1,0 1 1,0 1-1,23-9 1,-33 14 53,-1 1 1,1-1-1,-1 1 0,1 0 0,-1 0 1,1 0-1,-1 0 0,1 0 0,-1 0 1,1 0-1,-1 0 0,0 0 0,1 1 1,-1-1-1,1 1 0,-1-1 0,0 1 1,1-1-1,-1 1 0,0 0 0,1 0 1,-1 0-1,0 0 0,0 0 0,0 0 1,0 0-1,0 0 0,0 0 0,0 0 1,0 0-1,0 2 0,3 4-53,-1 0-1,0 0 1,-1 1-1,4 13 1,-3-10 82,3 17 37,8 25 447,-13-47-376,1-1 0,0 0 0,1 0 0,-1-1 0,1 1 0,0 0 0,5 5 0,-7-9-77,-1 0-1,1 0 1,0-1-1,0 1 0,-1-1 1,1 1-1,0-1 1,0 1-1,0-1 0,0 1 1,0-1-1,0 0 1,0 1-1,-1-1 0,1 0 1,0 0-1,0 0 1,0 0-1,0 0 1,2 0-1,-1 0-2,1-1-1,-1 0 1,0 1-1,0-1 1,0 0 0,0 0-1,0 0 1,-1 0-1,3-2 1,4-3 16,-1 0 0,0-1 0,7-10 0,-13 17-44,24-34 162,40-68 0,-29 41-125,-9 13-75,-1-1 0,-3-1 0,-1-1 0,16-62 0,-38 111 23,3-7-32,0 1 1,-1 0 0,0-1 0,-1 0 0,0 1-1,0-1 1,-1-10 0,0 19 36,0 0-1,-1 1 1,1-1 0,0 0-1,0 0 1,0 1 0,0-1-1,0 0 1,-1 0 0,1 0 0,0 1-1,0-1 1,0 0 0,-1 0-1,1 0 1,0 0 0,0 1-1,-1-1 1,1 0 0,0 0 0,0 0-1,-1 0 1,1 0 0,0 0-1,-1 0 1,1 0 0,0 0-1,0 0 1,-1 0 0,1 0-1,0 0 1,0 0 0,-1 0 0,1 0-1,0 0 1,-1 0 0,1 0-1,0 0 1,0 0 0,-1-1-1,1 1 1,0 0 0,0 0-1,0 0 1,-1 0 0,1-1 0,0 1-1,0 0 1,0 0 0,-1-1-1,1 1 1,0 0 0,0 0-1,0 0 1,0-1 0,0 1-1,0 0 1,0-1 0,-1 1 0,1 0-1,0 0 1,0-1 0,0 1-1,0 0 1,0 0 0,0-1-1,0 1 1,0 0 0,1-1-1,-15 20-40,-4 17 246,2 2 0,1 0 0,2 0 0,2 1 0,-11 67 0,17-68-468,2 1 0,1 0 1,2-1-1,2 1 0,9 59 1,-2-72-4737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5:39.2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47 9888,'-15'-8'3648,"30"0"-2816,24 5-256,-13 3 896,5-5-929,8 2 65,19-5-384,17 0-416,12 4 96,1 4-4479,-6 0 2495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1:16.6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1 223 1888,'-1'8'5074,"13"-9"-2199,-5-2-3848,0-4 1049,1 1 1,-1-1 0,-1-1 0,1 0-1,-1 0 1,0 0 0,8-17-1,17-22 281,-18 30-465,0-1-1,13-24 1,-24 39 78,0 0 0,0 1 0,0-1-1,0 0 1,5-3 0,-1 1-221,-11 21 11,-17 35 165,17-41 112,0 0 0,1 1 0,0 0-1,1-1 1,0 2 0,0-1-1,0 15 1,2-17-1,0 0 1,1 0-1,0 0 0,1 0 0,0 0 0,0-1 1,1 1-1,0 0 0,6 16 0,-7-24-12,-1 0 0,1 0 0,-1 0 0,1 1 0,0-1-1,-1 0 1,1 0 0,0-1 0,0 1 0,-1 0 0,1 0 0,0 0-1,0 0 1,0-1 0,0 1 0,0 0 0,0-1 0,1 1 0,-1-1-1,0 1 1,0-1 0,0 0 0,0 1 0,1-1 0,-1 0-1,0 0 1,0 0 0,0 0 0,1 0 0,-1 0 0,0 0 0,0 0-1,0-1 1,1 1 0,0-1 0,5-2 70,0 0 1,-1 0-1,1-1 1,-1 0-1,6-5 1,3-1 15,68-47 95,-40 27-299,80-43-1,-118 71 18,-1 0-1,0 0 0,0 1 1,1 0-1,-1 0 1,0 0-1,1 0 0,6 1 1,-10 0 72,-1 0 0,0 0 0,1 0 0,-1 0 0,0 0 0,1 1 0,-1-1 0,0 0-1,0 0 1,1 0 0,-1 1 0,0-1 0,0 0 0,0 0 0,1 1 0,-1-1 0,0 0 0,0 1 0,0-1 0,0 0 0,1 0 0,-1 1 0,0-1 0,0 0 0,0 1 0,0-1 0,0 0 0,0 1 0,1 11 48,-1-11-42,-2 20 95,0 0-1,0 0 0,-2-1 0,-1 1 0,-1-1 0,0 1 1,-2-2-1,0 1 0,-1-1 0,-1 0 0,-1-1 0,-21 28 1,30-44-37,0 1 0,0-1 1,0 0-1,0 0 0,0 0 1,0 0-1,-1 0 0,1-1 0,-1 1 1,1-1-1,-6 3 0,6-4-22,1 0-1,0 1 1,-1-1-1,1 0 1,0 0-1,-1 0 1,1 0-1,0 0 0,-1-1 1,1 1-1,0 0 1,-1-1-1,1 1 1,0-1-1,-1 1 1,1-1-1,0 1 1,0-1-1,0 0 0,0 0 1,0 1-1,0-1 1,0 0-1,0 0 1,0 0-1,-1-2 1,-1-1-35,0-1 0,0 1 0,1-1 0,0 1 1,0-1-1,0 0 0,0 0 0,1 0 0,0 0 1,0 0-1,0 0 0,1-1 0,-1 1 1,1 0-1,2-10 0,-2 12-48,0 0 0,1 0 1,-1 0-1,1 0 0,0 1 0,0-1 0,0 0 1,0 1-1,0-1 0,1 0 0,-1 1 0,1 0 1,0-1-1,0 1 0,0 0 0,0 0 0,0 0 1,0 0-1,0 0 0,1 0 0,-1 1 0,1-1 1,-1 1-1,1 0 0,-1-1 0,1 1 0,0 0 1,0 1-1,3-2 0,-2 2 21,0 0 1,0 0-1,0 1 0,0-1 1,0 1-1,0 0 0,0 0 1,-1 0-1,1 1 0,0-1 1,4 4-1,8 4 59,17 12 0,-22-13 77,15 12 378,-21-15-691,1 0-1,0-1 1,0 0-1,0 0 0,0 0 1,1-1-1,-1 1 1,1-2-1,11 4 1,-16-5-74,-1-1 0,0 0 0,0 0 0,0 0 0,1 0 0,-1 0 0,0-1 0,0 1 1,1 0-1,-1-1 0,0 1 0,0 0 0,0-1 0,2 0 0,9-6-2945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1:17.0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 67 2304,'-49'-31'864,"36"27"-672,4-8-32,9 9 608,0-5-448,4 3-352,9 5 0,10-3-2432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1:24.4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0 565 1728,'4'1'789,"4"1"44,-1 1 0,14 7 0,-17-8-719,0 0 0,0 0-1,0 0 1,0 0-1,0-1 1,0 0-1,1 0 1,-1 0-1,1 0 1,-1 0 0,0-1-1,1 0 1,-1 0-1,6-1 1,8-4 94,-1-1 0,1-1 0,-2 0 0,1-1 0,-1-1 0,26-19 0,-31 21-148,-1-1 0,0-1 0,-1 0 0,10-11 0,-15 16-39,0-1 0,-1 0 1,0 0-1,0 0 0,0 0 0,-1-1 0,1 1 1,-1-1-1,-1 1 0,1-1 0,1-9 0,-3 9 16,1 0 0,0 1 0,0-1 0,1 0 0,-1 1 0,4-8 0,-4 12-50,0-1-1,-1 0 1,1 1 0,0 0 0,0-1 0,1 1-1,-1 0 1,0-1 0,0 1 0,1 0-1,-1 0 1,1 0 0,-1 0 0,1 0 0,-1 0-1,1 1 1,-1-1 0,1 0 0,0 1-1,-1-1 1,1 1 0,0 0 0,-1-1 0,1 1-1,2 0 1,3 0-45,1 1 0,-1 0 0,0 0 0,1 0 0,-1 1 0,0 0 0,11 5-1,-5-1 42,-1 1 0,0 0 0,12 10 0,-20-13 18,0-1 0,0 1 0,-1 0 1,1 0-1,-1 0 0,5 9 0,4 5-4,-9-14 49,0 0-1,0 1 1,-1-1-1,1 1 1,-1 0-1,0-1 1,0 1-1,-1 0 1,0 0-1,1 0 1,-2 0 0,2 9-1,-2-9 1,0 1 0,1-1 0,0 0 0,0 0 0,1 0-1,-1 0 1,1 0 0,0 0 0,0 0 0,1-1 0,-1 1 0,1-1 0,0 1 0,0-1 0,1 0-1,-1 0 1,1-1 0,0 1 0,0-1 0,0 1 0,0-1 0,1-1 0,-1 1 0,1-1 0,-1 1-1,1-1 1,0-1 0,0 1 0,0-1 0,0 1 0,1-2 0,5 2 0,0-3 39,-1 0 1,0 0-1,0-1 1,1-1-1,-1 1 0,-1-2 1,1 1-1,10-6 1,-2 0 46,-1-1-1,0-1 1,20-16 0,-29 20-36,0 0 1,0-1-1,8-11 1,-14 17-98,0 0 0,-1 0 0,1 0 0,-1 0 0,0 0 0,1-1 0,-1 1 0,0 0 1,-1-1-1,1 1 0,0-1 0,-1 1 0,1-1 0,-1 0 0,0 1 0,1-1 0,-1 1 0,-1-1 1,1-2-1,-1 4-28,1 0 0,0 1 0,-1-1 0,1 0 0,-1 1 0,0-1 0,1 0 1,-1 1-1,1-1 0,-1 1 0,0-1 0,0 1 0,1-1 0,-1 1 0,0 0 0,0-1 1,1 1-1,-1 0 0,0 0 0,0-1 0,0 1 0,1 0 0,-1 0 0,0 0 0,0 0 1,0 0-1,0 0 0,-1 1 0,-24 4-296,18-2 239,0 0-1,0 1 1,0 0-1,1 0 1,-1 1-1,1 0 1,0 0 0,1 1-1,-12 12 1,15-16 72,1 1 0,-1 0 0,1 0 0,0 0 0,0 0 0,0 0 0,0 1 0,1-1 0,-1 0 0,1 1 0,0-1 0,0 1 1,0 0-1,1-1 0,-1 1 0,1 0 0,0-1 0,0 1 0,0 0 0,0-1 0,1 1 0,-1 0 0,1-1 0,0 1 0,2 4 0,-1-5 53,-1 0 0,1 0-1,0-1 1,-1 1-1,1-1 1,1 1-1,-1-1 1,0 0 0,1 0-1,-1 0 1,1 0-1,-1 0 1,5 2-1,-2-2 12,1 0-1,-1 0 1,0 0-1,1-1 1,-1 0-1,1 0 0,6 0 1,3 0 36,0-2 0,0 0 0,0-1 0,25-5 0,111-35 347,-75 21-344,-61 16-151,1 0 1,-1-1-1,-1 0 0,18-11 0,-26 11-20,-12 5-62,-12 4-94,1 4 104,-1 0 0,1 1 1,-17 11-1,26-13 127,0-1 0,0 1 0,0 1-1,1 0 1,0 0 0,0 0 0,-9 13 0,14-17 51,0 1 1,0-1-1,1 1 0,-1 0 1,1 0-1,0-1 0,0 1 1,0 0-1,0 0 0,1 0 1,-1 0-1,1 0 0,0 0 1,1 0-1,0 4 0,-1-7-18,0 0-1,1-1 0,-1 1 0,1 0 1,-1 0-1,1-1 0,-1 1 0,1-1 1,-1 1-1,1 0 0,0-1 1,-1 1-1,1-1 0,0 1 0,-1-1 1,1 0-1,0 1 0,0-1 0,-1 0 1,1 0-1,0 1 0,0-1 1,0 0-1,0 0 0,-1 0 0,1 0 1,0 0-1,0 0 0,0 0 0,0 0 1,-1 0-1,1-1 0,0 1 0,1-1 1,3 0 24,0 0 0,0-1 1,0 1-1,5-4 0,5-3 98,-1-1 0,0-1 0,17-16-1,5-2-82,-26 18-115,-9 9-3,1-1 1,-1 0 0,1 0 0,0 1-1,0-1 1,0 1 0,0 0 0,0-1 0,0 1-1,0 0 1,3-1 0,-5 12-492,0 2 432,1 0-1,0 0 1,1 0-1,5 20 1,-5-26 137,0 0 0,1 0 1,-1 0-1,1 0 1,0 0-1,1-1 1,-1 1-1,1-1 0,0 0 1,9 8-1,-12-12 3,1 1 0,0-1 0,-1 0-1,1 0 1,0 0 0,0 0 0,0-1-1,0 1 1,0 0 0,0-1-1,0 1 1,0-1 0,0 0 0,0 0-1,0 0 1,0 0 0,0 0 0,0 0-1,0 0 1,0-1 0,0 1 0,0-1-1,0 1 1,0-1 0,0 0 0,2-1-1,4-3 50,0 0 0,1 0 0,-2-1 0,10-9-1,-11 10-73,121-117 378,-97 92-372,-14 13-21,-1-1 1,0 0 0,-1-1 0,-1-1 0,-1 0 0,-1 0 0,-1-1-1,0-1 1,-2 0 0,8-29 0,-16 48 12,15-60-194,-14 56 123,0-1 0,-1 1 0,1-1 0,-2 1 0,1-1-1,-3-9 1,4 16 55,-1 0 0,-1 1 0,1-1 0,0 0 1,0 0-1,0 1 0,0-1 0,0 0 0,-1 0 0,1 1 0,0-1 0,-1 0 0,1 1 0,-1-1 0,1 0 0,0 1 0,-1-1 0,1 1 0,-1-1 0,0 1 0,1-1 0,-1 1 0,1-1 0,-1 1 0,0 0 0,1-1 0,-1 1 0,0 0 1,1-1-1,-1 1 0,0 0 0,0 0 0,1 0 0,-1 0 0,0 0 0,0 0 0,1 0 0,-1 0 0,0 0 0,0 0 0,1 0 0,-1 0 0,0 0 0,0 1 0,1-1 0,-2 1 0,-2 1-63,0 0 0,0 0 0,1 1 0,-1-1 0,1 1 0,0 0-1,-5 6 1,-13 17-82,2 0 0,0 2 0,2 1 0,1 0 0,2 1 0,-13 36 0,23-53 194,1 0-1,0 0 1,0 0-1,2 0 1,0 0 0,0 0-1,1 0 1,1 0-1,0 1 1,0-1-1,2 0 1,0-1-1,7 22 1,-9-30 14,0-1 1,1 1-1,-1 0 0,1-1 1,0 0-1,0 1 1,0-1-1,0 0 0,1 0 1,-1 0-1,1 0 1,0 0-1,0-1 1,0 1-1,0-1 0,0 0 1,1 0-1,-1 0 1,0 0-1,1-1 1,0 1-1,-1-1 0,1 0 1,0 0-1,0 0 1,-1-1-1,1 1 0,0-1 1,0 0-1,0 0 1,0 0-1,0-1 1,0 1-1,-1-1 0,1 0 1,0 0-1,6-3 1,3-3 65,0 0 1,0 0 0,-1-1-1,18-16 1,41-44-6,-57 52-117,-1 0 0,0 0 0,-2-2 0,0 1-1,-1-2 1,0 1 0,8-28 0,2-13 113,13-70-1,-5 5-605,-26 116 414,0 0 0,0 1 0,-1-1 0,0 0-1,0 0 1,-1 0 0,0 0 0,-1-15 0,0 23 77,1 0 0,0 0 0,0 0 0,0-1 0,0 1 0,0 0-1,0 0 1,0-1 0,0 1 0,-1 0 0,1 0 0,0 0 0,0 0 0,0-1 0,0 1 0,-1 0 0,1 0 0,0 0 0,0 0-1,-1 0 1,1-1 0,0 1 0,0 0 0,0 0 0,-1 0 0,1 0 0,0 0 0,0 0 0,-1 0 0,1 0 0,0 0 0,0 0-1,-1 0 1,1 0 0,0 0 0,0 0 0,-1 0 0,1 0 0,0 0 0,0 1 0,0-1 0,-1 0 0,1 0 0,0 0 0,0 0-1,0 0 1,-1 0 0,1 1 0,0-1 0,0 0 0,0 0 0,0 0 0,-1 1 0,1-1 0,0 0 0,0 0 0,0 0 0,0 1-1,-10 12-221,-1 13-29,2-1-1,-8 35 1,9-32 176,1-2 48,-63 244 90,67-256 42,1 0-1,1 0 0,0 1 1,1-1-1,0 1 1,2-1-1,-1 0 1,2 0-1,0 0 1,0 0-1,2 0 1,-1-1-1,12 21 1,-16-32-51,1 0 0,0-1 1,0 1-1,0-1 0,1 0 1,-1 1-1,0-1 0,0 0 1,1 0-1,-1 1 0,1-1 1,-1 0-1,1 0 0,-1-1 1,1 1-1,0 0 1,-1 0-1,1-1 0,2 1 1,-1-1-5,0 0 0,-1 0 0,1 0-1,-1 0 1,1-1 0,0 1 0,-1-1 0,1 1 0,-1-1 0,0 0 0,1 0 0,2-2 0,5-3 50,0-1 0,-1 0 0,1-1 0,12-13 0,79-92 198,-81 94-278,-16 16-51,-1 0-1,0 0 1,0 0 0,0 0 0,0 0-1,0-1 1,3-5 0,-44 117-1629,36-102 1733,1 1 0,-1 0 0,0 11-1,2-15 29,0-1-1,0 1 0,0 0 0,0 0 0,0 0 0,1 0 0,0 0 1,-1 0-1,1-1 0,2 5 0,-3-7-58,1 1-1,-1-1 1,1 0 0,0 0 0,-1 1 0,1-1-1,-1 0 1,1 0 0,0 0 0,-1 0-1,1 0 1,-1 0 0,1 0 0,0 0-1,-1 0 1,1 0 0,-1 0 0,1-1-1,0 1 1,-1 0 0,1-1 0,0 1 48,10-4 90,0 0 1,0-1 0,-1 0 0,0-1-1,11-8 1,-7 5-169,23-12 1,34-6-318,-70 27 297,0-1-1,-1 1 1,1 0-1,0-1 1,0 1-1,-1 0 1,1 0-1,0-1 1,-1 1-1,1 0 1,0 0 0,0 0-1,0 0 1,-1 0-1,1 0 1,0 0-1,0 0 1,-1 1-1,1-1 1,0 0-1,-1 0 1,1 1-1,0-1 1,0 0-1,-1 1 1,1-1-1,-1 0 1,1 1-1,0-1 1,-1 1-1,1-1 1,-1 1-1,1 0 1,-1-1-1,1 1 1,-1-1 0,0 1-1,1 0 1,-1-1-1,0 1 1,1 0-1,-1 0 1,0-1-1,0 1 1,0 0-1,0 0 1,1-1-1,-1 1 1,0 0-1,0 0 1,-1 1-1,1 5-49,0 1 0,-1-1 0,0 0 0,-3 9 0,-7 23-63,-1-1-1,-33 69 1,-49 67 98,91-168 28,-15 22 336,-1-1-1,-2 0 1,-40 40 0,59-64-232,-1 0 0,0-1 1,-1 1-1,1-1 0,0 1 1,-1-1-1,1 0 0,-1-1 1,0 1-1,1 0 0,-1-1 1,0 0-1,0 0 0,0 0 1,-5 0-1,8-1-79,0 0-1,1 0 1,-1 0 0,0 0-1,1-1 1,-1 1 0,0 0-1,1 0 1,-1-1 0,1 1-1,-1 0 1,1-1 0,-1 1-1,0-1 1,1 1 0,-1-1-1,1 1 1,0-1 0,-1 1-1,1-1 1,-1 1 0,1-1-1,0 1 1,-1-1 0,1 0-1,0 1 1,0-1 0,0 0-1,-1 1 1,1-1 0,0 0-1,0 1 1,0-1 0,0 0-1,0 1 1,0-1 0,0 0-1,0 1 1,1-2 0,-1-3-28,1 0 1,0 0 0,3-9-1,-1 7-19,0 0 1,0 1-1,1 0 0,0-1 0,1 1 1,5-6-1,2-4-52,0 2 52,0 1 1,1 0 0,0 0 0,1 2 0,0-1 0,1 2 0,22-13 0,-12 10-115,0 1 0,1 2 1,0 0-1,31-7 1,-47 15-385,0 0 1,1 0-1,-1 1 1,0 0-1,14 1 1,10 4-1065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1:34.5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278 0 1408,'0'0'2971,"-1"8"-2641,-6 18 289,-3 38-1,2-14-324,-46 226 1636,28-173-1359,25-97-532,-3 6 231,2 1 0,-1 0 1,0 16 1594,-15-32-1881,0 4-8,-22 3 1,22-1-151,-24 0 0,20 5 25,21-8 191,15-2-180,33-5 195,116-14-301,-150 20 531,1 0 0,0-2 0,-1 1 0,19-7 0,-31 9-395,-1 0-1,0 0 1,1-1 0,-1 1 0,0 0 0,1 0 0,-1 0 0,0 0 0,0 0-1,1-1 1,-1 1 0,0 0 0,1-1-324,-1 1 323,0-1 1,1 1 0,-1 0 0,0-1 0,0 1 0,0 0 0,0-1 0,0 1-1,1 0 1,-1 0 0,0-1 0,0 1 0,0-1 0,0 1 0,0 0 0,0-1-1,0 1 1,0-1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1:35.0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0 156 2144,'0'0'699,"2"-1"-417,10-5 727,1 0-1,25-7 0,-1 0-140,217-81 1116,-238 88-2270,1 0 0,28-4 0,-36 10-1149,1 6-2074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1:39.1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260 17 1984,'0'-1'69,"1"1"1,-1-1-1,0 1 1,0-1-1,-1 0 0,1 1 1,0-1-1,0 1 1,0-1-1,0 1 1,0-1-1,-1 0 0,1 1 1,0-1-1,0 1 1,-1-1-1,1 1 0,0 0 1,-1-1-1,1 1 1,-1-1-1,1 1 1,-1-1-1,1 1 0,0 0 1,-1 0-1,1-1 1,-2 1-1,-17-2 587,19 2-664,-8 0 130,0 1 0,1 0-1,-1 1 1,0-1 0,1 2 0,-1-1-1,1 1 1,-1 0 0,-8 6 0,-8 5 353,-28 23 0,39-27-238,8-7-213,1 0 0,-1 0 0,1 1 0,0 0 0,1-1 0,-1 2 0,1-1 0,-1 0 0,1 1 0,1-1 0,-1 1 0,1 0 0,-1 0 0,1 0 0,1 0 0,-1 0 0,1 1 0,0-1 0,-1 9 0,2-12 10,0 0-1,0 0 1,0 0-1,1 0 1,-1 0-1,0 0 1,1 0-1,-1 0 1,1 0-1,0 0 1,0 0-1,0 0 1,0-1-1,0 1 1,0 0-1,0-1 1,1 1-1,1 2 0,-1-3 13,1 1-1,-1-1 0,1 0 0,-1 1 0,1-1 0,-1 0 0,1 0 0,-1-1 0,1 1 0,0-1 0,-1 1 0,1-1 0,0 0 0,3 0 0,28-2 414,1-1 0,52-13 0,-37 6-17,-45 10-352,-1-1 0,1 0 1,0 0-1,-1-1 0,1 1 0,0-1 0,-1 0 0,0-1 1,1 1-1,5-5 0,-27 7-3151,4 0-1083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1:39.7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129 9 2912,'6'-8'2434,"-13"7"-1364,-1 2-885,-1-1 0,0 1 0,1 0 0,-1 0 0,1 1 0,-1 1 0,1-1 0,0 1 0,0 1 0,0-1 0,0 1 0,-9 7 0,17-11-174,-1 0 0,0 1 1,1-1-1,-1 0 0,1 1 0,-1-1 0,1 1 1,-1-1-1,1 1 0,-1-1 0,1 1 1,-1-1-1,1 1 0,-1-1 0,1 1 0,0-1 1,-1 1-1,1 0 0,0-1 0,0 1 0,-1 0 1,1-1-1,0 1 0,0 0 0,0-1 0,0 1 1,0 0-1,0-1 0,0 1 0,0 0 0,0-1 1,0 1-1,1 0 0,-1-1 0,0 1 0,0 0 1,0-1-1,1 1 0,-1 0 0,0-1 0,1 1 1,-1-1-1,1 1 0,-1-1 0,1 1 0,-1-1 1,1 1-1,-1-1 0,1 1 0,-1-1 1,1 0-1,-1 1 0,2-1 0,1 3 61,1-1 0,0 0 0,-1-1 0,1 1 0,0 0 0,-1-1 0,1 0 0,6 1 0,-3-1 17,-1-1 0,0 0-1,0 0 1,1 0 0,-1-1 0,0 0-1,0 0 1,0 0 0,0-1-1,0 0 1,0 0 0,0-1-1,-1 0 1,1 0 0,-1 0 0,0 0-1,0-1 1,6-6 0,2 2-413,0-3-536,-2 27-90,2 30 1489,-13-44-476,1-1 0,0 1 0,-1 0 0,1 0 0,-1 0 0,0 0 0,0 0 0,1 0 0,-1 0 0,-1-1 0,1 1 0,0 0 0,0 0 0,-1 0 0,1 0 0,-1 2 0,0-3-89,1 0-72,0 0 0,0 0 0,0 0 0,0 0 0,0 0 0,0 0 0,0 0 0,0 0 0,1 0 0,-1 0 0,0 0 0,0 0 0,1 1 0,1 5-1831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1:40.1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149 1 1664,'-13'30'1061,"11"-22"-690,-1-1 0,1 1 0,1 0-1,0 0 1,-1 11 0,-1 8 183,-2 8-48,-34 199 1361,25-172-1038,-37 104 1,38-132-1486,26-53-2608,-4 8 304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6:23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345 233 3136,'0'-1'-16,"0"-9"1263,-7 8 1450,-5-1-972,-5-2-691,12 3-897,0 0 0,0 1 0,0 0 0,0 0 0,0 0 0,-1 0 0,1 1 1,0 0-1,0 0 0,-1 0 0,1 1 0,0-1 0,0 1 0,0 0 0,-6 3 0,-17 5 372,15-5-320,0 1 1,1 0-1,-1 1 0,-20 12 1,19-8-80,0 1 0,0 0 0,-18 20 0,28-27-101,0 1 1,1-1-1,0 1 0,0 0 1,0 0-1,0 0 1,1 1-1,0-1 0,0 1 1,1-1-1,-1 1 1,1 0-1,0-1 0,0 12 1,1-5 62,1 1 1,1 0-1,0-1 0,1 1 1,0-1-1,0 0 1,1 0-1,1 0 0,0 0 1,1-1-1,0 0 0,1 0 1,11 14-1,-14-21-17,-1-1 0,1 1 1,0-1-1,0 0 0,0 0 0,0-1 0,0 1 0,0-1 0,1 0 0,0 0 0,-1 0 1,1-1-1,0 0 0,-1 1 0,1-2 0,0 1 0,0-1 0,0 1 0,0-1 0,0-1 1,0 1-1,0-1 0,0 1 0,-1-2 0,1 1 0,6-3 0,12-4 102,-1-2 0,39-22-1,40-32 182,-95 60-335,115-79 82,-98 68-7,0-2 1,-1-1-1,-2 0 0,1-2 0,17-22 0,-28 24-520,-10 18 433,0 0 1,0 0-1,0 0 0,0 0 0,0 1 0,0-1 0,0 0 0,-1 0 0,1 0 0,0 0 0,0 0 1,0 0-1,0 0 0,0 0 0,0 0 0,0 0 0,0 0 0,0 0 0,0 0 0,0 0 1,0 0-1,0-1 0,0 1 0,0 0 0,0 0 0,0 0 0,0 0 0,0 0 0,0 0 1,-1 0-1,1 0 0,0 0 0,0 0 0,0 0 0,0 0 0,0 0 0,0 0 0,0 0 1,0 0-1,0 0 0,0 0 0,0 0 0,0 0 0,0 0 0,0 0 0,0 0 0,0 0 1,0 0-1,0-1 0,0 1 0,0 0 0,0 0 0,0 0 0,0 0 0,0 0 0,0 0 1,0 0-1,0 0 0,0 0 0,0 0 0,0 0 0,0 0 0,0 0 0,0 0 0,0 0 1,0 0-1,0 0 0,1 0 0,-9 7-578,2 1 620,0 0 1,0 1-1,1-1 1,0 1-1,1 0 1,0 0-1,0 1 1,1-1 0,0 1-1,1 0 1,0 0-1,0-1 1,1 1-1,1 0 1,-1 1-1,2-1 1,-1 0-1,1 0 1,1 0-1,4 16 1,-5-22 34,0-1-1,0 1 1,1-1 0,-1 0 0,1 0-1,0 1 1,0-1 0,4 5 0,-5-7-43,0 0 0,-1-1 0,1 1 0,0-1 0,0 1 0,-1-1 0,1 1 0,0-1 0,0 1 0,0-1 0,0 0 0,0 1 1,0-1-1,0 0 0,-1 0 0,1 0 0,0 0 0,0 0 0,0 0 0,0 0 0,0 0 0,0 0 0,0 0 0,0 0 0,0 0 1,0-1-1,0 1 0,0 0 0,-1-1 0,1 1 0,0-1 0,0 1 0,0-1 0,-1 1 0,1-1 0,0 0 0,1-1 0,9-10 152,0 0-1,-1-1 0,0-1 0,9-16 0,4-6 58,24-23-135,6-11-534,-48 60 270,3-3-470,-12 28-16,3-5 655,-1 0 0,2 0 0,-1 0 0,1 0 0,1 0-1,0-1 1,0 1 0,1 0 0,5 14 0,-6-20 46,1 1 0,-1-1 0,1 0-1,0 0 1,1 0 0,-1-1 0,1 1 0,-1 0 0,1-1 0,0 0 0,1 0 0,-1 0 0,0 0 0,1 0 0,0-1 0,0 1 0,0-1 0,0 0 0,0 0 0,0 0 0,0-1 0,0 0 0,5 1 0,-3-1 23,0-1-1,0 1 1,0-2 0,0 1 0,0-1-1,0 0 1,-1 0 0,1 0 0,8-4 0,7-3 97,21-12 0,-36 17-166,21-11 21,-1-1 1,36-26 0,-52 33-20,0 0 1,0-1 0,-1-1 0,0 1 0,-1-1 0,0-1 0,0 1 0,6-14-1,-12 20-49,-1 0 0,0 0-1,-1-1 1,1 1-1,-1 0 1,1 0-1,-2-8 1,1 6 49,0 5-13,0 0-1,0 1 1,1-1 0,-1 0-1,0 1 1,0-1 0,1 0-1,-1 1 1,0-1 0,1 0-1,-1 1 1,0-1 0,1 1-1,-1-1 1,1 0 0,-1 1-1,1-1 1,0 1 0,-1 0-1,2-1 1,19-8-152,-17 8 149,-1 0 0,1 1-1,0-1 1,0 1 0,0 0-1,0 0 1,0 0 0,0 1-1,7 1 1,-9-1-12,0 0-1,1 0 1,-1 0-1,0 0 1,0 0-1,0 1 1,0-1-1,0 1 1,0 0-1,0 0 1,0-1 0,-1 1-1,1 0 1,-1 1-1,1-1 1,-1 0-1,0 0 1,0 0-1,0 1 1,0-1-1,1 5 1,-1-1 6,0 1 1,0 0-1,-1 0 1,0 0-1,0-1 1,-1 1-1,-1 7 0,2-6 53,-1 0 0,2 17 0,0-4 98,-1-17-130,0 0 1,1 0 0,-1 0 0,1 0-1,0 0 1,0 0 0,0 0-1,0 0 1,1 0 0,-1 0 0,1-1-1,0 1 1,3 3 0,-4-7 10,0 1-1,1-1 1,-1 0 0,0 1 0,1-1 0,-1 0 0,0 0-1,1 0 1,-1 0 0,0 0 0,1-1 0,-1 1 0,0 0-1,1-1 1,-1 1 0,2-2 0,-1 2 13,23-10 108,0-1 0,0-1-1,-2-1 1,40-29-1,-11 7-40,-28 18-105,0-1 0,25-26 0,-14 11-215,-29 27 96,-6 5 113,1 0 0,0 0 1,-1 1-1,1-1 0,-1 0 1,1 0-1,0 1 0,0-1 0,-1 0 1,1 1-1,0-1 0,0 1 1,0-1-1,0 1 0,0-1 1,0 1-1,0-1 0,0 1 1,0 0-1,0 0 0,0 0 0,0-1 1,0 1-1,1 0 0,-2 2-20,1-1 0,-1 0 0,0 1 0,0-1 0,0 0 0,0 1 0,0-1 0,0 1 0,0-1-1,0 0 1,0 1 0,0-1 0,-1 0 0,1 1 0,-2 1 0,0 9 36,0 10 93,2 41-1,1-21-216,-1-39 155,0-1-1,0 1 1,1 0-1,-1 0 0,1 0 1,0-1-1,1 6 0,-1-7-9,-1 0-1,0-1 0,1 1 1,-1 0-1,1-1 0,-1 1 1,1 0-1,-1-1 0,1 1 1,-1-1-1,1 1 0,-1-1 1,1 1-1,0-1 0,-1 1 1,1-1-1,0 0 0,0 1 1,-1-1-1,1 0 0,0 0 1,0 1-1,-1-1 0,1 0 0,0 0 1,0 0-1,0 0 0,-1 0 1,1 0-1,1 0 0,4-2 35,0 1-1,0-1 0,0 0 0,0-1 1,0 0-1,-1 1 0,1-2 0,-1 1 1,0-1-1,0 1 0,0-2 0,0 1 1,7-9-1,1-4-97,0-2 1,17-31-1,-3 5-79,-4 11-316,-19 34 426,0 1 3,0 0-1,-1 1 1,1-1 0,0 1-1,-1 0 1,1 0-1,-1 0 1,0 1-1,0-1 1,0 1-1,0 0 1,0 0-1,0 0 1,-1 0-1,4 6 1,0-2-54,-2-2 107,0 0-1,0 0 1,1-1-1,0 0 1,0 0-1,0 0 1,0 0-1,1-1 1,0 0-1,-1 0 1,1 0-1,0-1 1,0 0 0,1 0-1,11 2 1,-9-3 3,0-1 1,0 0 0,0 0-1,0-1 1,0 0 0,0-1-1,0 1 1,-1-2 0,1 1-1,15-8 1,-13 6-26,-1-1 0,-1 0 0,1 0 0,-1-1 0,1-1 0,-2 1 0,1-1-1,-1-1 1,9-10 0,-6 3-73,0 0-1,-1-1 0,-1 0 1,-1-1-1,9-25 0,-17 41 45,1 0 0,-1 0 0,0 0-1,1 1 1,-1-1 0,0 0-1,0 0 1,0 0 0,0 0 0,0 0-1,0 0 1,0 0 0,-1 0 0,1 0-1,0 0 1,0 0 0,-1 0-1,1 0 1,-1 0 0,1 0 0,-1 0-1,0-1 1,0 2 1,0-1-1,0 1 1,1-1 0,-1 1 0,0-1-1,0 1 1,0 0 0,0 0-1,1-1 1,-1 1 0,0 0-1,0 0 1,0 0 0,0 0-1,0 0 1,0 0 0,1 0-1,-1 0 1,0 0 0,0 1-1,0-1 1,0 0 0,-1 1-1,-6 3-32,1-1 1,0 1-1,0 1 0,0-1 0,0 1 0,1 1 0,0-1 0,-9 11 0,0 1 14,-22 35 0,32-45 118,0 1-1,1 0 1,0 0 0,1 0-1,-4 11 1,6-17-49,0 1 1,1-1-1,0 0 0,-1 1 1,1-1-1,0 0 1,0 1-1,0-1 0,0 0 1,1 1-1,-1-1 0,0 0 1,1 0-1,0 1 0,0-1 1,-1 0-1,1 0 0,0 0 1,1 0-1,-1 0 1,0 0-1,1 0 0,-1 0 1,4 2-1,2 1 51,0 0 1,0 0-1,0-1 1,1 0-1,0 0 1,0-1-1,0 0 1,17 3-1,3 0 131,37 1 1,-37-5-257,1-1 0,0-2 0,33-5 0,-39 3-1540,0-2 1,27-10-1,-22 8-367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1:40.5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193 2 2720,'0'0'30,"0"0"-1,0-1 1,1 1 0,-1 0-1,0 0 1,0 0 0,0 0 0,0 0-1,0 0 1,1 0 0,-1 0-1,0 0 1,0 0 0,0 0 0,0 0-1,1 0 1,-1 0 0,0 0-1,0 0 1,0 0 0,0 0 0,1 0-1,-1 0 1,0 0 0,0 0-1,0 0 1,0 0 0,1 0 0,-1 0-1,0 0 1,0 0 0,0 0-1,0 0 1,0 0 0,1 0-1,-1 1 1,0-1 0,0 0 0,0 0-1,0 0 1,0 0 0,0 0-1,0 1 1,1-1 0,-1 0 0,0 0-1,0 0 1,0 0 0,1 14 837,-4 14 207,-9 43 296,-51 231 1111,54-269-2264,0 3 159,-2-1 1,-2 0-1,-29 57 0,33-69 483,-3 5-276,11-26-959,0-1 1,0 1 0,0 0 0,0-1 0,-1 1-1,1-1 1,0 0 0,-1 1 0,1-1-1,-1 0 1,-2 2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1:41.1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74 2656,'-2'1'3637,"6"1"-3503,0-1 1,0 1-1,0-1 0,0 0 1,0 0-1,1 0 0,-1-1 1,0 0-1,1 1 0,-1-1 0,0-1 1,6 0-1,-2 0 16,0-1 0,1 0 0,-1 0 0,0 0-1,11-6 1,-16 6-81,0 0-1,0 0 0,0 0 1,-1 0-1,1 0 1,0-1-1,-1 1 0,0-1 1,3-3-1,-4 5-78,0 0 0,-1 0 0,1 0 0,0 0 0,-1-1 1,1 1-1,-1 0 0,1 0 0,-1 0 0,0-1 0,1 1 0,-1 0 0,0-1 0,0 1 0,0 0 0,0 0 1,0-1-1,0 1 0,0 0 0,-1 0 0,1-1 0,0 1 0,-1 0 0,1 0 0,-1 0 0,-1-3 0,2 4-12,-1-1 0,1 1 0,-1-1-1,0 1 1,1 0 0,-1-1 0,0 1-1,0 0 1,1-1 0,-1 1 0,0 0-1,0 0 1,1 0 0,-1 0 0,0 0-1,0 0 1,1 0 0,-1 0 0,0 0-1,0 0 1,0 0 0,1 0 0,-1 0-1,0 1 1,1-1 0,-1 0 0,-1 1-1,-21 11-174,22-11 164,-17 10 88,10-7 109,0 1 0,0 0 0,1 0 0,-9 9 0,14-12-113,0 0 0,0 1 1,0-1-1,0 1 0,1 0 0,-1-1 0,1 1 0,-1 0 0,1 0 0,0 0 0,0 0 0,1 0 1,-1 0-1,1 1 0,-1-1 0,1 5 0,0-2 38,0 0 0,0-1 0,1 1-1,0 0 1,0 0 0,0 0 0,4 9 0,-4-13-53,0 0 1,0 0-1,0-1 0,1 1 1,-1 0-1,0 0 0,1-1 1,-1 1-1,1-1 1,0 1-1,-1-1 0,1 0 1,0 0-1,0 1 1,0-1-1,0-1 0,0 1 1,0 0-1,0 0 0,0-1 1,0 1-1,1-1 1,2 0-1,0 1 80,1-1 0,0 0-1,-1-1 1,1 1 0,-1-1 0,1 0 0,6-3-1,38-15 186,-12 3-8,-20 9-43,30-14 0,-21 5-2569,-23 13 890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1:41.7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254 553 2976,'-8'-3'1414,"7"2"-1351,1 1 1,-1-1 0,1 1-1,-1 0 1,1-1-1,-1 1 1,1 0 0,-1 0-1,0-1 1,1 1 0,-1 0-1,1 0 1,-1 0 0,1 0-1,-2-1 1,-22 3 643,1 1 1,0 0-1,0 2 1,0 0 0,-30 13-1,45-15-697,1 0 0,0 0 0,0 0 0,-8 7 0,13-9 3,1 0 0,-1 0 0,1 0 1,-1 0-1,1 0 0,0 0 0,-1 0 1,1 1-1,0-1 0,0 0 1,0 1-1,0-1 0,0 1 0,0-1 1,1 1-1,-1 0 0,0-1 0,1 1 1,0 0-1,-1-1 0,1 1 1,0 0-1,-1-1 0,1 1 0,1 2 1,-1-3 13,1 0 0,-1 1 0,1-1 0,0 0 1,-1 0-1,1 0 0,0 0 0,0 0 0,0 0 1,0-1-1,0 1 0,0 0 0,0 0 0,0-1 0,0 1 1,0 0-1,0-1 0,0 1 0,1-1 0,1 1 0,28 5 479,-30-6-473,10 0 148,1 0 1,-1-1-1,0 0 0,1-1 1,17-5-1,-22 5-150,-1-1 1,0 1-1,0-1 1,0-1-1,0 1 1,-1-1-1,1 0 0,-1 0 1,0 0-1,0-1 1,0 0-1,-1 0 1,0 0-1,4-6 1,2-4 29,-2 0 0,0 0 1,0-1-1,6-20 1,2-19 92,16-93 0,-24 103-180,19-106-358,-18 76-352,-11 61 289,2 14 434,0 0 1,0-1-1,1 1 0,-1 0 1,0 0-1,0 0 0,0 0 1,0-1-1,0 1 0,0 0 1,0 0-1,0 0 0,0-1 1,-1 1-1,1 0 0,0 0 1,0 0-1,0 0 0,0-1 1,0 1-1,0 0 0,0 0 0,0 0 1,0 0-1,0 0 0,-1-1 1,1 1-1,0 0 0,0 0 1,0 0-1,0 0 0,0 0 1,-1 0-1,1 0 0,0 0 1,0-1-1,0 1 0,0 0 1,-1 0-1,1 0 0,0 0 1,0 0-1,0 0 0,0 0 1,-1 0-1,1 0 0,0 0 1,0 0-1,0 0 0,-1 0 1,1 0-1,0 0 0,0 1 0,0-1 1,0 0-1,-1 0 0,1 0 1,0 0-1,0 0 0,0 0 1,0 0-1,0 0 0,-1 1 1,-5 9-18,0 0-1,0 1 1,1 0 0,1 0 0,0 1 0,-3 12 0,6-21 27,-27 101 390,-23 181 0,49-264-271,0 1 1,1 0-1,1-1 1,1 1-1,1 0 1,9 40 0,-3-31-773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38:02.23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9 189 1248,'-7'1'4610,"6"-10"-4138,9-14 115,-5 19-536,-1 1 0,1-1-1,0 1 1,0-1 0,0 1 0,0 0-1,0 0 1,1 1 0,0-1-1,-1 1 1,6-3 0,19-15-15,-22 16-37,0 0-1,0 0 0,0 1 0,0-1 1,13-3-1,-15 7-27,0 1 0,1 0 0,-1 1 1,5 1-1,-5-2-2,-2-1 26,-1 0 1,0 1 0,0-1 0,0 1-1,1-1 1,-1 1 0,0 0 0,0-1-1,0 1 1,0 0 0,0 0 0,0-1-1,0 1 1,0 0 0,0 0 0,-1 0-1,1 0 1,1 2 0,-1 0 32,1-1 1,-1 1 0,0 0-1,1-1 1,-1 1 0,-1 0 0,1 0-1,0 0 1,-1 0 0,1 0-1,-1 0 1,0 0 0,0 0-1,0 0 1,-1 5 0,0 6 2,1-12 9,-1 1 0,1-1 0,-1 1-1,0-1 1,1 0 0,-1 1 0,0-1-1,-1 0 1,1 1 0,0-1 0,-2 2-1,-7 13 114,10-16-170,-1 1 0,1 0 0,0 0 1,0-1-1,0 1 0,0 0 0,0-1 0,1 1 1,-1 0-1,0-1 0,1 1 0,-1 0 0,1-1 1,-1 1-1,2 1 0,0 1 14,0-1 0,0 1-1,0-1 1,0 1 0,5 4 0,19 9 365,-6-9-90,-19-8-246,0 1-1,0-1 0,0 1 0,0-1 0,-1 1 0,1-1 0,0 0 0,0 1 0,0-1 0,0 0 1,0 0-1,0 0 0,0 0 0,0 0 0,0 0 0,0 0 0,0 0 0,0 0 0,0 0 1,0 0-1,0-1 0,0 1 0,-1 0 0,1-1 0,0 1 0,0-1 0,0 1 0,0-1 0,0 1 1,0-2-1,1-1 32,0 1 0,0-1 0,-1 0 1,1 0-1,-1-1 0,1 1 1,0-4-1,6-14 141,-3 10-281,0 1 1,6-21-1,-9 23 54,1-1 0,0 1 0,1-1 0,0 1 1,8-12-1,-4 8-125,-6 9 115,0-1 1,1 0 0,0 1-1,-1-1 1,1 1 0,0 0-1,1 0 1,-1 0-1,0 1 1,5-4 0,-5 5 37,-1 0 1,0 0-1,1-1 0,-1 1 1,0-1-1,0 1 1,0-1-1,2-2 0,-3 5 76,2 0-65,-1 0 0,1 0 0,-1 0 0,1 1 0,-1-1 0,1 1 0,-1 0-1,0-1 1,2 3 0,8 6-8,-4-4 72,-7-5-67,-1 0 1,1 0 0,0 0 0,0-1-1,0 1 1,0 0 0,1-1 0,-1 1-1,0-1 1,0 1 0,0-1 0,0 1-1,1-1 1,-1 0 0,2 0 0,0 1 1,1-1 0,-1 1 0,1 0 0,-1-1 0,0 1 0,0 1 0,1-1 0,3 2 0,-3-1 10,0 0 0,0 0 0,0-1 0,8 2 0,6 1 109,16 0-176,-16-5 144,0-1 1,0 0-1,0-2 1,0 0 0,0-1-1,-1-1 1,0 0-1,20-11 1,-36 17-93,0-1 1,0 1-1,0-1 1,0 1-1,-1-1 1,1 0-1,0 1 0,0-1 1,-1 0-1,1 1 1,0-1-1,-1 0 1,1 0-1,-1 0 1,1 0-1,-1 1 0,1-1 1,-1 0-1,1 0 1,-1 0-1,0 0 1,0 0-1,0 0 0,1 0 1,-1 0-1,0 0 1,0 0-1,0 0 1,0 0-1,-1 0 0,1 0 1,0 0-1,0 0 1,-1 0-1,1 0 1,0 0-1,-1 0 0,1 0 1,-2-1-1,1-1 5,-1 1 1,1 0-1,-1 0 0,0 0 0,1 0 0,-1 0 0,0 0 1,0 0-1,-1 1 0,1-1 0,0 1 0,0-1 0,-1 1 1,-2-1-1,3 1-10,-15-4-56,-21-3-1,32 7 43,1 0-1,-1 1 0,1 0 1,-1 0-1,1 0 1,0 1-1,-1 0 0,-7 2 1,-4 1-72,14-4 73,-1 1 1,1 0-1,-1-1 1,1 2-1,0-1 1,0 0 0,-1 1-1,-4 2 1,5-2-30,1 0 0,-1 1 1,0-1-1,1 1 0,-1-1 1,1 1-1,0 0 0,0 0 1,0 0-1,0 0 0,0 0 1,1 0-1,-1 1 0,1-1 1,0 0-1,0 1 0,-1 5 1,0 1 26,0 1 0,1-1 0,0 1 0,1-1 0,0 1 0,3 15 0,-2-22 24,0 0 0,1-1 0,0 1 0,-1-1 0,1 1 0,0-1 0,1 1 0,-1-1 0,1 0 0,-1 0 0,1 0 0,0-1 0,0 1 1,0-1-1,0 1 0,1-1 0,-1 0 0,0 0 0,7 2 0,2 0 78,-1 0 0,1 0 0,0-1 0,0 0 0,13 0 0,-4-2 11,-1-1 1,1-1-1,35-6 0,-47 5 21,-1 0-1,1 0 0,-1-1 1,0 0-1,0 0 1,10-6-1,42-31 127,-57 37-280,2-2 87,1 0 0,-2 0 0,1-1 0,0 0 0,-1 0 0,0 0 0,-1-1 0,6-11 0,-5 9-116,-3 7 66,0 1-1,-1-1 0,1 1 0,0-1 1,-1 1-1,0-1 0,1 0 0,-1 1 1,0-1-1,0 0 0,0 1 0,0-1 1,0 1-1,0-1 0,-1 0 1,1 1-1,0-1 0,-1 1 0,-1-4 1,2 5-11,0 0 0,0 0 1,0-1-1,0 1 1,0 0-1,0 0 0,0-1 1,0 1-1,0 0 1,0 0-1,0-1 0,0 1 1,0 0-1,0 0 0,0-1 1,0 1-1,0 0 1,0 0-1,0-1 0,0 1 1,0 0-1,0 0 1,0-1-1,1 1 0,-1 0 1,0 0-1,0 0 1,0-1-1,1 1 0,-1 0 10,0 0 0,0 0 0,0 0 0,0 0 0,0 0 0,0 0 0,0 0 0,0-1 0,0 1-1,0 0 1,0 0 0,0 0 0,0 0 0,0 0 0,0 0 0,0 0 0,1 0 0,-1 0 0,0-1 0,0 1 0,0 0-1,0 0 1,0 0 0,0 0 0,0 0 0,0 0 0,-1 0 0,1 0 0,0-1 0,0 1 0,0 0 0,0 0-1,0 0 1,0 0 0,0 0 0,0 0 0,0 0 0,0 0 0,0 0 0,0 0 0,0-1 0,0 1 0,0 0-1,0 0 1,-1 0 0,1 0 0,0 0 0,0 0 0,0 0 0,0 0 0,0 0 0,0 0 0,0 0 0,0 0-1,-1 0 1,1 0 0,-1-1-256,2 1 79,0 0 164,-1 0 1,1 0-1,-1 0 1,1 0-1,-1-1 1,1 1 0,0 0-1,-1 0 1,1 1-1,-1-1 1,1 0 0,-1 0-1,1 0 1,0 0-1,-1 0 1,1 1-1,-1-1 1,1 0 0,-1 0-1,1 1 1,-1-1-1,1 0 1,0 1 0,15 8-318,-14-7 329,0 0 0,0-1 0,0 1 0,0 0 0,-1 0 1,1 1-1,-1-1 0,1 0 0,-1 0 0,0 1 0,0-1 0,0 1 0,0-1 0,0 1 0,-1-1 0,1 1 1,0 2-1,0 6 3,-1-1 0,0 0 0,-2 12 0,0 6 86,-1 38 61,3-65-101,10 0 147,-8-1-158,0 0 0,-1 0 0,1 1 0,0-1 0,-1 0 0,1-1 0,0 1 1,-1 0-1,1 0 0,2-1 0,21-13 86,-23 14-104,-1-1 1,1 0 0,0 0 0,0 0-1,-1 0 1,1 0 0,-1-1-1,1 1 1,-1-1 0,1 1 0,-1-1-1,0 1 1,0-1 0,1 1-1,0-5 1,-1 4-46,1 0 0,-1 0 0,1 0 0,-1 0 0,1 0-1,0 1 1,2-3 0,-4 3 55,1 0 0,0 0 0,-1 0 0,1 0 0,0 0 0,-1 0-1,0 0 1,1-1 0,-1 1 0,0 0 0,1 0 0,-1 0 0,0-1 0,0 1-1,0-2 1,3-13 309,4 7-190,-7 8-141,1 0-1,0 0 1,0 0-1,0 0 1,-1 0-1,1-1 1,-1 1 0,1 0-1,0-3 1,0 0-24,1 0 0,0 0 0,0 0 0,0 1 0,4-7 0,0 0 81,-6 10-83,0 0-1,0 0 1,1 0 0,-1 0-1,0-1 1,0 1-1,0 0 1,0 0 0,0 0-1,0 0 1,0 0-1,1-1 1,-1 1 0,0 0-1,0 0 1,0 0-1,0 0 1,0 0-1,1 0 1,-1 0 0,0 0-1,0 0 1,0 0-1,0 0 1,1 0 0,-1 0-1,0 0 1,0 0-1,0 0 1,0 0 0,1 0-1,-1 0 1,0 0-1,0 0 1,0 0-1,0 0 1,1 0 0,-1 0-1,0 0 1,0 0-1,0 0 1,7 9-141,1 12 229,-5-7-111,-3-8 25,1 0 0,0-1 1,0 1-1,1-1 0,0 1 1,0-1-1,0 0 0,6 10 1,-6-12 19,0 0 1,0-1 0,0 1 0,0 0-1,1-1 1,0 1 0,-1-1 0,1 0-1,0 0 1,5 3 0,-6-4 27,1 0-1,0 0 1,-1 0 0,1-1-1,0 1 1,-1-1 0,1 0-1,0 0 1,0 0 0,-1 0-1,1 0 1,0-1 0,-1 1-1,5-2 1,10-3 42,0 0 0,0-2 1,0 0-1,0-1 0,-1-1 0,-1 0 0,1-1 1,-2 0-1,1-2 0,16-16 0,-13 9-144,-7 9 122,0-2-1,15-19 0,-26 30-89,0 0-1,1 1 0,-1-1 1,1 0-1,-1 1 0,1-1 1,-1 0-1,1 1 0,-1-1 1,1 1-1,0-1 0,-1 1 1,1-1-1,0 1 0,1-1 1,-2 1 24,0 0 1,0 0 0,1 1-1,-1-1 1,0 0-1,0 0 1,0 0 0,1 0-1,-1 0 1,0 1-1,0-1 1,0 0 0,0 0-1,1 0 1,-1 0-1,0 1 1,0-1 0,0 0-1,0 0 1,0 1 0,0-1-1,0 0 1,1 0-1,-1 1 1,0-1 0,0 0-1,0 0 1,0 1-1,0-1 1,0 0 0,-2 30-116,-2-4 159,-2 0 0,-14 38 0,-26 50 7,26-68-58,-63 132 363,78-168-274,-1 0-1,1 0 1,-2-1-1,1 0 1,-1 0-1,-1 0 1,1-1-1,-1 0 0,-1-1 1,0 0-1,0 0 1,-14 8-1,21-14-54,0 0-1,0-1 1,0 1-1,0 0 1,0-1-1,0 1 1,0-1-1,0 0 1,0 1-1,0-1 1,0 0-1,0 0 1,0-1 0,0 1-1,0 0 1,0-1-1,0 1 1,0-1-1,0 1 1,0-1-1,0 0 1,0 0-1,1 0 1,-1 0-1,0 0 1,0-1-1,1 1 1,-1 0-1,1-1 1,0 1-1,-1-1 1,1 1-1,0-1 1,0 0-1,-2-3 1,-2-4 32,1-1-1,0 1 1,0-1 0,1 0 0,-3-16 0,5 20-40,0 0 1,0-1 0,0 1 0,1 0 0,0-1-1,1 1 1,-1 0 0,1 0 0,0 0 0,1-1-1,0 1 1,3-7 0,-2 5 10,1 1 0,0 0 0,1 0 0,0 1 1,0-1-1,0 1 0,1 0 0,8-7 0,7-3 23,1 2 1,0 0-1,1 1 0,44-16 0,-46 21-166,0 2 0,0 0 0,1 2 0,42-4 0,-60 7-289,-1 1 1,1 0-1,0 0 1,0 0-1,-1 1 0,1-1 1,0 1-1,7 2 1,5 5-1664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38:46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202 381 992,'8'11'8101,"-9"-11"-8046,-1 0 1,1-1-1,0 1 0,-1 0 1,1 0-1,0 0 0,0 0 1,-1 1-1,1-1 0,0 0 1,-1 0-1,1 1 0,0-1 1,0 1-1,-2 1 0,-10 5 66,1 0 0,-20 7 0,27-12-147,0 0 0,0 1 1,1 0-1,-1 0 0,1 1 0,-8 7 1,-14 10-3,21-18 31,1 0 1,-1 1-1,-6 7 1,-8 7-103,18-16 102,-1-1 0,0 1 1,0 0-1,1 0 0,-1 0 0,1 0 1,0 0-1,-1 0 0,1 0 1,0 0-1,0 0 0,0 1 1,1-1-1,-1 0 0,0 1 0,1-1 1,0 0-1,-1 1 0,1-1 1,0 1-1,0-1 0,1 1 0,-1-1 1,0 0-1,1 1 0,-1-1 1,1 0-1,0 1 0,0-1 1,0 0-1,0 0 0,0 0 0,3 4 1,2 0 20,0-1 0,0 0 0,0 0 1,0-1-1,1 1 0,-1-1 0,12 4 1,5 1-20,25 6 1,-47-14-9,7 1 57,1-1 0,0 1 0,0-1 0,13 0 0,-16-1-26,-1-1-1,1 1 1,-1-1-1,1 0 1,-1 0-1,0 0 1,1-1-1,6-3 1,6-10 244,-5 3-198,-4 4-120,-1 0-1,1-1 1,-2 0 0,13-18-1,-11 14 71,-3 4-1,0-1 0,-1 0 0,0-1 0,0 1 0,4-15 0,12-60 203,-13 50-190,3-10 73,1 1-1,23-52 1,21-26-621,-47 97 524,-9 24-15,0 0 0,0 0 0,1 0 0,-1 0 0,0 0 1,0 0-1,0 0 0,0 0 0,0 0 0,0 0 0,-1 0 0,1 0 1,0 0-1,0 0 0,-1 0 0,1 0 0,-1 0 0,1 0 0,-1 0 1,0-1-1,1 2-8,-1 0 1,1 0-1,0-1 1,-1 1-1,1 0 1,0 0-1,-1 0 1,1 0-1,0 0 1,-1 0-1,1 0 1,-1 0-1,1 0 1,0 0-1,-1 0 1,1 0-1,0 0 1,-1 0-1,1 0 1,0 0-1,-1 0 1,1 0-1,0 0 1,-1 0-1,1 1 1,0-1-1,-1 0 1,1 0-1,0 0 1,-1 1-1,1-1 1,-1 1-1,-8 8-353,8-7 371,-9 10-67,0 2 1,1-1 0,0 2 0,1-1-1,1 1 1,-9 24 0,6-6 66,1 1-1,-5 38 1,-5 24 235,-5 25 28,10-23-185,6-55 1478,9-47-1206,18-29-57,0 3-338,-3 2 40,34-46 1,-37 57-147,-8 10 61,1 0 1,0 0-1,11-10 0,-14 15 53,-1 0-1,0 0 1,1 0-1,0 1 1,-1-1-1,1 1 1,0 0-1,0 0 1,-1 0-1,1 0 1,0 0 0,0 1-1,6-1 1,-8 1 9,0 1 0,-1-1 0,1 0 0,0 1 1,0-1-1,-1 0 0,1 1 0,0-1 0,-1 1 0,1-1 1,-1 1-1,1-1 0,-1 1 0,1 0 0,-1-1 0,1 1 1,-1 0-1,1-1 0,-1 1 0,1 1 0,5 14-133,14 72-138,-5-17 264,-12-61 126,0 0 0,0 0 0,2 0 0,7 15 0,-10-24-69,-1 1 0,1 0 0,0 0 0,-1-1 0,1 1 0,0 0 0,0-1 0,0 0-1,0 0 1,0 1 0,0-1 0,0 0 0,1-1 0,-1 1 0,0 0 0,1-1 0,-1 1 0,0-1-1,1 0 1,-1 1 0,1-1 0,2-1 0,0 1 44,1 0-1,-1-1 1,1 0-1,-1 0 1,1 0-1,-1-1 1,0 0-1,7-3 1,-4 0-35,0 0 0,0-1 0,-1 0 0,0 0 1,0-1-1,0 0 0,-1 0 0,0-1 1,0 1-1,-1-1 0,7-14 0,-7 13-59,-1 0 0,-1 0-1,1 0 1,-2-1 0,3-10-1,-1 9-12,-4 11 20,1-1 1,-1 1-1,0-1 0,1 1 1,-1-1-1,0 0 0,0 1 1,0-1-1,0 1 1,1-1-1,-1 0 0,0 1 1,0-1-1,0 1 0,0-1 1,0 0-1,0 1 0,0-1 1,-1 0-1,1 1 0,0-1 1,0 1-1,0-1 0,-1 1 1,1-2-1,0 8-51,1 0 1,-1 0-1,-1 0 1,1 0-1,-1 0 1,0 0-1,-2 8 1,-2 12-252,5-20 260,0 1 1,0-1-1,1 0 1,0 0-1,0 1 0,2 7 1,1 0 97,-3-11-22,-1-1 0,1 0-1,0 0 1,0 1 0,1-1-1,-1 0 1,0 0 0,1 0 0,0 0-1,-1 0 1,1 0 0,0-1-1,0 1 1,0-1 0,0 1-1,0-1 1,0 0 0,0 1-1,0-1 1,3 1 0,-2-1 24,0 0 1,0 0-1,0 0 0,0-1 1,-1 1-1,1-1 0,0 0 1,0 0-1,0 0 1,0 0-1,0 0 0,0 0 1,0-1-1,0 0 1,0 1-1,4-3 0,-5 2-29,0 0-1,0 0 1,-1 0-1,1 0 1,-1 0-1,1 0 1,-1 0-1,1-1 1,-1 1-1,0-1 1,1 1-1,-1-1 0,0 0 1,0 1-1,0-1 1,0 0-1,-1 1 1,1-1-1,0 0 1,-1 0-1,1 0 1,-1 0-1,0 0 1,1 0-1,-1 0 1,0 0-1,-1-3 1,4-27 187,-2 25-258,0-1 0,-1 0 0,-1-14 0,1 18 43,-1 0 0,0-1-1,0 1 1,0 0-1,0 1 1,-1-1 0,0 0-1,0 0 1,0 1 0,0-1-1,0 1 1,-1-1-1,-3-2 1,5 4 5,-1 1-1,0-1 1,0 1 0,1 0-1,-1 0 1,0 0-1,0 0 1,0 0 0,-1 0-1,1 0 1,0 1-1,0-1 1,0 1 0,0 0-1,-1-1 1,1 1-1,0 0 1,0 0 0,-1 0-1,1 1 1,0-1 0,0 1-1,0-1 1,-1 1-1,-1 1 1,3-2-25,0 0-1,-1 1 1,1-1 0,0 1-1,0-1 1,0 1 0,0-1-1,-1 1 1,1 0 0,0 0-1,0 0 1,1-1 0,-1 1-1,0 0 1,0 0 0,0 0-1,1 0 1,-1 1 0,0-1-1,1 0 1,-1 0 0,1 0-1,-1 0 1,1 1 0,0-1-1,-1 0 1,1 2 0,-4 6 29,3-9 16,1 1 0,-1 0-1,1 1 1,-1-1 0,1 0 0,-1 0-1,1 0 1,0 0 0,0 0 0,-1 0-1,1 0 1,0 2 0,0 30-161,0-31 213,10-1 259,-9 0-312,0-1 1,0 0-1,0 0 1,0 0-1,-1 0 1,1 1 0,0-1-1,0 0 1,0-1-1,0 1 1,0 0 0,0 0-1,0 0 1,0 0-1,-1-1 1,1 1 0,0 0-1,0-1 1,1 0-1,8-4 35,1 0-1,-1-1 0,0-1 1,-1 1-1,1-2 0,-1 1 1,8-10-1,18-19-122,-21 23 70,15-20 0,-3 3 39,-18 22-7,0-1-1,0-1 1,-1 1-1,7-15 1,-7 14-273,-2 9-251,-4 2 442,0 1 0,0-1-1,0 1 1,0-1-1,0 1 1,0 0 0,0-1-1,0 4 1,0-2 115,3 9-138,0 0 0,-1 0 0,0 0 1,-1 1-1,1 21 0,-6 64 20,-1-61 277,-2-1 0,-18 62 0,11-50-303,10-36 116,-3 11 148,0 0 0,-1 0 0,-14 28 0,16-40 54,5-10-142,0 0 1,-1 1-1,1-1 1,-1 0-1,1 0 0,-1 1 1,0-1-1,1 0 1,-1 0-1,0 0 1,-1 2-1,1-5-52,1 1 0,0-1 0,0 0 0,-1 0 0,1 1 0,1-1 0,-1 0 0,0 1 0,0-1 0,1 0 0,-1 0 0,1 1 0,0-4 0,0 1 11,9-38 28,1 1-1,2 0 1,1 1-1,2 0 0,27-45 1,-18 43-384,62-78 1,-73 103 293,-5 5-120,1 0 1,1 1-1,0 0 0,19-15 1,-27 24 107,0 0 1,0 1-1,0-1 1,0 0-1,0 1 1,1 0 0,-1-1-1,0 1 1,1 1-1,-1-1 1,0 0-1,1 1 1,-1 0-1,1 0 1,-1 0-1,1 0 1,-1 0-1,1 1 1,-1-1-1,0 1 1,1 0-1,-1 0 1,0 1 0,0-1-1,6 4 1,-3-1-5,0 0 0,0 1 1,-1 0-1,0 0 1,0 0-1,-1 1 0,1 0 1,-1 0-1,0 0 0,-1 0 1,1 0-1,3 12 1,-2-5 56,-1 1 0,0 0 0,-1 0 0,0 0 1,1 21-1,-4-29 18,0 0 0,-1 0 0,1 0 0,-1-1 0,0 1 0,-1 0 0,1-1 0,-1 1 0,0 0 0,0-1 0,-1 0 0,0 0 0,0 0 0,0 0 0,0 0 0,-1 0 0,0-1 0,0 0-1,0 0 1,-1 0 0,1 0 0,-1-1 0,0 1 0,0-1 0,0 0 0,0-1 0,0 1 0,-11 2 0,-20 5 236,-1-1 0,-53 6-1,-77-2-1243,123-13-494,4-4-2469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39:26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4 1824,'0'0'10,"0"0"0,0 0 0,0-1 0,0 1 0,0 0 0,0 0 1,-1 0-1,1 0 0,0 0 0,0 0 0,0 0 0,0 0 0,0 0 0,0 0 0,0 0 0,0 0 0,0 0 0,0 0 1,0 0-1,0 0 0,0 0 0,0 0 0,0-1 0,0 1 0,0 0 0,0 0 0,0 0 0,0 0 0,0 0 1,0 0-1,0 0 0,0 0 0,0 0 0,0 0 0,0 0 0,0 0 0,0-1 0,0 1 0,0 0 0,0 0 0,0 0 1,0 0-1,0 0 0,0 0 0,0 0 0,0 0 0,0 0 0,0 0 0,0 0 0,0 0 0,0 0 0,0 0 0,0-1 1,0 1-1,0 0 0,0 0 0,1 0 0,-1 0 0,0 0 0,0 0 0,0 0 0,0 0 0,0 0 0,0 0 0,0 0 1,0 0-1,13 0 4802,-13 1-4797,1-1 0,-1 0 1,0 0-1,1 0 0,-1 1 0,0-1 1,0 0-1,1 1 0,-1-1 1,0 0-1,0 1 0,0-1 0,1 0 1,-1 1-1,0-1 0,0 0 1,0 1-1,0-1 0,0 0 0,0 1 1,0-1-1,0 1 0,0-1 1,0 0-1,0 1 0,1 12 214,-1-12-183,-8 141 898,6-109-541,-9 53 1,5-53-45,-1 56 0,-3 24-119,10-109-184,-1 1 1,1 0-1,-1 0 1,-3 9-1,2-9-38,1-1 1,0 1-1,0 0 0,-1 10 0,1-10 10,1 0 1,-2 0-1,1 0 0,-1 0 0,1 0 0,-1-1 0,-1 1 1,-2 6-1,-9 17-1610,9-13 9,-3-3-2656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39:27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40 1568,'-3'-4'764,"6"10"-499,-3-5-214,0 0-1,1-1 0,-1 1 1,1 0-1,-1 0 1,1 0-1,-1 0 0,1-1 1,0 1-1,-1 0 0,1-1 1,0 1-1,-1 0 1,1-1-1,0 1 0,0-1 1,1 2-1,0-1 230,0 0-1,0-1 1,-1 1 0,1 0-1,0 0 1,0-1 0,0 1-1,3 0 1,1-2 0,-1 0 0,1 0 0,-1-1 0,0 0 1,1 0-1,-1 0 0,0 0 0,0-1 0,0 0 0,-1 0 0,9-7 0,-4 4-245,0 0 0,12-5 1,-18 9-37,0 1 1,1 0 0,-1 0-1,0 0 1,1 1 0,0-1-1,-1 1 1,1 0 0,-1 0 0,7 0-1,0 2 157,0 0-1,13 5 0,-15-4-150,1-1-1,-1 0 1,0 0-1,17 1 1,124-11 502,-129 7-462,1 1 0,-1 0 0,0 2-1,0 0 1,0 1 0,24 7 0,19 13 25,-57-21-336,1-1 0,-1 1 0,1-1 1,-1 0-1,9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39:28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0 1984,'1'1'2182,"-7"6"-791,5-5-1302,-1-1 0,0 1 0,1 0 0,-1-1 0,1 1 0,0 0 0,-1 0 0,1 0 0,0 0 0,0 0 0,0 0 0,0 0 0,1 0 1,-1 1-1,0-1 0,1 0 0,-1 3 0,0 6 0,0 1 0,2 14 0,-1 5 89,-5 90 147,2-9 97,0-58 85,3-26 55,-7 42 1,4-51-467,0 5-62,-2 0 0,0 0 0,-2-1 0,-13 35 0,13-40 178,-4 7-194,10-23-313,0 1 0,0-1 1,0 0-1,0 0 1,0 1-1,1-1 0,-1 0 1,1 1-1,-1 3 1,-1 9-4659,-1-11 3332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39:29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4 1888,'9'-4'3728,"-10"8"-3398,-1 0 1,1-1 0,-1 1-1,0-1 1,-1 1 0,-3 4-1,2-3-234,3-4-42,0 1 0,1-1 0,-1 0 0,0 0 0,0 0 0,0 0 0,0 0 0,0 0 0,0 0 0,0-1 0,0 1 0,0 0 0,-1-1 0,1 1 0,0 0 0,-2 0 0,-10 14 495,12-12-520,0 0-1,-1 0 1,1 0 0,1 0-1,-1 0 1,0 0-1,1 1 1,-1-1 0,1 0-1,0 4 1,-1 9 72,-10 152 114,0 0 615,-28 16-94,32-161-540,-2 0-1,-14 27 1,-12 19-185,34-68-129,1 0 0,0-1 1,-1 1-1,1 0 1,0-1-1,-1 1 1,1-1-1,-1 1 0,1-1 1,-1 1-1,1-1 1,-1 1-1,1-1 0,-1 1 1,1-1-1,-1 1 1,0-1-1,1 0 1,-1 0-1,-1 1 0,2-1-9,-1 0 0,1 0 0,-1-1 0,1 1 0,-1 0 0,1 0 0,-1 0 0,1-1 0,-1 1 0,1 0 0,-1-1-1,1 1 1,-1 0 0,1-1 0,0 1 0,-1 0 0,1-1 0,-1 1 0,1-1 0,0 1 0,0-1 0,-1 1 0,1-1 0,0 1-1,0-1 1,0 1 0,-1-1 0,1 0 0,-3-13-3158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39:29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2400,'0'-1'102,"0"1"1,0-1-1,0 1 0,0-1 1,0 1-1,0-1 0,0 1 1,0-1-1,0 1 0,1 0 1,-1-1-1,0 1 0,0-1 1,1 1-1,-1 0 0,0-1 1,0 1-1,1-1 0,-1 1 1,0 0-1,1 0 0,-1-1 1,1 1-1,-1 0 0,0-1 1,1 1-1,-1 0 0,1 0 1,-1 0-1,1 0 0,-1-1 1,1 1-1,-1 0 0,0 0 1,1 0-1,2 0 742,8 4-188,-6-2-464,0-1 0,0 1 0,0-1 0,0-1 0,0 1 0,0-1 0,0 0 0,0 0 0,1 0 0,4-2-1,28 2 66,-25 1-39,26-2-1,-13 0-882,-25 2 337,0-1 0,0 1-1,0-1 1,0 1-1,1 0 1,-1 0-1,0-1 1,0 1 0,-1 0-1,1 0 1,0 0-1,1 1 1,2 2-826,5 4-1289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6:28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 1728,'0'0'60,"0"0"0,0 0 0,0 0 0,-1 1 0,1-1 0,0 0 0,0 0 1,0 0-1,0 1 0,-1-1 0,1 0 0,0 0 0,0 1 0,0-1 0,0 0 0,0 0 0,0 1 0,0-1 0,0 0 0,0 0 0,0 1 1,0-1-1,0 0 0,0 0 0,0 1 0,0-1 0,0 0 0,0 1 0,0-1 0,0 0 0,0 0 0,0 1 0,0-1 0,0 0 0,1 0 1,-1 0-1,0 1 0,0-1 0,1 1 37,-1-1-1,0 1 1,0-1 0,1 1 0,-1-1 0,0 1-1,0-1 1,0 1 0,0-1 0,0 1 0,0 0 0,0-1-1,0 1 1,0-1 0,0 1 0,0-1 0,0 1 0,0-1-1,0 1 1,0 0 0,-1-1 0,1 1 0,0 0-1,-4 6 406,0 0 0,1 0 0,0 1-1,1-1 1,-3 14 0,-4 44 804,-2 9-876,-4 11 210,11-38-270,1-4-100,-8 56 210,5-16-121,-1 27-73,10 242-110,-14 224 1538,2-207-1433,8-296-337,-13 295 528,-6 41-111,18-326-338,1 99 68,2-76-54,6 88 93,-1 74-4,-8-234-128,0 536 1166,18-391-917,2 50 88,-12 95 305,2-107-550,-8-166-123,4 176-568,-3-145-1078,-1-52 19,1-17-1028,3-38-4256,-1-15 3798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39:31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25 2496,'-4'0'7802,"31"0"-7823,-9 1 132,-1-1-1,1-1 1,18-3 0,18-4-26,-36 2 73,-12 5-140,-1-1 0,1 1 0,10-2-1,-15 3 239,0 0-256,-1 0-1,0 0 0,0 0 1,0 0-1,0 0 0,0 0 1,1 0-1,-1 0 1,0 0-1,0 0 0,0 0 1,0 0-1,1 0 0,-1 0 1,0 0-1,0 0 0,0 0 1,0 0-1,1 0 0,-1 0 1,0 0-1,0 1 0,0-1 1,0 0-1,0 0 1,1 0-1,-1 0 0,0 0 1,0 0-1,0 0 0,0 0 1,0 1-1,0 4 17,0-3 80,-1 6 11,-2-1-69,0-1 1,0 1 0,-1-1 0,-1 1-1,1-1 1,-1 0 0,0-1-1,0 1 1,-7 5 0,-13 15-213,-119 145 793,56-62-470,82-101-303,5-8 148,0 1 1,1 0-1,-1 0 0,0 0 1,1 0-1,-1 0 0,1 0 1,-1 0-1,1 0 0,-1 0 1,1 0-1,0 0 1,0 0-1,-1 0 0,1 0 1,0 0-1,0 0 0,0 2 1,0-2 37,2-1-54,4 2 78,0-1-1,0 0 1,0 0-1,1-1 1,-1 1-1,9-2 1,41-6-241,-38 5 200,35-5 377,63 1 0,-107 4-540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39:32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3328,'2'2'4592,"-1"3"-4294,-1-5-223,0 1 0,1 0-1,-1-1 1,0 1 0,0 0 0,0-1-1,1 1 1,-1 0 0,0-1-1,0 1 1,1 0 0,-1-1-1,1 1 1,-1-1 0,0 1-1,1-1 1,-1 1 0,1-1-1,0 1 1,-1-1 0,1 0-1,0 1 1,20 6 815,20-3-10,139-12 208,-169 8-1443,0 1-1,-1 0 1,1 0-1,-1 2 1,12 2-1,-9 0-833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39:36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336 575 1312,'-8'-5'3392,"-10"2"-976,13 0-2253,0 0 0,0 1 0,-1 0 0,1 0 0,-1 0 0,1 0 0,-1 1 0,1 0 0,-1 0 0,0 1 0,1 0 0,-9 0 0,1 1-186,0 1 1,1 0-1,-1 0 0,-16 7 0,21-6-50,0 1 0,0 0-1,1 0 1,-13 10 0,1-1 18,9-6 131,1 1 1,0 1-1,0 0 1,0 0-1,-10 15 0,17-21-72,0 0 1,0 1-1,1-1 0,-1 0 0,1 1 0,-1-1 0,1 1 0,0-1 0,1 1 0,-1-1 0,1 1 0,-1 0 0,1 0 0,0-1 0,0 1 1,1 0-1,-1-1 0,1 1 0,0-1 0,0 1 0,0 0 0,0-1 0,1 0 0,-1 1 0,1-1 0,0 0 0,0 0 0,0 0 0,0 0 0,1 0 1,-1 0-1,1-1 0,0 1 0,-1-1 0,1 0 0,0 0 0,5 3 0,10 5-27,1-2 0,37 14 0,-48-20 73,0 0 1,1-1 0,-1 0 0,0 0 0,0-1 0,1 1 0,-1-2 0,0 1 0,0-2 0,12-1 0,6-4 43,1-1-1,-1-1 1,0-1 0,38-22 0,-26 11-184,-24 14 121,0 0-1,0-2 1,16-12-1,-11 5 52,-11 10-8,-1 0 0,1 0 0,-1-1 0,0 0 0,-1 0 0,0-1 0,0 1-1,0-2 1,5-11 0,-10 18-58,-1 0 0,1-1-1,-1 1 1,0-1 0,1 1 0,-1-1-1,0 1 1,-1 0 0,1-1-1,0 1 1,-2-5 0,2 6-37,0 0 0,-1 0 0,1 0 1,0 0-1,-1 0 0,1 0 0,-1 0 0,1 0 0,-1 0 1,1 1-1,-1-1 0,1 0 0,-1 0 0,0 0 0,0 1 1,0-1-1,1 0 0,-1 1 0,0-1 0,0 0 0,0 1 1,0-1-1,0 1 0,0 0 0,0-1 0,0 1 0,-2-1 1,2 2-8,1-1 1,-1 0-1,0 0 0,0 0 1,1 1-1,-1-1 1,0 0-1,1 1 1,-1-1-1,0 1 0,1-1 1,-1 1-1,1-1 1,-1 1-1,0-1 1,1 1-1,-1 0 1,1-1-1,0 1 0,-1 0 1,1-1-1,-1 2 1,-7 20-188,4-13 45,2-2 173,-1 0 0,1 1-1,1 0 1,-1-1 0,1 1 0,1 0-1,-1 0 1,2 0 0,-1 0 0,1-1-1,0 1 1,0 0 0,4 11 0,-3-14 6,0 1 1,0 0 0,0 0-1,1-1 1,0 1 0,0-1 0,0 0-1,1 0 1,-1 0 0,1-1-1,0 1 1,1-1 0,-1 0 0,1 0-1,0 0 1,0-1 0,9 6-1,-10-8 54,0 0 0,1 0 0,-1 0-1,1 0 1,-1-1 0,0 0-1,1 0 1,-1 0 0,1 0 0,-1-1-1,8-1 1,-2 0 83,-1-1 0,1 0 0,-1-1 0,11-6 0,-11 4-71,0 0-1,-1-1 1,0-1 0,9-9-1,-7 7-10,-3 1-80,0 0-1,0 0 0,-1 0 1,0-1-1,-1 0 0,0-1 1,6-18-1,-9 14-339,-2 12-58,-2 8 272,-4 11 155,4-13-43,1 0 0,0 0-1,0 1 1,0-1 0,0 0-1,1 0 1,-1 6 0,0 9 41,1-13-24,-1 1 0,1-1-1,0 0 1,1 1-1,-1-1 1,1 0-1,0 0 1,0 0 0,1 0-1,-1 0 1,4 6-1,-4-8 38,0-1 0,1 0 0,-1 1-1,1-1 1,0 0 0,0 0 0,-1 0-1,1 0 1,1 0 0,2 2 0,-3-3 73,0-1 0,1 1 0,-1 0 0,0-1 0,0 0 0,0 0 0,0 1 0,0-1 0,1-1 0,-1 1 0,0 0 0,0 0 0,0-1 1,3 0-1,-1 0-52,-1-1 0,0 0 0,0 1 0,1-1 0,-1 0 1,0 0-1,0-1 0,-1 1 0,1-1 0,0 1 0,-1-1 0,0 0 1,3-4-1,5-7-28,11-23 0,-15 26 32,0-1 0,0 0 0,-1-1 0,-1 1 0,5-25 0,-1 13-161,-8 23 77,0-1 1,0 1-1,0 0 1,1-1-1,-1 1 1,1 0-1,-1-1 1,1 1-1,-1 0 1,1 0-1,0 0 1,0-1-1,0 1 1,-1 0-1,1 0 1,0 0 0,2-1-1,23-15-134,-16 11 303,-7 4-103,-2 1-37,0 1 0,0 0 1,0-1-1,0 1 0,0 0 1,0-1-1,0 1 0,0 0 0,0 0 1,0 0-1,0 0 0,0 0 1,0 0-1,0 0 0,2 1 1,-2-1-5,-1 0-4,1 0 0,0 0-1,0 0 1,0 1 0,0-1-1,0 0 1,-1 1 0,1-1-1,0 0 1,0 1 0,-1-1-1,1 1 1,0-1 0,0 1-1,-1 0 1,1-1 0,-1 1-1,1 0 1,-1-1 0,1 1-1,-1 0 1,1 0 0,-1-1-1,1 1 1,-1 0 0,1 1-1,6 29-341,-1-7 246,0-9 157,-2-6-34,0 1 0,10 15 0,-12-21 1,1-1 0,0 1-1,0-1 1,0 0 0,0 0 0,0 0 0,1 0-1,0-1 1,6 5 0,2-2 43,-1 0-1,1-1 1,-1 0 0,1 0 0,1-1-1,-1-1 1,0 0 0,0-1 0,21 0-1,-23-1-20,-1-1 0,1 0 0,-1-1 1,0 0-1,1 0 0,-1-1 0,0 0 0,0-1 0,-1 1 0,1-2 0,-1 1 0,0-1 0,10-8 0,-12 8 50,0-1 0,0 0-1,-1 0 1,9-12 0,-12 15-77,0-1-1,0 0 1,0 1 0,0-1-1,-1 0 1,1 0 0,-1 0-1,0 0 1,-1 0 0,1-1 0,0-4-1,4-95-338,-2 88-380,-3 15 684,1 1 68,1 1-67,0-1 0,0 0 0,0 0 0,0 1-1,-1-1 1,1 1 0,0-1 0,0 1 0,-1 0-1,1 0 1,0 0 0,-1 0 0,1 0 0,-1 0-1,0 0 1,1 0 0,-1 1 0,0-1 0,1 0-1,-1 1 1,0-1 0,0 1 0,0 0 0,1 3-1,2 4 24,-1 0 0,0 1 0,3 16 0,-1-5 27,4 13-212,-5-15 294,14 36 0,-13-42-64,1-1 0,8 13 0,-13-22-31,1 0 0,0 0 0,0-1 0,1 1 0,-1-1 0,0 1 0,1-1 0,-1 0 0,1 0 0,0 0 0,0 0 0,0 0 0,0-1 0,4 2 0,-3-2 24,0 0 0,-1-1 0,1 1 0,0-1 0,-1 0 0,1-1 0,0 1 0,-1 0 0,1-1 0,0 0 0,-1 0 0,1 0 0,-1 0 0,6-3 0,2-2 52,0-1 1,18-14-1,-21 16-45,-2 0-6,1 0 0,-1-1 0,-1 1 0,1-1 1,-1 0-1,0 0 0,7-13 0,-10 16-32,0-1 1,-1 1-1,0 0 1,1-1-1,-1 1 1,0-1-1,-1 1 0,1-1 1,-1 0-1,0 1 1,1-1-1,-2 1 0,1-1 1,0 0-1,-1 1 1,1-1-1,-1 1 0,0-1 1,-2-4-1,2 6-22,0 0 0,0 0 0,0 0-1,0 0 1,-1 0 0,1 0 0,-1 0-1,1 0 1,-1 1 0,1-1 0,-1 0-1,0 1 1,0 0 0,0-1 0,-2 0-1,3 1-5,-1 1 0,1 0 1,0-1-1,-1 1 0,1 0 0,0 0 0,-1 0 0,1 0 0,-1 0 0,1 0 0,0 0 0,-1 0 0,1 1 0,0-1 0,-1 1 0,1-1 0,0 1 0,0-1 0,-1 1 0,1-1 0,0 1 0,0 0 0,0 0 0,0 0 0,0 0 0,-2 2 0,-11 12-85,0 2-1,-19 29 1,31-41 113,-1 1 0,1 0-1,1 0 1,-1 0 0,1 1 0,0-1 0,0 0-1,0 0 1,2 11 0,-1-16-1,0 0 0,0 0 0,0 1 1,0-1-1,0 0 0,1 0 0,-1 1 0,1-1 1,-1 0-1,1 0 0,-1 0 0,1 1 0,0-1 0,-1 0 1,1 0-1,0 0 0,0 0 0,0 0 0,1 1 0,1-1 37,-1 1 0,1-1 0,-1 1 0,1-1 0,-1 0 0,1 0 0,0 0 0,4 0 0,1 0 52,-1 0-1,0-1 0,0 0 1,1 0-1,-1 0 0,10-3 1,0-1-11,17-3 104,57-21-1,-66 18-163,8-2 90,0-2 0,-2-1-1,44-28 1,-62 34-125,1 0-150,-1 0-1,-1-1 1,19-19 0,-31 29 150,0 0 0,0 0 1,0-1-1,0 1 0,0 0 1,1 0-1,-1-1 0,0 1 1,0 0-1,0 0 0,1 0 1,-1-1-1,0 1 0,0 0 1,0 0-1,1 0 0,-1 0 1,0 0-1,0 0 0,1 0 1,-1-1-1,0 1 0,1 0 1,-1 0-1,0 0 1,0 0-1,1 0 0,0 7-145,-4 11 271,-8 28-47,7-27 87,-11 32 1,12-43 1,3-7-132,0 1 1,0-1-1,0 1 0,-1-1 0,1 0 1,-1 1-1,1-1 0,-1 0 1,0 1-1,1-1 0,-1 0 1,0 0-1,0 1 0,0-1 1,-1 1-1,10-18 521,0 2-458,18-25 1,-6 12-399,-8 17 56,-4 4-197,1 22 368,22 78-529,-31-92 643,1 0-1,0 0 1,0-1-1,0 1 1,0 0-1,0 0 1,0 0 0,0-1-1,1 1 1,-1-1-1,1 1 1,-1-1-1,1 1 1,0-1-1,-1 0 1,1 0-1,0 0 1,0 0-1,3 1 1,-2-1 7,-1 0 0,1 0 0,0-1 1,0 0-1,0 1 0,0-1 0,0 0 0,0-1 1,0 1-1,-1 0 0,1-1 0,0 0 0,5-1 1,7-5-10,1 0-1,-1-1 1,-1 0 0,16-12 0,51-48 100,-61 49-95,-1-2 0,-1-1 0,-1 0 0,-1-1 0,15-28 0,53-132 373,-77 165-367,0-1-1,-1 0 1,-1 0-1,-1 0 1,2-25-1,-6 36-69,1 0 1,-1-1-1,-1 1 0,0 0 1,0 0-1,-1 0 0,1 0 0,-2 0 1,1 0-1,-1 0 0,-1 1 0,1-1 1,-1 1-1,0 0 0,-6-7 1,10 14 14,-1-1 0,1 0 1,0 1-1,-1-1 1,1 1-1,-1-1 0,1 1 1,-1-1-1,1 1 1,-1-1-1,0 1 1,1 0-1,-1-1 0,1 1 1,-1 0-1,0-1 1,1 1-1,-1 0 1,0 0-1,0 0 0,1 0 1,-1 0-1,0-1 1,1 1-1,-1 0 0,0 1 1,-1-1-1,0 1-40,0 0 0,0 0-1,0 0 1,0 1 0,0-1 0,0 1-1,-2 1 1,-1 2-18,1 0 53,-1 0 1,1 0-1,0 0 0,0 1 0,0-1 1,1 1-1,0 0 0,0 0 0,1 0 1,-1 1-1,1-1 0,1 0 0,-1 1 1,1 0-1,0-1 0,1 8 0,-1 9-8,1 1 0,2-1 0,5 29 0,-2-17 74,1 0 0,2-1 1,2 0-1,1-1 1,28 59-1,-29-74 36,39 69 263,-40-74-219,0-1 1,0 0-1,1-1 1,16 15 0,-14-16-473,1-1 0,0 0 0,23 11 0,-34-19 75,-1-1 0,1 1 1,0 0-1,0-1 0,0 1 1,-1-1-1,1 1 0,0-1 1,4 0-1,16-4-7656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39:36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5 178 8800,'-5'-3'3264,"23"-5"-2528,18-11-224,-5 7 704,20-7-768,21-6-32,6 11-256,-4-2-192,1 1 0,-14-1-320,-4 5 192,1-1-2976,-6 4 1728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39:41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2080,'19'21'4698,"-15"-11"-3970,0 1-1,4 16 0,-6-20-590,-1 0 1,-1 1-1,0 14 1,1 6 112,0-3 143,-2 1 1,0 0 0,-2-1 0,-9 42-1,3-14-159,8-19-175,1-22-3046,0-19 1601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39:42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70 4224,'0'0'48,"0"-1"1,0 1 0,0 0-1,0 0 1,0 0-1,0 0 1,0-1 0,0 1-1,0 0 1,-1 0-1,1 0 1,0 0-1,0-1 1,0 1 0,0 0-1,0 0 1,0 0-1,-1 0 1,1 0 0,0 0-1,0-1 1,0 1-1,0 0 1,-1 0-1,1 0 1,0 0 0,0 0-1,0 0 1,-1 0-1,1 0 1,0 0-1,0 0 1,0 0 0,-1 0-1,1 0 1,0 0-1,-5 1 1563,7-1-1051,4 0-168,19 0 265,0 0-1,-1-1 0,1-2 1,0 0-1,28-9 0,-18 2-176,49-8 0,-68 18-355,-14 0-102,1 0 1,-1 0-1,0 0 1,1 0 0,-1 0-1,0-1 1,0 1-1,1-1 1,-1 1 0,2-2-1,0 1-293,0-1 0,0 1 0,0 0 0,0 0 0,0 1 0,7-1 0,3 0-3424,12-3-1868,-13 0 3866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39:43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0 4640,'-2'1'324,"1"0"1,0 0 0,1 0-1,-1 0 1,0 1-1,0-1 1,0 0 0,1 0-1,-2 3 1,-3 6-25,-2 7 21,-1 1 0,2 0 0,0 0-1,1 0 1,1 1 0,-3 37 0,-12 61 579,4-32-398,14-43-864,7-61-6769,6 3 4646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39:43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1152,'-1'2'27,"0"-1"283,0 0 1,0 0-1,0 1 0,1-1 0,-1 0 0,1 0 0,-1 1 1,1-1-1,-1 1 0,1-1 0,0 0 0,-1 1 1,1-1-1,0 1 0,0-1 0,0 1 0,1 1 0,-3 9 168,1-1-1,-1 0 1,-1 0-1,-7 19 0,4-11-304,-15 45 561,-9 27-92,-9 57-39,37-139-1435,4-30-6085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39:43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2240,'5'1'6330,"-1"0"-5964,0 1 0,1-1 0,-1 1 0,1-1 0,-1-1 0,1 1 0,5 0 0,37-2-27,-18 0 122,15 1-25,56-1-1400,-81-2-710,-3-1 506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39:45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 1312,'-6'0'8924,"16"2"-8114,16-1-224,-16-1-304,-4 0-196,1 0 0,-1 0 0,0-1 0,0 0 1,0 0-1,9-3 0,-15 4-95,1-1 0,-1 1 0,1 0 0,-1 0 0,1 0 0,-1 0 0,1 0 1,-1 0-1,1 0 0,0 0 0,-1 0 0,1 0 0,-1 0 0,1 0 0,-1 0 0,1 0 0,-1 0 0,1 0 0,-1 1 1,1-1-1,-1 0 0,1 0 0,-1 1 0,1-1 0,-1 0 0,1 1 0,0 0 7,-1 0 0,1 0-1,-1 0 1,0 0 0,0-1 0,0 1-1,1 0 1,-1 0 0,0 0-1,0 0 1,0 0 0,0 0 0,0 0-1,-1 0 1,1 1 0,-2 7 68,-1 0 1,-7 16-1,5-12-4,-2 8 92,-31 78 7,30-82-105,-9 28 0,15-34 93,2-10-133,0 1 1,0-1 0,-1 0-1,1 1 1,0-1 0,0 0-1,-1 0 1,1 0 0,-1 1-1,1-1 1,-1 0 0,1 0 0,-1 0-1,0 0 1,-1 2 458,4-3-421,0 0-1,0-1 0,0 1 1,0 0-1,-1-1 0,1 1 1,3-2-1,10-6-33,20-13 0,-20 11 47,-7 5 40,-3 1-98,1 1 0,0-1 0,0 1 0,7-2 0,-11 4-31,0 1 1,0-1-1,0 1 0,0 0 0,-1-1 0,1 1 1,0 0-1,0 0 0,0 1 0,0-1 1,0 0-1,0 1 0,0-1 0,0 1 0,0-1 1,-1 1-1,1 0 0,2 1 0,-2-1-303,2 15-4096,-4-5 2197,-4 1-1616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6:30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0 165 2560,'4'1'390,"-1"0"0,0 0 0,0 0 0,1 0 0,-1 1-1,0 0 1,5 3 0,6 4 1125,-9-8-1187,-1 1-1,1-1 0,0 0 0,-1-1 0,1 1 0,8-1 0,12 2 178,-10 1-341,-1-1 1,1-1-1,-1 0 0,1-1 0,-1 0 1,1-1-1,-1-1 0,0 0 0,15-5 1,286-70 146,-241 61-174,-40 9-165,1 1 0,-1 2 0,1 1 1,42 3-1,115 1 487,41 3-43,250 62-98,-335-42-295,-96-19 134,73 0 1,12 0 82,287 35 368,-267-31-93,-100-6-502,-5-2 275,90-10 1,49-19-130,-162 23-229,153-37 283,15-2-68,-92 27 138,159-23-81,176 0 550,-431 39-750,269-14 460,1 19 39,10 9-234,-65-9 197,-51 5-219,22 1 16,81 3 133,88 1 418,361-14 1129,-501-10-1968,-211 9-114,-5 1-436,0-1 0,1 0 0,-1 0 0,0-1-1,0 1 1,13-6 0,6-6-5049,-18 12 4106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0:34.3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 1728,'-3'3'4884,"3"-3"-4773,-1 13 1437,0 20-2264,2-26 1091,-2 8-190,1 16-83,5 36 1,-4-48 41,0 0-1,-2 21 1,0-24-89,1 1 0,0-1 0,5 28-1,3 17 490,-4-37-602,-3-23 68,-1 0 1,1 1 0,-1-1 0,0 0 0,0 1-1,0-1 1,0 1 0,0-1 0,0 0-1,0 3 1,-1 5-929,1-8 1021,0 11-2647,0-12 2440,0 0 1,0 0-1,0 1 0,0-1 0,0 0 0,0 1 0,0-1 1,0 0-1,0 0 0,0 1 0,0-1 0,0 0 0,0 0 0,0 1 1,-18-4-3851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0:35.2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67 2656,'1'-3'6057,"11"3"-5362,13-1-366,0-1 1,0-1 0,-1-1 0,1-1 0,26-9-1,15-9-163,-51 19-1,-10 2-140,0 0 1,1 1-1,9-2 0,-13 3-9,-1 2 22,3 2-321,-1 0-1,0 0 1,0 1 0,0-1 0,-1 1 0,4 9 0,-1-4-1010,-4-8 794,0 1 0,0-1-1,-1 0 1,1 0 0,-1 0-1,1 0 1,-1 0 0,0 1 0,0-1-1,0 0 1,0 0 0,-1 5 0,-6 6-1000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0:36.1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 1312,'-1'0'28,"1"0"0,0 0 0,-1 0 0,1 1-1,0-1 1,0 0 0,-1 0 0,1 0 0,0 1 0,0-1 0,-1 0 0,1 0 0,0 1-1,0-1 1,-1 0 0,1 1 0,0-1 0,0 0 0,0 0 0,0 1 0,0-1 0,0 0 0,-1 1-1,1-1 1,0 0 0,0 1 0,0-1 0,0 0 0,0 1 0,0-1 0,0 0 0,0 1-1,0-1 1,1 0 0,-1 1 0,3 19 644,-1-8-289,1 405 4123,2-342-4255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0:36.8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 2144,'-1'2'279,"0"-1"1,0 1-1,0-1 0,0 1 0,0 0 1,0 0-1,0 0 0,1 0 1,-1-1-1,1 1 0,-1 0 0,1 0 1,0 0-1,0 0 0,0 0 1,0 0-1,0 4 0,0-5-304,5 17 575,-4-5-404,0 1-1,6 20 1,-4-12-1,-1-1 1,-1 1-1,-2 34 0,0-14-43,1 191 180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0:37.2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77 3232,'0'-1'73,"0"1"1,0-1 0,0 0-1,0 1 1,1-1-1,-1 0 1,0 1-1,0-1 1,1 0-1,-1 1 1,0-1 0,1 1-1,-1-1 1,0 1-1,1-1 1,-1 1-1,1-1 1,-1 1-1,1-1 1,-1 1 0,1-1-1,0 1 1,1-1 618,-1 0-244,26-18 781,-20 14-1164,-1 1-1,0-1 1,1 1 0,0 0 0,0 1 0,0 0 0,0 0-1,0 0 1,10-1 0,-11 3-244,28-2 522,-9 5-2912,-13 0 1006,1 0-650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0:38.4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1728,'15'5'6392,"8"-3"-4078,33-3-3214,-24 0 1504,-26 1-615,0 0 0,0 0 0,0 1 0,0 0-1,0 0 1,0 0 0,0 1 0,-1 0 0,11 4-1,-15-5-4,0-1 21,-1 0-1,0 0 0,1 0 1,-1 1-1,1-1 0,-1 0 1,0 0-1,1 1 0,-1-1 1,0 0-1,1 0 0,-1 1 1,0-1-1,0 0 0,1 1 1,-1-1-1,0 1 0,0-1 1,1 0-1,-1 1 0,0-1 1,0 1-1,0-1 1,0 1-1,3 10 63,-4-1-16,0-1-1,0 1 0,-1-1 0,0 1 0,0-1 1,-1 0-1,-1 0 0,0 0 0,0-1 0,0 1 1,-11 13-1,4-6-15,-1-2-1,0 0 1,-2 0 0,1-1-1,-17 12 1,26-22-14,-3 1-12,1 1-1,0 0 1,1 1-1,-7 6 1,12-11-132,-1 0-12,-2 2 377,7-2-172,0 0 0,0 0 0,0 0 0,0 0 0,1-1 0,-1 0 0,0 0 1,0 0-1,0 0 0,0-1 0,1 1 0,3-2 0,20-1-85,-10 2 155,24-4 1,-22 3-106,25-1 1,-43 3-309,1 0 1,-1 0 0,0 0-1,0 0 1,1 1-1,-1 0 1,0-1-1,0 1 1,0 0-1,4 2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0:38.8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1 121 1152,'0'-1'30,"0"0"0,1 1 0,-1-1 0,1 0 0,-1 1 0,1-1 0,-1 0 1,1 1-1,0-1 0,-1 1 0,1-1 0,0 1 0,-1-1 0,1 1 0,0 0 0,0-1 0,-1 1 0,1 0 0,0 0 0,0-1 1,0 1-1,1 0 0,12-4 217,61-27 4851,-64 27-4731,0 0-1,22-3 1,12-5-43,-7 1-211,-1 1 1,72-9-1,-86 15-432,4 1-27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0:56.7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 1984,'1'1'482,"1"1"-1,-1 0 1,0-1 0,0 1 0,0 0-1,0 0 1,-1 0 0,1 0-1,0 0 1,-1 0 0,1 0 0,-1 0-1,0 3 1,0 33-150,-1-19 453,5 23-261,-2-33-389,-1 0 1,0 0-1,-1 0 0,-1 15 0,-1-5-96,-13 68-115,14-77 208,-1 0 0,2 0 0,-1 1 0,1-1 0,1 0 1,0 1-1,0-1 0,4 13 0,0 11 588,-4-29-674,0 1 0,0 0 0,-1 0 0,0 0 0,0-1 0,-1 1 0,-1 9 0,2-15-78,0 0 1,0 0 0,0 0-1,0 1 1,0-1-1,0 0 1,0 0-1,0 1 1,0-1 0,0 0-1,-1 0 1,1 0-1,0 1 1,0-1-1,0 0 1,0 0 0,0 0-1,-1 0 1,1 1-1,0-1 1,0 0-1,0 0 1,-1 0-1,1 0 1,0 0 0,0 0-1,0 1 1,-1-1-1,1 0 1,0 0-1,0 0 1,0 0 0,-1 0-1,1 0 1,0 0-1,0 0 1,-1 0-1,1 0 1,0 0 0,0 0-1,-1 0 1,1 0-1,-9-10-3192,3-5-1229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0:57.2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90 3808,'0'0'49,"0"0"0,0 0 0,-1 0 0,1 0 0,0-1 0,0 1 0,-1 0 0,1 0 0,0 0 0,0 0 0,-1 0 0,1 0 0,0-1 0,0 1 0,-1 0 0,1 0 0,0 0 0,0-1 0,0 1 0,0 0 0,-1 0 0,1 0 0,0-1 0,0 1 0,0 0 0,0 0 0,0-1 0,0 1 0,0 0 0,-1-1 0,1 1 0,0 0 0,0 0 0,0-1 0,0 1 0,0 0 0,0-1 0,1 1 0,-1 0 0,0 0 0,0-1 0,0 1 0,0 0 0,13-12 2036,-7 9-1696,0 0 0,1 0 0,7-3 0,11 2-160,0 1-1,-1 0 1,1 2 0,34 3 0,-8-1 595,-43-1-765,0 1 0,0-1 1,1 1-1,-1 1 0,0 0 1,0 0-1,0 1 0,15 6 0,-22-8-62,-1-1 0,1 0 0,0 1-1,0-1 1,0 0 0,0 0 0,0 1-1,0-1 1,0 0 0,0 0 0,0 0-1,0 0 1,0-1 0,0 1 0,0 0-1,0 0 1,0 0 0,0-1 0,0 1 0,0-1-1,0 1 1,0 0 0,-1-1 0,1 0-1,1 0 1,2-2-233,-1 0 0,0-1 0,0 1 0,3-6 0,-1 3-420,14-17-3226,-3 12 490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0:57.8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3648,'0'10'3354,"8"34"-1599,-3-18-1274,0-1-1,1 28 1,4 23-3,-4-28-263,-1-1 0,-3 65 0,-2-110-236,5 40-1856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6:37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45 1984,'3'-18'1134,"2"-3"3460,-3 16-3190,0 5-1020,-2 7 121,5 281 3687,3-52-2768,-8-181-134,-6-48-1183,4-4-107,-1-1 0,0 1-1,1-1 1,-1 0 0,0 0 0,0 0-1,0 0 1,-1-1 0,-4 2-1,-12 8-76,-83 58 36,78-54 87,4 1-310,8-7 2635,23-10-2300,0 0 1,0-1-1,-1-1 1,1 1-1,-1-1 0,12-6 1,-6 3-66,27-7 0,-13 7 25,1 0 0,-1 2 0,1 2 0,48 1 0,7 2-41,-46-1 190,-39-1-240,0 1 0,0 0-1,1 0 1,-1 0-1,0-1 1,0 1 0,1 0-1,-1 0 1,0-1 0,0 1-1,0 0 1,1 0-1,-1-1 1,0 1 0,0 0-1,0-1 1,0 1-1,0 0 1,0-1 0,0 1-1,0 0 1,0-1 0,0 1-1,0 0 1,0-1-1,0 1 1,0 0 0,0-1-1,0 1 1,0 0-1,0-1 1,0 1 0,-1-1-1,-3-13-3720,-4 4 346,0 6 1137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0:58.5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0 2304,'-3'2'267,"2"-1"-216,0-1 0,0 1-1,0-1 1,0 1 0,0-1 0,0 1 0,1-1-1,-1 1 1,0 0 0,0-1 0,1 1-1,-1 0 1,0 0 0,1-1 0,-1 1 0,1 0-1,-1 0 1,0 2 437,1-3-345,-1 0 0,1 1-1,0 0 1,-1-1 0,1 1 0,-1-1-1,1 1 1,0-1 0,-1 1-1,1 0 1,0-1 0,0 1 0,-1 0-1,1-1 1,0 1 0,0 0 0,0-1-1,0 1 1,0 0 0,0 0 0,0-1-1,0 1 1,0 0 0,1 22 2089,-1-21-2455,4 25 2196,-4-9-1577,-6 28 0,3-27-456,0 29 0,4-16 259,2 1 0,12 51 1,-4-31-62,-10-37 295,-2-10-1416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0:58.9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14 2720,'0'-1'54,"1"1"-1,-1 0 1,1 0 0,-1 0-1,1-1 1,-1 1 0,1 0 0,-1 0-1,1-1 1,-1 1 0,1 0-1,-1-1 1,0 1 0,1-1-1,-1 1 1,0 0 0,3-8 3251,17 8-1257,-15 0-1802,58 5 740,-30-6-746,-12 0-73,1 1-1,-1 1 0,0 1 1,21 4-1,-36-4-482,0-1 0,0-1-1,0 1 1,9-1 0,-9 0-972,2 0-29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0:59.9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2080,'0'3'7254,"11"2"-5987,-7-3-1295,-1 0 0,1-1-1,0 0 1,0 0 0,6 1 0,90 1 385,-99-3-338,0-1 1,0 1-1,-1 0 1,1 0-1,0 0 0,-1 0 1,1 0-1,0 0 0,0 1 1,-1-1-1,1 0 1,0 0-1,-1 0 0,1 1 1,0-1-1,-1 0 0,1 1 1,0-1-1,-1 1 1,1-1-1,-1 0 0,1 1 1,0 0-1,-1 1-19,1-1 0,-1 0 0,0 1 0,0-1 0,0 0 0,-1 1 0,1-1-1,0 0 1,0 1 0,-1-1 0,1 0 0,-1 0 0,0 2 0,-1 2-30,0 1 1,0-1-1,-1 0 0,0 0 1,0-1-1,0 1 1,0-1-1,-6 7 0,-67 76 650,60-67-386,2 1 77,-3 2-244,16-22 147,11-10 79,-3 5-295,0 1 1,1 0-1,-1 0 1,1 0-1,0 1 0,0 0 1,15-2-1,60 1-663,-73 3 623,-9 0-443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1:00.2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2976,'0'0'4608,"10"4"-4000,-2-4 736,5 4-768,0-4-512,5 0-64,0 4-192,3-4 96,-3 0-1216,4 0 736,4-4-3232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0:45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2080,'0'-1'56,"0"1"1,0-1-1,0 0 0,1 1 1,-1-1-1,0 1 0,0-1 0,0 1 1,0-1-1,0 0 0,-1 1 1,1-1-1,0 1 0,0-1 1,0 1-1,0-1 0,-1 1 1,3-11 4665,5 12-3434,-6 1-1199,-1 1 1,1-1-1,0 0 0,0 0 1,0 0-1,0 0 1,0-1-1,0 1 0,3 3 1,2 3 56,0 6-5,0 1 1,-1 0-1,0 0 1,-1 1-1,-1 0 0,2 16 1,1 1 84,106 426 1006,-27-224-91,-73-210 171,-10-29-1103,1 1-1,-1-1 1,0 0 0,0 0 0,2-6-1,0-1-10,45-127 198,-24 62-392,58-125-30,-34 98-120,-3-1 0,43-152 1,-77 224-1208,-12 31 1173,0 1 0,0-1 0,1 1 0,-1-1 0,1 0 0,-1 1 0,0-1 0,1 1 0,-1-1 0,1 1 0,-1-1 0,1 1 0,0 0 0,-1-1 0,1 1 0,-1-1 0,2 1 0,13 26-9131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0:47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1016 1472,'0'7'3797,"1"-9"-3490,0 0 0,1 1 0,-1-1 0,1 0 0,0 0-1,-1 1 1,1-1 0,2-1 0,-1 1-18,5-5-44,-1 0-1,0-1 1,0-1 0,-1 1 0,7-11 0,26-51 337,-27 47-500,26-56 171,-20 41 167,25-40 0,-35 68-351,-8 10-67,0 0 1,0 0 0,0 0 0,0 0-1,0-1 1,0 1 0,1 0-1,-1 0 1,0 0 0,0 0-1,0 0 1,0 0 0,0 0-1,0 0 1,0 0 0,0 0-1,0 0 1,0 0 0,0 0 0,1 0-1,-1 0 1,0 0 0,0 0-1,0 0 1,0 0 0,0 0-1,0 0 1,0 0 0,0 0-1,0 0 1,1 0 0,-1 0 0,0 0-1,0 0 1,0 0 0,0 0-1,0 0 1,0 0 0,0 0-1,0 0 1,0 0 0,0 0-1,0 0 1,1 0 0,-1 0-1,0 1 1,0-1 0,0 0 0,0 0-1,0 0 1,0 22 373,-12 60 189,0 13-74,11-81-381,1 0 0,0 0-1,1 0 1,6 25 0,-7-37-76,1 1 1,0-1-1,-1 0 1,1 0-1,0 0 0,0 0 1,0 0-1,1 0 1,-1 0-1,0 0 0,1 0 1,0-1-1,-1 1 1,1 0-1,0-1 0,-1 1 1,1-1-1,4 2 1,-3-2 49,0 0-1,0 0 1,0 0 0,-1 0 0,1-1 0,0 1-1,0-1 1,0 0 0,0 0 0,0 0 0,0-1-1,0 1 1,0 0 0,-1-1 0,5-1 0,8-4 26,0 0 0,0-1 0,-1-1 0,22-15 0,51-44-66,-81 63-20,131-125 48,-112 104-128,7-4-253,60-44 0,-85 69 253,0-1 1,1 2-1,-1-1 1,15-4-1,-21 8 81,-1 0 1,0 0-1,1 0 0,-1-1 0,1 1 1,-1 0-1,1 0 0,-1-1 0,1 1 0,-1 0 1,0 0-1,1-1 0,-1 1 0,0-1 1,1 1-1,-1 0 0,0-1 0,1 1 1,-1-1-1,0 1 0,0-1 0,0 1 0,1 0 1,-1-1-1,0 0 0,-1 0-37,-1 1 0,1-1 0,0 1-1,-1-1 1,1 1 0,0-1 0,-1 1-1,1 0 1,-1 0 0,1 0 0,-1 0 0,1 0-1,0 0 1,-1 0 0,1 0 0,-1 0-1,1 1 1,-1-1 0,1 1 0,0-1 0,-1 1-1,1-1 1,-2 2 0,-3 2-88,0 0 0,0 0 0,-7 8 0,12-11 95,-13 13-114,0 1 1,1 0 0,1 1 0,1 1 0,0 0 0,1 0-1,1 1 1,1 0 0,0 0 0,2 1 0,0 0 0,-5 29 0,10-42 141,0-1-1,1 0 1,0 0 0,0 1 0,1-1 0,-1 0 0,1 0 0,0 1 0,1-1 0,-1 0 0,1 0 0,0 0 0,4 8 0,-5-11 19,1 0 1,-1 0 0,1 0-1,0 0 1,-1 0 0,1 0-1,0 0 1,0-1-1,0 1 1,0 0 0,0-1-1,1 0 1,-1 0 0,0 1-1,1-1 1,-1-1-1,0 1 1,1 0 0,-1 0-1,1-1 1,0 0-1,-1 1 1,1-1 0,-1 0-1,1 0 1,-1-1 0,1 1-1,4-1 1,-3 0 12,-1 0 0,1-1 1,-1 1-1,0-1 0,0 1 0,0-1 1,1 0-1,-2 0 0,1-1 0,0 1 1,0-1-1,-1 1 0,1-1 0,-1 0 1,3-4-1,2-5 65,0 0 0,9-24 0,-13 28-106,37-117 221,-27 79-107,44-141-37,-9 9-97,-38 131-60,5-69-1,-13 85-186,-6-56-1,3 83 215,2 2-29,-2 0 0,1 0 0,0 0 0,0 0 0,0 0 0,-1 0 0,0 0 0,1 0 1,-1 0-1,0 1 0,0-1 0,-2-3 0,3 4 50,0 1-1,0 0 1,-1-1 0,1 1-1,0 0 1,-1 0 0,1-1-1,0 1 1,-1 0 0,1 0-1,-1 0 1,1 0 0,0-1-1,-1 1 1,1 0 0,-1 0-1,1 0 1,-1 0 0,1 0-1,0 0 1,-1 0 0,1 0-1,-1 0 1,1 0 0,0 0-1,-1 0 1,1 1 0,-1-1-1,1 0 1,0 0 0,-1 0-1,1 0 1,-1 1 0,1-1-1,0 0 1,-1 0 0,1 1-1,0-1 1,0 0 0,-1 1-1,1-1 1,0 0 0,0 1-1,-1-1 1,1 1 0,0-1-1,-12 21-287,-4 21 25,3 0-1,1 0 1,-9 60 0,17-76 196,-6 30 469,2 1 0,-1 101-1,12-115-123,9 50-1,-8-70-158,2 1 0,1-1 0,15 37 0,-17-50-79,1-1 1,0 0-1,0 0 1,1 0-1,0-1 1,1 0-1,0 0 1,10 8 0,-12-12 14,0 0 1,0-1 0,0 0-1,1 0 1,-1 0 0,13 3 0,-2-2 134,28 4 0,-33-7-120,0-1 1,0 0 0,0 0 0,0-1 0,-1-1-1,1 0 1,0-1 0,-1 0 0,13-5 0,-16 4 6,1 1 0,-1-2 0,0 1 0,0-1 0,0 0 0,-1 0 0,0-1 0,0 0 0,0-1 0,-1 1 0,0-1 0,8-12 0,-6 4-34,0-1 0,-2-1 0,1 1-1,-2-1 1,0-1 0,-2 1 0,0 0-1,0-1 1,-2 0 0,0-17-1,-1 26-120,0 0 0,-1 0 0,-3-10 0,4 17 69,-1-1 0,0 0 0,0 1 0,0 0 0,0-1 0,-3-3 0,4 5 14,-1 0 1,0 0-1,1 1 0,-1-1 0,0 0 0,1 1 0,-1-1 1,0 1-1,1-1 0,-1 1 0,0-1 0,0 1 0,0 0 1,0-1-1,1 1 0,-1 0 0,0 0 0,0 0 0,0-1 1,-1 1-1,1 0-17,-1 1-1,1-1 1,-1 0 0,1 0-1,0 1 1,-1-1 0,1 1-1,0-1 1,-1 1 0,1 0 0,0-1-1,0 1 1,-1 0 0,1 0-1,0 0 1,-1 1 0,-16 21-127,8-7 120,-4 0 1,-19 30 1,29-40 30,1 1 1,-1-1-1,1 1 0,1 0 1,-1 0-1,1 0 1,0 0-1,-1 13 1,2 0 87,1 31 0,1-43-68,0 0 0,0 0 0,1 0 0,0 0 0,0 0 0,7 13 1,-5-13 54,0 0 1,1 0 0,0-1 0,0 0-1,1 0 1,-1 0 0,2-1 0,-1 0 0,1 0-1,13 9 1,-18-14-31,1 0 0,-1 0 0,1 0 1,-1 0-1,1 0 0,0-1 0,-1 0 0,1 1 0,0-1 0,-1 0 0,1 0 0,0 0 0,4-2 1,0 1 17,-1 0 0,1-1 0,11-5 1,-7 1-15,1 0 0,-1-1 0,0 0 0,-1-1 1,0 0-1,13-13 0,51-64-82,-57 64-15,29-41 146,-31 40-167,0 1 1,24-24-1,-39 45 68,0-1 0,0 1 0,0 0 0,0 0 0,0 0 0,0 0 0,0 0 0,1 0 0,-1 0 0,0-1 0,0 1 0,0 0 0,0 0 0,0 0 0,0 0 0,1 0 0,-1 0 0,0 0 0,0 0 0,0 0 0,0 0 0,0 0 0,1 0 0,-1 0 0,0 0 0,0 0 0,0 0 0,0 0 0,0 0 0,1 0 0,-1 0 0,0 0 0,0 0 0,0 0 0,0 0 0,0 0 0,0 0 0,1 0 0,-1 0 0,0 1 0,0-1 0,0 0 0,0 0 0,0 0 0,0 0 0,0 0 0,1 0 0,-1 0 0,0 1 0,0-1 0,0 0 0,3 13-144,-3 24 128,0-29 37,0 5-27,-1 6-20,2-1 1,0 0 0,0 0 0,8 27 0,-8-40 42,0-1 0,1 0 0,0 0 0,0 0-1,0 0 1,0 0 0,1 0 0,-1-1 0,1 1 0,4 3 0,-5-5 17,1 0 0,0 0 0,0 0 0,0 0 0,-1-1 0,1 1 0,1-1 0,-1 0 0,0 0 0,0 0 0,0 0 0,1-1 0,-1 1 0,0-1 0,6 0 0,-6 0 8,0 0 1,0 0-1,0 0 0,0-1 1,0 0-1,1 1 0,-1-1 1,0 0-1,0 0 0,-1-1 1,1 1-1,0-1 0,0 1 1,-1-1-1,1 0 0,2-3 0,-1 2-3,-1-1-1,0 0 1,-1 0-1,1 0 1,-1 0-1,0 0 1,0 0-1,0 0 0,0-1 1,0-4-1,1-3-37,-1-1 0,0 1 0,-1-1 0,-1 1 0,0-1 0,0 0 0,-4-14-1,3 21-16,0 0-1,0 1 1,-1-1-1,0 0 0,0 1 1,-1 0-1,1-1 0,-1 1 1,0 0-1,0 0 0,-5-4 1,5 6-2,0 0 1,0 0-1,0 0 1,-1 0-1,1 1 1,-1-1-1,0 1 1,0 0-1,0 1 1,0-1-1,0 0 1,0 1-1,0 0 1,-8-1-1,1 0 55,9 2-8,1-1 1,0 1-1,-1-1 1,1 1-1,-1 0 1,1 0-1,0 0 1,-1 0-1,1 0 1,-1 0-1,1 0 1,0 1-1,-1-1 1,1 0-1,0 1 1,-1-1-1,-1 2 1,3-2-21,0 0-1,0 0 1,0 0 0,-1 0 0,1 0 0,0 0-1,0 0 1,0 0 0,0 0 0,0 0 0,0 0-1,0 0 1,0 1 0,0-1 0,0 0 0,0 0-1,0 0 1,0 0 0,0 0 0,0 0-1,0 0 1,0 0 0,-1 0 0,1 0 0,0 0-1,0 1 1,0-1 0,0 0 0,0 0 0,0 0-1,0 0 1,0 0 0,0 0 0,0 0 0,0 0-1,0 0 1,1 0 0,-1 1 0,0-1 0,0 0-1,0 0 1,0 0 0,0 0 0,0 0 0,0 0-1,0 0 1,0 0 0,0 0 0,0 0 0,0 0-1,0 0 1,0 0 0,0 0 0,0 1 0,1-1-1,7 3 158,12-1 30,127-14 338,-42 1-874,-69 5-1799,-2 1-3758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0:48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73 6400,'-26'-19'2880,"29"7"-2496,2 4-192,8 5-192,9-8-864,4-2 480,10 6-2720,-2 7 1696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0:51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1 481 2720,'1'0'120,"-1"1"-1,1-1 1,0 1-1,-1-1 1,1 0 0,0 1-1,0-1 1,-1 0-1,1 0 1,0 1 0,0-1-1,0 0 1,-1 0 0,1 0-1,0 0 1,0 0-1,0 0 1,-1 0 0,1-1-1,0 1 1,0 0 0,0 0-1,-1 0 1,1-1-1,0 1 1,-1-1 0,1 1-1,1-1 1,6-3 704,-3 2-608,0 0 0,0-1-1,-1 0 1,1 0 0,-1-1-1,0 1 1,0-1 0,0 0 0,0 0-1,-1 0 1,1 0 0,-1-1-1,0 1 1,0-1 0,-1 0 0,3-7-1,4-11 65,-1 0 0,7-32 0,-14 49-206,15-84 346,-12 61-115,15-55 0,-13 65-247,3-13-83,-8 30-16,-1 1 0,1-1 0,0 0 0,0 0 0,0 0 0,0 1 0,1-1 0,-1 0 0,0 1 0,1-1 0,2-2 0,-3 4 28,-1 0 1,1 0-1,0 0 0,-1 0 1,1-1-1,-1 1 0,1 0 1,0 0-1,-1 0 0,1 0 1,-1 0-1,1 1 0,0-1 1,-1 0-1,1 0 0,-1 0 1,1 0-1,0 1 0,-1-1 1,1 0-1,-1 0 0,1 1 1,-1-1-1,1 1 0,-1-1 1,1 0-1,-1 1 0,0-1 1,1 1-1,-1-1 0,1 1 1,11 18-74,-1 8 171,-2 0-1,-1 0 1,-1 1-1,-1-1 1,2 37-1,-6-45 33,0 0 0,-2 0 0,-1 0 0,-4 30 0,4-40 34,-1-1 1,0 1 0,-1-1 0,0 0-1,0 1 1,-1-2 0,0 1-1,-1 0 1,1-1 0,-1 0 0,-12 13-1,15-18-87,0 0 0,0-1-1,0 1 1,0 0 0,0-1 0,-1 0-1,1 0 1,0 0 0,-1 0-1,1 0 1,-1 0 0,1 0 0,-1-1-1,0 1 1,1-1 0,-1 0-1,0 0 1,1 0 0,-1 0 0,1 0-1,-4-1 1,0 0-50,1-1-1,-1 0 1,1 0 0,0 0 0,-1-1-1,1 0 1,0 0 0,-7-5 0,-4 1-240,15 7 168,0 0 0,0 0 0,0 0 0,0 0 1,0-1-1,1 1 0,-1 0 0,0-1 0,0 1 1,0 0-1,0-1 0,1 1 0,-1-1 0,0 1 0,1-1 1,-1 0-1,0 1 0,1-1 0,-1 0 0,-1-1 1,3 2 5,0 0 0,0 0 1,0 0-1,0 0 1,0 1-1,0-1 0,0 0 1,0 0-1,0 1 1,0-1-1,0 0 1,0 1-1,0-1 0,0 1 1,1 0-1,3 2 30,4-2 56,0 1 1,0-1-1,0 0 1,0-1-1,0 0 1,0 0-1,0-1 1,18-4-1,-8 3 157,23-5-98,0-2 0,0-1 0,-1-2 0,-1-2 0,0-2 0,0-1 0,-2-2 0,61-41 0,-75 42 1,-1-1 1,-1-1-1,0-1 0,-2-1 0,35-48 1,-37 41-50,-17 28-63,-1 0-1,1 0 0,0 0 0,-1 1 0,1-1 1,-1 0-1,1 0 0,-1-1 0,0 1 0,1 0 0,-1 0 1,0 0-1,0 0 0,0 0 0,0 0 0,0 0 1,0 0-1,0 0 0,0-1 0,0 1 0,-1-1 1,1 2 4,-1 0 1,0 0 0,0 0-1,1 0 1,-1 0 0,0 0 0,1 0-1,-1 0 1,0 0 0,1 1-1,-1-1 1,0 0 0,1 0 0,-1 1-1,0-1 1,1 0 0,-1 1-1,1-1 1,-1 0 0,1 1 0,-1-1-1,1 1 1,-1-1 0,1 1-1,-1 0 1,0 0-4,-14 16-241,1 2 1,0-1-1,-14 28 1,21-33 226,-88 131 124,57-90 134,34-47-173,0 0 0,0 0 0,0 0 0,0 1 0,-3 15 0,6-22-31,1 0 0,-1 1 0,1-1 0,0 1 0,-1-1 0,1 1 0,0-1 0,0 0 0,0 1-1,0-1 1,0 1 0,1-1 0,-1 1 0,0-1 0,1 1 0,-1-1 0,1 0 0,-1 1 0,1-1 0,0 0-1,0 1 1,-1-1 0,1 0 0,0 0 0,0 0 0,0 0 0,0 0 0,0 0 0,0 0 0,1 0-1,-1 0 1,0 0 0,0-1 0,1 1 0,-1 0 0,1-1 0,-1 1 0,0-1 0,1 0 0,1 1 0,1-1 50,0 1 0,0-1 0,0 0 0,0 0 0,-1 0 1,1 0-1,0-1 0,0 1 0,0-1 0,-1 0 1,1 0-1,6-4 0,-4 2-16,1-1 0,-2 1 0,1-1 0,0-1 0,-1 1 0,8-10 0,-2 2-17,-1-1 0,-1 0 0,0-1-1,-1 0 1,11-25 0,40-138-42,-43 123-242,-8 24-411,-6 26 139,-1 8 276,-3 11 46,-20 66 552,-60 140-1,-9-1 152,3-4-191,-19-6 60,61-134 219,40-64-130,8-8-77,7-6-111,1-5-211,1 0-1,-1 0 0,-1 0 0,0-2 0,13-13 0,42-59 58,44-96 48,-78 125-228,111-168 129,-90 153-83,86-126-259,26-77-329,-159 261 575,2-1-496,-4 12 215,-1 7 90,-4 42 13,-18 101 1,5-58 283,9-52 14,-3 32-87,9-64 87,1-1-1,0 1 0,1-1 1,0 1-1,3 14 0,-4-23-64,0 0-1,1 0 1,-1 0-1,0 1 1,1-1-1,-1 0 1,1 0-1,-1 0 1,1 0-1,0 0 1,-1 0-1,1 0 0,0 0 1,0-1-1,-1 1 1,1 0-1,0 0 1,0-1-1,0 1 1,0 0-1,0-1 1,0 1-1,0-1 0,2 1 1,-1 0 7,0-1 0,1 0 0,-1 0-1,0-1 1,0 1 0,0 0 0,0-1 0,0 1 0,0-1 0,0 1 0,0-1 0,3-2-1,4-2 43,-1 0 0,1-1 0,-1 0-1,10-11 1,-7 5-58,0 0 1,-1 0-1,0-1 1,13-26-1,25-60-130,-30 57 47,30-75-506,-48 117 555,0 0 0,0 0 1,0 0-1,0 0 0,0 1 0,0-1 0,0 0 0,0 0 1,0 0-1,0 0 0,0 0 0,0 0 0,0 0 0,0 0 1,0 0-1,0 0 0,0 0 0,0 0 0,0 0 0,0 0 0,0 0 1,0 0-1,0 0 0,1 0 0,-1 0 0,0 0 0,0 0 1,0 0-1,0 0 0,0 0 0,0 0 0,0 0 0,0 0 1,0 0-1,0 0 0,0 0 0,0 0 0,0 0 0,0 0 1,0 0-1,0 0 0,0 0 0,0 0 0,0 0 0,0 0 1,0 0-1,0 0 0,0 0 0,0 0 0,0 0 0,2 7-119,-1 13 88,-9 154 110,8-160 54,4 27-1,-4-38-81,1 1 0,0-1-1,-1 1 1,2 0 0,-1-1-1,0 0 1,1 1-1,-1-1 1,1 0 0,0 0-1,0 1 1,4 3 0,-5-6-11,0-1 1,0 1 0,0 0-1,0-1 1,0 1 0,0-1-1,0 0 1,0 1 0,0-1-1,0 0 1,0 1-1,0-1 1,0 0 0,0 0-1,0 0 1,0 0 0,0 0-1,0 0 1,1 0 0,-1-1-1,0 1 1,0 0-1,0-1 1,1 0 0,3-1-9,-1 0 0,1-1 0,-1 1 0,4-5 0,-2 3 56,400-300 40,-353 264-561,-40 30 348,-10 12-4,-6 7-32,1-6 89,-6 14-24,-2 1 0,-19 27 0,12-23 164,-107 134-244,106-133 142,1 0 1,-15 28-1,32-50 16,-1 0 0,0 0 0,1 0 0,-1 0 0,1 0 0,-1 0-1,1 0 1,-1 0 0,1 0 0,0 1 0,0-1 0,-1 0 0,1 0 0,0 0 0,0 0 0,0 0 0,0 1-1,0-1 1,1 0 0,-1 0 0,0 2 0,1-3 2,0 1 0,-1-1-1,1 1 1,0 0 0,-1-1 0,1 1 0,0-1 0,0 1-1,-1-1 1,1 0 0,0 1 0,0-1 0,0 0-1,-1 1 1,1-1 0,0 0 0,0 0 0,0 0-1,0 0 1,1 0 0,4 0 58,-1-1 0,1 1 0,0-1 0,-1 0 0,0-1 0,10-3 0,-4 0-35,0-2 0,0 1 0,0-1 0,-1-1 0,0 0 0,0-1 0,-1 0 0,0 0 0,0-1 0,-1 0 0,-1 0 1,9-15-1,4-13-112,-1-1 1,16-51 0,-27 71-9,-4 7 50,2-5-384,-5 16 155,-2 10 35,-15 101-9,15-92 259,1-1-1,0 0 1,1 0 0,5 26 0,-6-41 3,1 1 0,0-1 0,-1 0 0,1 1 0,0-1 0,0 0 0,1 0 0,-1 1 0,0-1 0,1 0 0,-1 0 0,1-1 0,0 1 0,-1 0 1,1 0-1,0-1 0,0 1 0,3 1 0,-4-3-7,1 1 1,-1-1 0,1 1-1,0-1 1,-1 0 0,1 0-1,0 1 1,-1-1 0,1 0-1,0-1 1,-1 1-1,1 0 1,-1 0 0,1-1-1,0 1 1,-1-1 0,1 1-1,-1-1 1,1 0 0,-1 1-1,1-1 1,-1 0 0,0 0-1,0 0 1,1 0 0,-1 0-1,0-1 1,0 1-1,0 0 1,2-2 0,11-16 20,22-38 0,-23 34-61,20-25-1,-30 44-21,0 0-1,0 0 1,1 1-1,0-1 1,0 1-1,0 0 1,0 0-1,0 0 1,5-2-1,-7 5 34,-1-1-1,0 1 0,1-1 1,-1 1-1,1 0 1,-1-1-1,1 1 1,-1 0-1,1 0 0,0 0 1,-1 0-1,1 1 1,-1-1-1,1 0 0,-1 1 1,1-1-1,-1 1 1,0-1-1,1 1 1,-1-1-1,0 1 0,1 0 1,-1 0-1,0 0 1,0 0-1,1 0 0,-1 0 1,0 0-1,0 0 1,0 0-1,0 1 1,-1-1-1,2 3 0,3 4-37,-1 1 0,7 16-1,-8-16 61,0-1 0,1 1 0,0-1 0,6 8 0,-4-8 27,0 0 0,1-1 0,0 0 0,0 0 0,1-1 1,0 0-1,0 0 0,0-1 0,1 0 0,0 0 0,0-1 0,0 0 0,0-1 0,1 0 0,17 4 0,-19-6 2,1 0 0,0-1 0,-1 1 0,1-2 0,0 1 0,-1-1 0,1 0 0,-1-1 0,1 0-1,-1-1 1,0 1 0,0-2 0,0 1 0,0-1 0,-1 0 0,1-1 0,-1 1 0,9-8 0,-9 4-23,0 0 0,0 0 0,-1-1 1,0 0-1,-1 0 0,6-12 0,-5 10-17,4-8 0,0 0 0,-1-1 0,-1 0 0,9-36 0,-15 38-94,-2 17 70,0 0 1,0 1-1,0-1 0,0 0 1,0 1-1,0-1 1,0 0-1,0 1 0,0-1 1,0 0-1,-1 1 1,1-1-1,0 0 0,0 1 1,-1-1-1,1 0 0,0 1 1,-1-1-1,1 1 1,-1-1-1,1 1 0,-1-2 1,0 2 6,1 0 1,-1 0-1,1 0 1,-1 0-1,1 0 1,-1 0-1,1 0 1,-1 0-1,1 1 1,-1-1 0,1 0-1,-1 0 1,1 0-1,-1 0 1,1 1-1,-1-1 1,1 0-1,0 1 1,-1-1-1,1 0 1,0 1-1,-1-1 1,1 0-1,0 1 1,-1-1 0,1 1-1,-10 13-57,10-13 52,-10 15 34,2 0 1,0 1 0,1 0 0,-5 19 0,10-29 44,0 0 0,0 1 0,1-1 1,0 1-1,1-1 0,0 1 1,0-1-1,0 1 0,1-1 0,0 1 1,1-1-1,3 14 0,-3-17-8,1 0 0,-1 0 0,1-1-1,0 1 1,0 0 0,0-1 0,0 0 0,1 1-1,-1-1 1,1-1 0,0 1 0,0 0-1,0-1 1,0 0 0,0 0 0,1 0 0,-1-1-1,1 1 1,-1-1 0,1 0 0,-1 0-1,1-1 1,-1 1 0,1-1 0,0 0 0,-1 0-1,1-1 1,0 1 0,-1-1 0,1 0-1,-1-1 1,7-1 0,1-4 48,0 0 1,0 0-1,-1-1 0,0-1 1,18-18-1,-8 4-1974,27-37-1,-11 3-5600,-24 40 4283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0:54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1163 2080,'1'0'70,"0"1"0,-1-1 1,1 0-1,0 0 0,0 1 1,-1-1-1,1 0 0,0 0 0,0 0 1,0 0-1,-1 0 0,1 0 0,0 0 1,0 0-1,-1 0 0,1 0 0,0-1 1,0 1-1,0 0 0,28-6 1384,-19 3-1161,0 0 1,0-1 0,0-1 0,0 0 0,-1 0 0,0-1 0,0 0 0,0 0 0,-1-1 0,0 0 0,7-9 0,9-12-23,39-62-1,-37 51-40,151-196 231,-80 111-314,-77 98-118,0-1 1,-2-1-1,-1-1 0,-2 0 1,13-32-1,-15 26 141,-2-1 0,-1 0-1,-2 0 1,-2-1 0,4-66 0,-10 93-121,-1 0 0,1 0 0,-2 0 0,-3-13 0,5 22-57,0-1 0,-1 1 0,1-1 0,-1 1 0,1-1 0,-1 1 0,0 0 0,0 0 1,0-1-1,1 1 0,-1 0 0,0 0 0,-2-1 0,3 1-7,-1 1 1,0-1-1,1 1 0,-1 0 1,0-1-1,0 1 0,1 0 1,-1 0-1,0 0 0,0-1 1,0 1-1,1 0 0,-1 0 1,0 0-1,0 0 1,1 0-1,-1 0 0,-1 1 1,-1 0-13,0 0 0,0 0 1,1 1-1,-1-1 0,0 1 1,1 0-1,-1 0 0,1 0 1,0 0-1,-3 3 0,-5 7 61,1 0-1,0 1 0,1 0 1,0 0-1,2 1 0,-9 20 0,-1 3 60,-1 0 61,-58 137 541,65-146-536,2 0-1,1 1 1,0-1 0,-2 46-1,7-42-20,2 1 0,1 0 0,5 32 0,-4-53-84,0 0 0,1 0 0,0 0 0,1 0 0,0-1 0,1 0 0,0 0 0,1 0 0,0-1 0,1 1 0,11 13 0,-15-21 16,1 1 0,0-1 0,0 0 0,0 0 0,0 0 0,1 0 0,-1-1 0,1 1 0,-1-1 0,1 0 0,0-1 0,0 1 0,0-1 0,0 0 0,0 0 0,0-1 0,0 0 0,0 1 0,0-2 0,9 0-1,-5-1 24,-1 0 0,0 0-1,0-1 1,1 0 0,-1 0-1,-1-1 1,1 0 0,-1-1-1,1 0 1,-1 0 0,10-10-1,-3 1 22,0-1-1,21-32 0,20-40-75,-37 57-85,8-18-54,-16 29-369,-9 16-121,-3 6-332,-9 27 617,5-14 340,-14 36 358,3 0 0,1 1 0,-15 103 0,30-145-308,0-1 0,1 15 0,0-22-33,1 0 0,-1-1 1,1 1-1,-1 0 0,1 0 0,0 0 0,0-1 0,0 1 1,0 0-1,1-1 0,-1 1 0,4 4 0,-4-7-23,-1 1 1,1 0-1,0-1 0,0 1 1,0-1-1,0 1 0,0-1 1,0 0-1,-1 1 0,1-1 0,0 0 1,0 0-1,0 1 0,0-1 1,0 0-1,0 0 0,0 0 1,0 0-1,0 0 0,0-1 0,0 1 1,0 0-1,0 0 0,0-1 1,0 1-1,0 0 0,1-2 1,1 1 22,0 0 0,-1-1 0,1 1 0,-1-1 1,0 0-1,1 0 0,-1 0 0,3-4 0,2-5 47,-1-1 0,-1 1-1,0-1 1,-1 0 0,3-14-1,0 5 32,9-34-159,-2-2 0,7-69-1,-19 114-187,-1 0-1,-1 0 0,-1-22 1,1 34 200,0 0 0,0-1 0,0 1 0,0 0-1,0-1 1,0 1 0,0 0 0,0 0 0,0-1 0,0 1 0,0 0 0,0-1 0,0 1 0,0 0 0,-1 0 0,1-1 0,0 1 0,0 0 0,0 0 0,0-1-1,-1 1 1,1 0 0,0 0 0,0 0 0,-1-1 0,1 1 0,0 0 0,-1 0 0,-4 5-223,-4 12 99,3 9 147,0 1 1,1-1-1,2 1 0,0 46 1,3-62 69,0 0 0,1 0 1,0 0-1,1-1 0,0 1 0,1 0 1,0-1-1,8 20 0,-10-28-19,1 0-1,-1 0 0,0 0 1,1 0-1,-1 0 1,1-1-1,0 1 1,0 0-1,-1-1 0,1 1 1,0-1-1,0 0 1,3 2-1,-3-3-34,-1 1-1,1-1 1,-1 0-1,1 0 1,0 1-1,-1-1 1,1 0-1,-1 0 1,1-1-1,-1 1 1,1 0-1,-1 0 1,1-1-1,-1 1 1,1-1-1,-1 1 1,0-1 0,1 0-1,-1 0 1,0 1-1,1-1 1,1-2-1,7-7 56,0-1 1,0 0-1,15-23 0,-1 3-13,80-106-63,-74 98 11,41-39-1,-71 77-17,20-15-532,-20 16 528,0-1-1,1 1 0,-1 0 0,1-1 0,-1 1 1,1 0-1,-1 0 0,1 0 0,-1 0 0,0-1 0,1 1 1,-1 0-1,1 0 0,-1 0 0,1 0 0,-1 0 0,1 0 1,-1 0-1,1 0 0,-1 0 0,1 0 0,-1 1 1,1-1-1,-1 0 0,1 0 0,-1 0 0,1 1 0,-1-1 1,0 0-1,1 0 0,-1 1 0,1-1 0,-1 0 0,0 1 1,1-1-1,-1 0 0,0 1 0,0-1 0,1 1 1,-1-1-1,0 0 0,0 1 0,1-1 0,-1 1 0,0-1 1,0 1-1,0-1 0,0 1 0,2 9 35,0 0-1,-1 0 1,-1 0-1,1 0 1,-2 0-1,-1 10 1,1 20 155,0-10-8,2 1-1,1-1 1,2 0-1,8 35 1,-11-61-97,0 0-1,1 0 0,-1 0 1,1 0-1,0-1 1,4 7-1,-5-9-51,-1-1-1,0 0 0,1 1 1,-1-1-1,1 1 1,-1-1-1,0 0 0,1 1 1,-1-1-1,1 0 0,-1 0 1,1 1-1,-1-1 1,1 0-1,-1 0 0,1 0 1,0 0-1,-1 0 1,1 1-1,-1-1 0,1 0 1,-1 0-1,1-1 0,1 1 7,-1 0-1,0-1 0,0 0 0,0 1 0,0-1 0,0 0 0,-1 1 0,1-1 0,0 0 0,0 0 0,0 0 0,-1 0 0,1 1 0,0-1 0,0-2 0,5-10 109,0 1 0,7-25-1,-2 5-170,43-107-140,-42 114-39,-12 24 189,1 0 0,-1 0-1,1 0 1,-1 0 0,1 0-1,0 0 1,-1 0 0,1 1 0,0-1-1,0 0 1,0 0 0,0 1-1,0-1 1,0 0 0,0 1 0,0-1-1,0 1 1,2-1 0,-3 1 10,1 0-1,-1 0 1,1 1 0,-1-1 0,1 0-1,-1 0 1,1 1 0,-1-1 0,0 0 0,1 1-1,-1-1 1,1 0 0,-1 1 0,0-1-1,1 0 1,-1 1 0,0-1 0,0 1 0,1-1-1,-1 1 1,0-1 0,0 1 0,0-1-1,1 1 1,-1 0 0,4 15-62,-3-12 39,11 62-45,7 27 152,-19-91-39,1 1 1,0-1-1,0 0 1,0 0-1,0 0 0,0-1 1,0 1-1,1 0 1,-1 0-1,0-1 0,1 1 1,-1 0-1,4 1 1,-4-2-15,-1-1 0,1 0 1,0 1-1,0-1 0,0 0 0,0 0 1,-1 1-1,1-1 0,0 0 1,0 0-1,0 0 0,0 0 0,-1 0 1,1 0-1,0-1 0,0 1 1,0 0-1,0 0 0,-1 0 0,1-1 1,0 1-1,0-1 0,0 1 1,-1 0-1,1-1 0,0 1 1,-1-1-1,1 0 0,0 1 0,-1-1 1,1 1-1,-1-1 0,1 0 1,-1 0-1,1 1 0,-1-1 0,0 0 1,1-1-1,6-12 109,0-1 0,8-30 0,-9 26-48,20-70 183,-15 48-503,18-45 0,-28 85 221,-1-1 0,1 1 0,0-1 0,0 1 0,0-1 0,0 1 0,0 0 0,0 0 0,0-1 0,0 1 0,0 0 0,1 0 0,-1 0 0,0 0 0,1 0 0,-1 1 0,1-1 0,-1 0 0,1 1 0,-1-1 0,1 1 0,-1-1-1,1 1 1,0 0 0,-1 0 0,1 0 0,0-1 0,-1 2 0,1-1 0,0 0 0,-1 0 0,1 0 0,-1 1 0,4 0 0,47 12 314,1-3 1,66 5-1,-21-12-4583,-95-3 3766,7 1-2534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0:57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310 764 2720,'-4'-4'664,"0"0"0,0 1 0,0-1 0,-9-4 0,12 7-518,-1 1-1,1-1 1,-1 0 0,0 1-1,1-1 1,-1 1 0,0 0 0,1-1-1,-1 1 1,0 0 0,1 0-1,-1 0 1,0 0 0,0 0 0,1 1-1,-4 0 1,-4 2 64,1 1-1,0 0 1,0 0 0,0 1-1,1 0 1,-1 0 0,1 1-1,-12 12 1,-2 5 132,-22 30 0,27-31-189,0 1 0,2 1 1,-13 26-1,22-37-87,-1 0-1,2 1 0,0-1 0,0 1 1,1 0-1,1 0 0,-1 25 1,3-37-24,0 0 0,0 0 1,0 0-1,1 0 1,-1 0-1,1 0 1,-1 0-1,1 0 0,0 0 1,-1 0-1,1 0 1,0 0-1,0 0 0,0-1 1,1 1-1,-1 0 1,0-1-1,1 1 0,-1-1 1,1 0-1,-1 1 1,1-1-1,0 0 1,0 0-1,1 1 0,0-1 12,-1 0 0,0 0-1,1-1 1,-1 1 0,0-1-1,1 0 1,-1 0-1,1 1 1,-1-1 0,1-1-1,-1 1 1,0 0 0,1-1-1,-1 1 1,0-1-1,1 0 1,-1 0 0,0 0-1,0 0 1,1 0 0,1-2-1,3-2 15,-1 0 0,0 0 0,0-1 1,-1 0-1,1 0 0,4-9 0,26-43 185,-33 52-225,140-274 699,-117 217-770,-2-2-1,24-106 1,-37 120-146,-2 0 1,5-87 0,-14 134 94,1 0 1,-1 1 0,-1-1-1,1 0 1,0 0 0,-1 1-1,0-1 1,0 1 0,0-1-1,0 0 1,-2-3 0,2 6 69,1 1-1,0 0 1,0-1 0,0 1 0,-1 0 0,1-1 0,0 1 0,-1 0 0,1-1 0,0 1 0,-1 0 0,1 0 0,0 0 0,-1-1 0,1 1 0,0 0 0,-1 0 0,1 0-1,-1 0 1,1 0 0,-1-1 0,1 1 0,0 0 0,-1 0 0,1 0 0,-1 0 0,1 0 0,-1 1 0,0-1-20,0 0 0,0 1-1,0-1 1,-1 1 0,1 0 0,0-1 0,0 1 0,1 0 0,-1 0 0,-1 1-1,-3 3-57,1 1-1,-1 0 0,-3 7 0,-4 9 209,2 2 0,0-1 0,1 1 1,-8 36-1,8-22 35,3 0 0,-3 53 1,8-71-40,1-1 0,1 1 0,2 0 1,-1 0-1,2-1 0,1 1 1,0-1-1,15 35 0,-14-42-31,1 1-1,-1-1 1,2-1 0,0 1-1,0-1 1,1-1-1,0 0 1,1 0 0,0 0-1,1-2 1,0 1 0,0-1-1,20 10 1,-25-15 13,1 0-1,0-1 1,0 1-1,0-1 1,0-1 0,0 1-1,0-1 1,0-1 0,0 1-1,8-1 1,-10-1-32,-1 1 0,1-1 0,0 0 0,-1 0 0,0 0 0,1-1 0,-1 1 0,0-1 0,0 0 0,0-1 0,0 1 0,0 0 0,0-1 0,-1 0 0,1 0 0,-1 0 0,3-4 0,1-1-26,-1-1 0,0 1 0,-1-1 0,0 0 0,0 0 0,-1 0 0,0-1 0,-1 1 0,0-1 0,-1 0 0,0 0 0,0 0 0,-1-1 0,0 1 0,-1-14 0,0 22-64,0 1-1,0-1 1,0 1 0,-1 0 0,1-1-1,0 1 1,-1 0 0,1-1 0,-1 1-1,1 0 1,-1 0 0,1 0 0,-1-1-1,0 1 1,0 0 0,0 0 0,1 0-1,-1 0 1,0 0 0,0 0 0,-1 0-1,1 1 1,0-1 0,0 0 0,0 0-1,0 1 1,-1-1 0,1 1 0,0-1-1,-1 1 1,1 0 0,0-1 0,-1 1-1,1 0 1,-2 0 0,-1 0-20,1 1 1,0-1-1,-1 1 1,1 0 0,0 0-1,0 0 1,-1 0-1,1 0 1,0 1-1,0 0 1,1-1-1,-1 1 1,-5 5 0,4-3 69,1 0 0,-1 0 0,1 1 0,0-1 0,0 1 0,0 0 0,1 0 0,-1 0 0,1 0 0,1 1 0,-1-1 0,1 0 0,0 1 0,0-1 0,0 1 0,1-1 0,0 1 0,0 0 0,0-1 0,2 7 0,0 2 77,1 0-1,0-1 0,1 0 1,0 0-1,1 0 1,1 0-1,7 13 1,-11-24-89,4 10 50,1-1 0,1 0 0,17 20 1,-23-29-12,0 1 0,0-1 0,1 0 0,-1-1 0,0 1 1,1 0-1,0-1 0,-1 1 0,1-1 0,0 0 0,0 0 1,-1 0-1,1 0 0,0 0 0,0-1 0,0 1 1,0-1-1,0 0 0,0 0 0,0 0 0,0 0 0,0 0 1,6-2-1,-3 0 19,0-1 1,0 0-1,0 0 0,0 0 1,0-1-1,-1 1 1,9-9-1,33-36 169,-22 22-228,203-199 641,-211 206-601,0 0 1,-1 0-1,-1-1 0,-1-1 0,0-1 1,-2 0-1,-1-1 0,0 0 1,-2 0-1,8-31 0,25-111-422,-35 127 211,-2 0-1,2-57 0,-7 92 58,0-1 0,0 0 0,0 0 0,-1 1 0,1-1 0,-2-5-1,1 9 107,1 0-1,0 0 0,0-1 0,0 1 0,0 0 0,0 0 0,0-1 0,-1 1 0,1 0 0,0 0 0,0 0 0,0-1 0,-1 1 0,1 0 0,0 0 0,0 0 0,-1 0 1,1-1-1,0 1 0,0 0 0,-1 0 0,1 0 0,0 0 0,-1 0 0,1 0 0,0 0 0,0 0 0,-1 0 0,1 0 0,0 0 0,0 0 0,-1 0 0,1 0 1,0 0-1,-1 0 0,1 0 0,0 0 0,0 0 0,-1 0 0,1 1 0,0-1 0,0 0 0,-1 0 0,1 0 0,0 0 0,0 1 0,0-1 0,-1 0 0,1 0 1,0 0-1,0 1 0,0-1 0,0 0 0,-1 0 0,1 1 0,0-1 0,0 1 0,-11 16-96,-7 27 54,2 0 1,-20 90-1,33-121 52,-7 27 26,1 2 0,3-1 0,2 1 0,1 0 0,2 1 0,7 61-1,29 100 775,-35-199-105,-4-11-845,-7-17-597,3 9 563,0 0-1,-1 0 1,0 1 0,-1 0 0,-1 1-1,0 0 1,0 1 0,-1 0 0,-1 0-1,-15-9 1,19 14 35,0 1 1,1 0-1,-2 1 0,1 0 0,-1 1 0,1 0 1,-1 0-1,0 1 0,-14-2 0,24 4 151,0 0-1,0 0 1,0 0-1,0 0 0,0 0 1,0 0-1,0 0 1,0 0-1,0 0 1,-1 0-1,1 0 1,0 0-1,0 0 0,0 0 1,0 0-1,0 0 1,0 0-1,0 0 1,0 0-1,0 0 1,0 0-1,0 0 0,-1 0 1,1 0-1,0 0 1,0 0-1,0 0 1,0 0-1,0 0 1,0 0-1,0 0 0,0 0 1,0 0-1,0 0 1,0 0-1,0 0 1,0 0-1,-1 0 0,1 0 1,0 0-1,0 1 1,0-1-1,0 0 1,0 0-1,0 0 1,0 0-1,0 0 0,0 0 1,0 0-1,0 0 1,0 0-1,0 0 1,0 1-1,0-1 1,0 0-1,0 0 0,0 0 1,0 0-1,0 0 1,6 5 232,14 4 213,50 8 223,1-3 1,97 5-1,-142-17-536,1-2-1,0-1 1,0-1 0,0-1 0,0-1 0,-1-2 0,0 0-1,0-2 1,0-1 0,34-17 0,-55 24-139,6-3 96,-1-1 1,19-12-1,-26 16-75,-1 0 1,1 0-1,-1-1 0,0 1 0,0-1 0,0 1 0,0-1 1,0 0-1,0 1 0,-1-1 0,1 0 0,-1 0 0,0 0 1,1-6-1,-1 8-19,-1 0 1,0 1-1,0-1 1,0 0 0,0 0-1,0 1 1,0-1-1,0 0 1,0 0-1,0 0 1,0 1 0,0-1-1,0 0 1,-1 1-1,1-1 1,0 0-1,0 0 1,-1 1 0,1-1-1,-1 0 1,1 1-1,-1-1 1,1 1-1,-1-2 1,0 2 1,-1-1 1,1 0-1,0 1 0,0-1 1,0 1-1,-1-1 1,1 1-1,0 0 0,0 0 1,-1-1-1,1 1 0,0 0 1,-2 0-1,-3 1 21,0-1-1,0 1 1,0 0 0,1 1-1,-8 2 1,4 0 35,1 0-1,-1 0 1,1 1 0,0 0 0,0 1 0,1 0 0,0 0-1,0 0 1,0 1 0,-7 9 0,11-11-13,0-1 0,0 1 0,0 0 1,1 0-1,0 0 0,0 0 0,0 0 0,-2 7 0,4-9-22,-1 1-1,1-1 1,0 0-1,0 0 1,0 1-1,0-1 1,1 0-1,-1 0 1,1 0-1,0 0 1,0 1-1,0-1 0,0 0 1,3 5-1,-2-6 7,-1 0-1,1 0 0,0 0 1,0 0-1,0 0 1,0 0-1,0 0 0,0-1 1,0 1-1,1-1 0,-1 1 1,1-1-1,-1 0 1,1 0-1,-1 0 0,1 0 1,0-1-1,-1 1 0,1-1 1,4 1-1,4-1 88,0 0-1,0-1 1,18-2-1,-28 2-108,79-14 137,102-35 1,-51 21-462,-129 29 290,-1 0 0,1-1 0,-1 1 0,1 0 1,0 0-1,-1 0 0,1 0 0,-1 0 0,3 1 1,-3 0 24,-1-1 1,1 0 0,-1 1 0,0-1-1,1 0 1,-1 1 0,0-1 0,1 0 0,-1 1-1,0-1 1,1 1 0,-1-1 0,0 1-1,0-1 1,0 1 0,1-1 0,-1 1 0,0-1-1,0 1 1,0-1 0,0 1 0,0-1 0,0 1-1,0-1 1,0 1 0,0-1 0,0 1-1,0-1 1,-1 1 0,1-1 0,0 1 0,0 0-1,-12 66-34,11-58 54,1-1-1,-1 1 1,2 0-1,-1 0 1,4 15-1,-4-23 1,0 0-1,1 1 1,-1-1-1,0 0 1,1 1-1,-1-1 1,1 0-1,-1 0 1,1 0-1,0 1 1,-1-1-1,1 0 1,0 0-1,0 0 1,0 0-1,0 0 1,0 0-1,0-1 1,0 1-1,0 0 1,0 0-1,0-1 1,0 1 0,2 0-1,-1-1 7,0 0-1,-1 0 1,1 0 0,0 0 0,0 0-1,0-1 1,-1 1 0,1 0-1,0-1 1,-1 0 0,1 1 0,0-1-1,-1 0 1,1 0 0,1-1 0,7-5 91,-1-1 0,0 0 0,15-17 0,-23 23-97,64-62 180,-48 49-155,0-1 0,-1-1 0,-1-1 0,22-31-1,-7-7-63,40-102 0,48-186-114,-115 337 99,-1 2-72,-1 0 1,1 1-1,-1-1 1,0 0-1,0 0 1,-1 0-1,1-9 1,-2 14 102,1-1-1,0 1 1,0 0 0,0 0 0,0 0-1,0 0 1,0-1 0,0 1-1,0 0 1,0 0 0,0 0 0,0 0-1,0 0 1,-1-1 0,1 1 0,0 0-1,0 0 1,0 0 0,0 0-1,0 0 1,-1 0 0,1 0 0,0-1-1,0 1 1,0 0 0,0 0-1,-1 0 1,1 0 0,0 0 0,0 0-1,0 0 1,-1 0 0,1 0-1,0 0 1,0 0 0,0 0 0,0 0-1,-1 0 1,1 0 0,0 0-1,0 0 1,0 0 0,0 1 0,-1-1-1,1 0 1,0 0 0,0 0-1,0 0 1,-11 8-189,5 1 159,0-1 0,0 1 0,0 0 0,1 0 0,1 0 0,-7 17 0,-15 66 58,23-80-30,-34 169 9,31-138 5,2 0 0,2 58 0,3-60 38,3 38 460,-3-61-222,-1-18-262,0 1 0,0-1 1,0 0-1,0 1 0,0-1 1,0 1-1,0-1 0,0 1 1,0-1-1,0 0 0,0 1 0,0-1 1,0 1-1,0-1 0,-1 0 1,1 1-1,0-1 0,0 1 1,0-1-1,-1 0 0,1 1 1,0-1-1,0 0 0,-1 1 0,1-1 1,0 0-1,-1 0 0,0 1 1,1-1 8,-1-1 1,0 1-1,1-1 1,-1 0-1,1 1 1,-1-1-1,0 1 1,1-1 0,-1 0-1,1 0 1,0 1-1,-1-1 1,0-1-1,1 1 20,-10-12-111,0-1 0,-1 2 0,0-1 0,-14-11 0,23 23 46,1 0 1,-1-1 0,1 1 0,0-1 0,-1 0 0,1 1-1,-1-4 1,2 5 12,-1-1-1,1 1 1,0 0-1,0-1 0,0 1 1,0 0-1,0-1 1,0 1-1,0 0 1,0-1-1,0 1 1,0 0-1,0-1 1,0 1-1,0 0 0,0 0 1,0-1-1,1 1 1,-1 0-1,0-1 1,0 1-1,0 0 1,0-1-1,1 1 0,-1 0 1,0 0-1,0-1 1,1 1-1,-1 0 1,0 0-1,0 0 1,1-1-1,-1 1 1,0 0-1,0 0 0,1 0 1,-1 0-1,0 0 1,1 0-1,-1-1 1,0 1-1,1 0 1,-1 0-1,0 0 1,1 0-1,-1 0 0,0 0 1,1 0-1,-1 0 1,0 1-1,1-1 1,-1 0-1,0 0 1,1 0-1,77 3-218,109 1 432,-171-3-247,0 0 1,32 8-1,-6-1 16,-37-7-1,0 0 0,-1 0 0,1 0 1,7 4-1,-11-5 15,0 0 1,0 1-1,0-1 1,0 1-1,0-1 1,0 1 0,0 0-1,0-1 1,0 1-1,-1 0 1,1 0-1,0 0 1,-1 0-1,1-1 1,0 1 0,-1 0-1,1 0 1,-1 0-1,1 0 1,-1 0-1,0 0 1,1 1 0,-1-1-1,0 2 1,0 5 5,-1 1 0,-1-1 0,0 0 0,0 1 1,-6 14-1,-6 21 62,12-36-51,1 1-1,1-1 1,-1 0-1,2 15 0,-1-21 14,0 0 0,1 0 1,-1 0-1,1 0 0,-1 0 0,1 0 0,0 0 0,0-1 0,0 1 0,0 0 0,1 1 0,-1-2-1,0 0 0,0 0 1,0-1-1,-1 1 0,1 0 0,0-1 1,0 1-1,0-1 0,0 1 0,0-1 1,1 0-1,-1 1 0,0-1 0,0 0 1,0 0-1,0 0 0,0 0 0,0 0 1,0 0-1,3 0 0,0-1 32,0 0 0,1 0 0,-1-1 0,0 0 0,0 0 0,0 0 0,-1 0-1,1 0 1,0-1 0,-1 1 0,1-1 0,-1 0 0,0 0 0,0-1 0,3-3 0,1-2-7,0 0 0,-1-1 0,0 0 0,7-18 0,-10 21-30,-1 1-1,1-1 1,1-10-1,-4 14-40,0 1 1,0 0-1,1-1 1,-1 1-1,-1 0 0,1-1 1,0 1-1,-1 0 0,1 0 1,-1-1-1,1 1 1,-1 0-1,0 0 0,0 0 1,-2-2-1,-14-21-411,17 25 443,1-1 0,-1 1 1,1-1-1,-1 1 0,1-1 1,0 1-1,-1-1 0,1 1 1,0 0-1,0-1 0,-1 1 1,1 0-1,0 0 0,0 0 0,-1-1 1,1 1-1,0 0 0,0 0 1,1 0-1,24-4 56,-25 4-64,29-4-32,0 1 0,1 1 0,-1 2-1,33 4 1,-46-2 167,-1 1 0,1 0 0,-1 1-1,0 1 1,0 1 0,0 0 0,-1 1 0,29 17-1,-35-17 10,0 0 0,-1 0 0,0 0 1,0 1-1,-1 1 0,7 9 0,-2 0 70,20 40 0,-27-48-150,0-1 0,1 1 0,-1-1 0,12 12 0,-15-18-57,0-1 0,1 0 0,-1 1 0,0-1 0,1 0 1,-1-1-1,1 1 0,0 0 0,-1-1 0,1 1 0,0-1 0,0 0 0,0 0 0,0 0 0,0-1 0,0 1 0,0-1 0,0 1 0,0-1 0,6 0 0,-5-1-196,0-1 0,0 1 0,0-1-1,0 1 1,7-5 0,22-13-657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6:37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 3552,'0'-1'252,"0"0"0,0 0 0,1 0 1,-1 0-1,0 0 0,1 0 0,-1 0 1,0 0-1,1 0 0,-1 1 0,1-1 0,-1 0 1,1 0-1,0 1 0,0-2 0,0 1 10,0 0 0,-1 1-1,1-1 1,0 0 0,-1 0 0,1 0 0,-1 0-1,1 0 1,-1 0 0,0 0 0,1 0 0,-1 0-1,0 0 1,0 0 0,1-2 0,-1 3-144,1 1 1,-1-1 0,1 0-1,-1 0 1,1 0-1,-1 0 1,1 0 0,-1 1-1,1-1 1,-1 0 0,1 0-1,-1 0 1,1 0 0,-1-1-1,1 1 1,0 0 0,-1 0-1,1 0 1,-1 0-1,1 0 1,-1-1 0,1 1-1,-1 0 1,1-1 0,25-9 1845,-13 5-1791,-6 3-63,0 0 0,0 0-1,0 1 1,0 0 0,0 0-1,1 1 1,-1 0 0,0 0-1,12 2 1,4 3-142,38 12-1,-4 0 340,-43-13-431,29 5-1542,-12-6-2645,-6-3 1794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05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17 2144,'18'-16'7882,"-18"16"-7831,-5 14 1434,-4 12-458,-11 48-1,11-35-577,-43 174 764,-21 74-256,58-234-146,15-53-848,0 1 0,0-1 1,-1 0-1,1 1 0,0-1 0,0 0 1,0 0-1,0 1 0,0-1 0,0 0 1,0 0-1,-1 1 0,1-1 0,0 0 1,0 0-1,0 0 0,0 1 1,-1-1-1,1 0 0,0 0 0,0 0 1,-1 0-1,1 0 0,0 1 0,0-1 1,-1 0-1,1 0 0,-8-24-6907,11 4 4368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06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78 3648,'-25'9'6227,"37"-6"-4561,8 1-1046,0-2 0,1 0 0,-1-1 0,31-4 0,85-14-25,-89 9-338,250-28 319,-274 32-1426,1 0 1,29-11-1,-17 5-4985,-22 8 3302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06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1 2816,'-2'1'100,"1"1"1,0-1 0,1 1-1,-1 0 1,0-1-1,0 1 1,1 0-1,-1 0 1,1 0-1,-1-1 1,1 1 0,0 0-1,0 0 1,0 3-1,0 2 88,-3 10 1045,0 1 0,-2-1 0,-6 19 0,-1 3 85,-41 167 1391,-23 82-1247,49-201-1236,-19 69 327,41-134-184,-2 7-782,7-30 389,0 1 0,0 0 0,0 0 0,0 0 0,0 0 0,1 0 0,-1 0 0,0 0 0,0 0 0,0 0 0,0 0 0,0-1 0,0 1 0,0 0 0,0 0 0,0 0 0,0 0 0,0 0 0,0 0 0,0 0 0,0 0 0,0 0 0,0 0 1,0 0-1,0 0 0,0 0 0,0 0 0,1 0 0,-1 0 0,0 0 0,0-1 0,0 1 0,0 0 0,0 0 0,0 0 0,0 0 0,0 0 0,0 0 0,0 0 0,1 0 0,-1 0 0,0 0 0,0 0 0,0 0 0,0 0 0,0 0 0,0 1 0,0-1 0,0 0 0,0 0 0,0 0 0,0 0 0,1 0 0,-1 0 1,0 0-1,0 0 0,0 0 0,0 0 0,0 0 0,0 0 0,0 0 0,0 0 0,0 0 0,0 0 0,0 1 0,0-1 0,0 0 0,12-18-3150,0 2 1110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06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2 2496,'0'-1'66,"1"1"1,0 0 0,-1 0-1,1 0 1,-1-1-1,1 1 1,0 0-1,-1 0 1,1 0-1,0 0 1,-1 0-1,1 0 1,-1 1-1,1-1 1,0 0-1,-1 0 1,1 0-1,-1 0 1,1 1-1,0-1 1,-1 0 0,1 1-1,-1-1 1,1 0-1,-1 1 1,1-1-1,-1 1 1,0-1-1,1 1 1,-1-1-1,1 1 1,-1-1-1,0 1 1,1-1-1,-1 1 1,0-1-1,0 1 1,0-1 0,1 1-1,-1 0 1,0-1-1,0 1 1,0 0-1,0-1 1,0 2-1,1 2 388,-1 0-1,0 1 1,0-1-1,0 0 1,-1 8-1,-3 4 372,-1-1 1,-1 1-1,-11 23 0,-3 7-83,-60 179 1582,17-38-1715,-17 35 164,79-219-955,0-1 1,1 1-1,-1-1 0,0 0 1,0 0-1,-1 1 0,1-1 1,0 0-1,-1 0 0,1 0 0,-1 0 1,0 0-1,-3 2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07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73 6304,'-1'0'115,"1"-1"1,0 1 0,0 0-1,0-1 1,0 1 0,0-1-1,0 1 1,0 0-1,0-1 1,0 1 0,0-1-1,0 1 1,0 0-1,0-1 1,0 1 0,0-1-1,0 1 1,0 0 0,1-1-1,-1 1 1,0 0-1,0-1 1,0 1 0,1 0-1,-1-1 1,0 1 0,0 0-1,1-1 1,-1 1-1,0 0 1,1 0 0,-1-1-1,0 1 1,1 0-1,-1 0 1,0 0 0,1-1-1,0 1 1,22-10 2479,-7 4-1817,4-2-608,0 0 0,0 2 0,1 0 0,0 1 0,0 1 0,0 1 0,38-1 0,-51 4-238,-1 1-1,0-1 1,0 1-1,1 1 0,-1 0 1,0-1-1,7 5 1,9 7-3453,-9-2 1292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07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49 6560,'-8'0'9962,"16"0"-9850,11 0-103,-10 1 16,-1-1 1,0 0 0,10-2 0,101-27 123,-117 28-151,29-5-3,0 1 1,40-2-1,-70 7-1,0 0-1,0 0 0,0 0 1,0 0-1,0 0 0,0 0 1,0 1-1,0-1 0,0 0 1,0 0-1,0 1 0,-1-1 1,1 0-1,0 1 0,0-1 1,0 1-1,0-1 0,-1 1 1,1 0-1,1 0 0,-2 0 6,0 0 0,1-1 0,-1 1-1,0 0 1,0 0 0,1 0 0,-1 0 0,0-1 0,0 1-1,0 0 1,0 0 0,0 0 0,0 0 0,0 0-1,0-1 1,-1 1 0,1 0 0,0 1 0,-3 4 38,0 0 0,0 1 1,0-1-1,-7 8 0,9-12-18,-54 71 143,-3-2 0,-81 76-1,137-146-150,-3 5 42,-1-1 0,1 1 0,0 0-1,0 0 1,0 0 0,1 1-1,0-1 1,-3 9 0,6-14-37,1-1 0,0 1 0,0-1 1,-1 1-1,1-1 0,0 1 0,0 0 0,0-1 1,-1 1-1,1-1 0,0 1 0,0 0 1,0-1-1,0 1 0,0 0 0,0-1 0,0 1 1,1-1-1,-1 1 0,0 0 0,0-1 0,0 1 1,1-1-1,-1 1 0,0-1 0,1 1 1,-1-1-1,0 1 0,1-1 0,-1 1 0,0-1 1,1 1-1,-1-1 0,1 0 0,-1 1 0,1-1 1,-1 0-1,1 1 0,0-1 0,-1 0 0,1 1 1,-1-1-1,1 0 0,-1 0 0,1 0 1,0 0-1,-1 0 0,1 0 0,0 0 0,7 1 59,-1 0-1,1-1 1,-1 0-1,1 0 1,0-1-1,-1 0 0,1 0 1,7-3-1,61-24 46,-31 11 40,30-3-64,-40 11-198,-15 2-732,-12 2-1782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08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36 4160,'-11'-11'1333,"0"8"2093,15 4-2255,18 3 4883,80-12-4267,-33 1-2001,-20 2 212,-3 0-750,-15 4-3054,-3 3 1145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09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26 2496,'-1'-2'401,"0"1"-290,1 1 0,0 0-1,-1-1 1,1 0 0,-1 1 0,1-1-1,0 1 1,-1-1 0,1 1 0,0-1 0,0 0-1,-1 1 1,1-1 0,0 0 0,0 1-1,0-1 1,0 0 0,0 1 0,0-1-1,0 0 1,0 1 0,0-1 0,-1-9 4097,1 10-4181,-1 3 102,0 1 0,1-1 0,-1 0 0,1 1 1,0-1-1,0 1 0,0-1 0,1 6 0,0 9 213,12 275 2911,5 13-1784,-11-155-901,-6-109-363,-1-24 74,4 31 0,-2-41 45,-1-4-764,-5-13-3145,-3-14-1749,3-1 1612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11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15 265 2976,'-13'-3'6746,"13"3"-6674,1-1 0,-1 1 0,0 0 0,0 0-1,0 0 1,0-1 0,0 1 0,0 0 0,0 0-1,0 0 1,0-1 0,0 1 0,0 0 0,0 0-1,0-1 1,0 1 0,0 0 0,0 0 0,0 0-1,0-1 1,0 1 0,0 0 0,0 0 0,0 0-1,0-1 1,0 1 0,0 0 0,-1 0 0,1 0 0,0-1 143,-1 1-143,0-3 448,3 5-250,0-2-195,0 0 0,0 1 0,0-1 0,0 0 0,1 0 0,-1 0 0,3-1 0,1 1 93,14-1 135,33-7 1,-3 1-180,31-4 139,-8 0-163,-64 10-90,231-29 129,-157 16-94,105-4-1,81 13 59,-32-3 569,-61 0-38,-93 3-283,0-3-1,159-36 0,-127 18-217,129-10 1,-183 33-19,0 2 0,63 8 1,-41-2 28,-64-4-121,-1 0 0,0-2 0,1 0 0,-1 0 0,0-2 0,34-9-1,-38 8-22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12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399 26 2720,'3'-6'343,"4"-7"2257,-7 12-2525,0 1 0,0 0 0,0-1 0,-1 1 0,1 0 0,0-1 0,0 1 0,0 0 0,-1 0 0,1-1 0,0 1 0,0 0 0,-1 0 0,1-1-1,0 1 1,0 0 0,-1 0 0,1-1 0,0 1 0,-1 0 0,1 0 0,0 0 0,-1 0 0,1 0 0,0 0 0,-1 0 0,1 0 0,0 0 0,-1 0 0,1 0 0,-1 0 0,1 0 0,0 0 0,-1 0 0,1 0 0,0 0 0,-1 0 0,-13 2 332,1 0-1,-1 1 1,1 0 0,-1 1 0,1 1 0,-16 8 0,13-5-250,0 0 1,1 2 0,0 0-1,1 0 1,0 1 0,-18 19 0,13-12 46,1 2 0,0 0 0,2 0 0,-18 30 0,25-34-63,0-1 0,1 2 0,1-1 0,1 1 0,0 0 1,1 0-1,-4 26 0,8-39-104,1 0 0,0 0 0,0 0 1,0 0-1,0 0 0,0 0 0,1-1 0,0 1 0,0 0 0,0 0 1,0 0-1,1-1 0,-1 1 0,1 0 0,0-1 0,0 1 1,0-1-1,0 0 0,1 0 0,0 0 0,-1 0 0,1 0 0,0-1 1,0 1-1,0-1 0,1 0 0,-1 0 0,1 0 0,6 3 1,2-1 88,1 0 1,-1-1 0,1 0 0,0-1-1,0 0 1,1-1 0,-1 0 0,0-2 0,15-1-1,-3-1-13,0-1-1,0-2 0,43-15 1,-56 17-86,-4 2-25,-1-1-1,1 0 0,0-1 0,-1 0 0,0 0 1,0 0-1,8-7 0,-4 1-827,-2 0 1,1-1-1,-1 0 0,-1-1 0,7-11 1,2-6-855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6:39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3232,'-14'3'6108,"14"-2"-5889,-9 16 738,0 1 1060,8-11-1778,1 1 0,0-1 0,1 1 0,1 9 0,1-2 7,7 23 1,3 7 268,61 269 758,-61-262-1128,-2-17 117,2-1 0,22 41 0,-21-45-35,10 29-141,-11-35 1226,-2-34-516,-5 5-744,0-3 37,0 0 1,0-1 0,7-16-1,0 2 1,-6 11-57,-1 0 0,-1 0 0,5-15 1,-3 8-7,125-349-38,-115 325-439,25-47 0,-31 69-543,-11 20 1034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12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12 3488,'0'-1'52,"0"1"0,1-1-1,-1 1 1,0-1 0,0 1 0,0-1 0,0 1 0,0 0 0,1-1-1,-1 1 1,0-1 0,0 1 0,1-1 0,-1 1 0,0 0 0,0-1-1,1 1 1,-1-1 0,1 1 0,-1 0 0,0-1 0,1 1 0,-1 0-1,1 0 1,-1-1 0,1 1 0,-1 0 0,1 0 0,-1 0 0,0 0-1,1 0 1,-1-1 0,1 1 0,-1 0 0,1 0 0,0 0 0,-1 0 0,4 1 1246,-4-1-1127,0 1-1,0-1 1,0 1 0,0 0-1,0-1 1,0 1 0,1 0-1,-1-1 1,0 1-1,1-1 1,-1 1 0,0-1-1,1 1 1,-1-1 0,1 2-1,3 4 209,-2-1-90,0 0-1,-1 0 0,0 1 0,0-1 0,0 1 0,-1-1 1,0 6-1,-3 42 852,1-41-932,-39 220 1736,5-38-715,32-166-1020,1-10-24,0 2 0,2-1 0,0 31 0,1-50-172,0 1 0,0-1-1,0 0 1,1 0 0,-1 1-1,0-1 1,0 0 0,0 1 0,0-1-1,0 0 1,0 1 0,1-1-1,-1 0 1,0 0 0,0 1-1,0-1 1,1 0 0,-1 0 0,0 0-1,0 1 1,1-1 0,-1 0-1,0 0 1,0 0 0,1 0 0,-1 1-1,0-1 1,1 0 0,-1 0-1,0 0 1,0 0 0,1 0 0,-1 0-1,0 0 1,1 0 0,-1 0-1,0 0 1,1 0 0,-1 0 0,0 0-1,1 0 1,-1 0 0,0 0-1,0-1 1,1 1 0,-1 0 0,0 0-1,1 0 1,-1 0 0,0-1-1,0 1 1,1 0 0,-1 0 0,0 0-1,0-1 1,0 1 0,1 0-1,-1 0 1,0-1 0,9-8 129,-1 0 0,-1 0 0,1 0 0,6-14 0,4-3-42,9-10-292,2 2 0,50-48 0,-74 78 104,-1 0-1,1 0 0,0 1 1,0-1-1,0 1 0,7-3 1,-11 6 84,0-1 0,0 1 0,0 0 0,0-1 1,0 1-1,0 0 0,0 0 0,0 0 0,0 0 0,-1 0 1,1 0-1,0 0 0,0 0 0,0 0 0,0 0 1,0 0-1,0 1 0,0-1 0,0 0 0,0 1 1,0-1-1,0 1 0,0-1 0,-1 1 0,1-1 0,0 1 1,0 0-1,-1-1 0,1 1 0,0 0 0,-1-1 1,1 1-1,0 0 0,-1 0 0,0 0 0,1 0 1,-1 0-1,1-1 0,-1 1 0,0 0 0,1 0 1,-1 0-1,0 0 0,0 0 0,0 0 0,0 1 0,3 21 307,-2 1-1,0-1 0,-5 41 0,2-21-135,1 63 367,0-96-351,1-4-813,15-41-7744,-3 15 5958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13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0 4992,'-2'1'227,"0"0"-1,0 0 1,0 0 0,1 1 0,-1-1 0,0 0 0,1 1-1,-1-1 1,1 1 0,0-1 0,-1 1 0,1 0-1,0 0 1,0 0 0,0-1 0,-1 5 0,-2 5 262,1 1 0,0-1 0,1 1 1,0 0-1,1 0 0,0 0 0,1 0 1,1 14-1,0-17-351,1 1 0,0-1 0,0 0-1,1 0 1,0 0 0,0-1 0,1 1 0,0-1 0,1 0 0,10 15 0,-11-19-62,-1 0 0,1-1 0,0 1 0,0-1 0,0 0 0,0 0 0,0 0 0,1-1 1,-1 1-1,1-1 0,0 0 0,0-1 0,0 1 0,-1-1 0,1 0 0,1 0 0,-1 0 1,0-1-1,0 0 0,0 0 0,10-1 0,-7-1 17,0 1 0,-1-1 0,1 0 0,0-1 0,-1 1 0,0-2 0,1 1 0,-1-1 0,-1 0 0,1 0 0,0-1 0,-1 0 0,9-9-1,-8 6-2,0 0-1,-1-1 1,0 0-1,0 0 1,-1-1-1,0 1 1,7-21-1,-10 25-87,-1 0-1,0 0 0,1 0 1,-2 0-1,1 0 0,0 0 1,-1 0-1,0-1 0,-1 1 1,1 0-1,-1 0 0,0 0 1,0 0-1,0 0 0,-1 0 1,1 0-1,-1 0 0,-5-7 1,4 8-54,0 1 0,0-1 0,0 1 0,-1-1 0,0 1 0,0 0 0,0 0 0,0 1 1,0-1-1,0 1 0,-1 0 0,1 0 0,-1 1 0,1-1 0,-1 1 0,-6-1 0,1 0-72,-1 1 1,1 0-1,0 1 0,0 0 0,-1 1 0,-14 3 0,15-2-94,0 1 0,1 0 0,0 0 0,-1 1 0,1 0-1,-16 10 1,21-11-298,-1 0-1,1 1 1,0 0 0,0-1-1,0 1 1,0 0-1,1 1 1,-1-1 0,1 1-1,0-1 1,0 1-1,1 0 1,-4 10-1,4 8-1477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13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70 4224,'-1'0'395,"1"0"-352,0 0 0,0 1 0,-1-1 1,1 0-1,0 0 0,0 0 0,0 0 0,0 1 0,-1-1 0,1 0 0,0 0 0,0 0 0,0 1 1,0-1-1,0 0 0,0 0 0,-1 0 0,1 1 0,0-1 0,0 0 0,0 0 0,0 1 1,0-1-1,0 0 0,0 0 0,0 1 0,0-1 0,0 0 0,0 0 0,0 0 0,0 1 0,0-1 1,1 0-1,-1 1 0,-10 301 7827,3-114-6263,0 37 57,3-180-704,3-42-583,-2-6 755,2-9-911,1 1-1,0-1 1,1-13-1,1 7-233,19-161 117,-16 149-106,7-46-52,27-85 1,-29 126-20,2 1-1,1 0 1,20-37-1,-27 59 57,1 1 0,0 0 0,1 0-1,0 0 1,1 1 0,0 1 0,0-1 0,1 2-1,0-1 1,1 1 0,0 1 0,13-7 0,-22 12 43,0 1 0,1 0 0,-1 0 0,1 0 1,-1 0-1,1 1 0,-1-1 0,1 1 0,0-1 1,-1 1-1,1 0 0,0 0 0,-1 0 0,1 1 0,-1-1 1,1 0-1,0 1 0,-1 0 0,1 0 0,-1-1 0,5 4 1,-5-3 11,0 1 1,0 0-1,-1 0 1,1 0-1,0 0 1,-1 0-1,1 0 1,-1 0-1,0 0 1,1 1-1,-1-1 1,0 1-1,-1-1 1,1 1-1,0-1 1,-1 1-1,1-1 1,-1 1-1,0-1 1,0 1-1,0 0 1,-1 4-1,-1 14 139,-1 1 1,-2-1-1,0 0 0,-1-1 1,-1 1-1,-1-1 0,-1-1 1,-1 1-1,0-1 0,-1-1 1,-20 25-1,12-23 23,-31 26 1,37-34-138,5-5-272,0 1 0,-1-2 0,1 1 0,-2-1 1,-13 7-1,20-12-118,0 1-1,0-1 1,0 0 0,0 0 0,0 0 0,0-1 0,-1 1 0,1-1 0,0 0 0,0 0 0,-1 0-1,1 0 1,0 0 0,0-1 0,-1 0 0,1 1 0,-4-3 0,-18-7-2654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38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15 328 1984,'-4'3'8993,"3"5"-6188,1 13-4510,0-13 2609,9 368 1592,-6-209-1817,-1-14-425,2-59 38,9 398 696,-13-449-923,-1 53 99,-1-70 1,2-11-83,-2 1 0,1-1 1,-2 1-1,0-1 1,-1 0-1,-11 28 1,7-22 245,8-21-318,0 0 0,0 0 0,-1 1 0,1-1 0,0 0 0,0 0 0,0 0 0,0 1 0,0-1 0,0 0 0,0 0 0,0 1 0,0-1 0,0 0 0,0 0-1,0 1 1,0-1 0,0 0 0,0 0 0,0 1 0,0-1 0,0 0 0,0 0 0,0 1 0,0-1 0,0 0 0,0 0 0,0 0 0,1 1 0,-1-1 0,0 0 0,0 0-1,1 1 1,69-22-308,-46 13 335,1 2 1,0 1-1,30-3 1,-17 3-18,269-26 83,-217 24 2,363 2-281,-285 3 583,-50-1-414,-37 2 65,40-1 151,281-9-17,-259 3-280,-49 4 144,-47 3-3,-1 1 1,70 9-1,20 19-48,-123-25 47,25 11 0,-14-4 52,-5-1-302,-18-8 215,1 1 1,-1-1-1,1-1 1,-1 1 0,1 0-1,0 0 1,-1 0-1,1-1 1,0 1 0,-1-1-1,1 0 1,0 1 0,0-1-1,-1 0 1,1 0-1,0 0 1,0 0 0,0 0-1,-1-1 1,1 1-1,0 0 1,0-1 0,3-1-1,-5 2-9,1 0-1,0-1 1,0 1-1,-1 0 1,1-1-1,0 1 1,-1-1-1,1 1 1,0-1-1,-1 1 1,1-1-1,-1 0 1,1 1-1,-1-1 1,1 0-1,-1 1 1,1-2-1,1-2 168,0 0-152,0 0 1,-1 0-1,1 0 1,-1 0 0,0-1-1,-1 1 1,1-6-1,1-40 59,-1 22-16,17-205 329,7-158-582,-21 266 134,2-107-60,-4 176 43,11-60 0,-5 61-14,0-59-1,-8-142-107,-3 220 98,2 27 91,0 1 0,1 0-1,1-15 1,0-13 106,-1 27-166,0 0 0,1 0 0,0 1-1,2-11 1,-1 10 12,-2 8 45,0 1 0,0-1 0,0 0 0,0 1 0,0-1 0,0 1 0,0-1-1,0 0 1,0 1 0,1-1 0,-1 1 0,0-1 0,0 1 0,1-1 0,-1 1-1,1-2 1,0-24 118,-14 26-3994,0 3-1227,8-3 2933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38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478 12 2144,'1'-1'100,"0"0"0,0 0-1,0 0 1,0 0 0,0 0 0,0 0 0,0 1-1,0-1 1,0 0 0,0 0 0,0 1 0,0-1-1,3 0 1484,-15 5 2251,-162 44 1371,-79 40-3044,246-85-2217,-1-1 1,0 0-1,-1 0 1,-8 1-1,1 1-210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39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18 2816,'-6'-4'6869,"1"2"-6451,1-1 0,-1 2 1,0-1-1,1 0 0,-1 1 0,0 0 0,0 0 0,0 1 1,0-1-1,0 1 0,-9 1 0,-6 1 112,-33 9 0,19-4 53,16-4-434,11-1-86,0 0 1,0-1-1,0 0 0,0-1 0,-14 0 0,12-1-85,5 1-21,0 0 1,1-1-1,-1 1 1,0-1-1,1 0 0,-1 0 1,1 0-1,-1-1 1,1 1-1,0-1 0,-1 0 1,1 0-1,-4-3 1,41 1-13398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3:39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1200 3232,'12'-5'8913,"9"4"-6755,4-1-1741,6-9 188,-21 7-451,0 1-1,13-3 1,260-31 207,3 22 366,-80 7-114,-173 5-411,-19 1-124,1 1 1,25 1 0,-2 0 111,-35 0-140,0 0 0,-1-1 1,1 1-1,0-1 0,-1 0 0,1 0 0,0 0 0,-1 0 0,1 0 0,3-3 0,-5 3 16,0 0-1,0-1 1,1 1-1,-1-1 0,0 1 1,0-1-1,-1 0 1,1 1-1,0-1 1,-1 0-1,1 1 1,-1-1-1,1 0 1,-1 0-1,0 0 1,1-3-1,-4-38 262,0 17-263,-23-214-16,17 175-261,-4-104-1,8 107 108,3 42 30,0 1-1,2-35 0,2 19-79,-2-37 0,-1 22-22,2 41 156,0 0 0,1 0 0,0 1 0,3-10 1,1-3-126,-6 19 118,1 0 0,-1 1 0,0-1 0,1 0 0,-1 1 0,1-1 0,0 1 0,-1-1 0,1 1 0,0-1 0,0 1 0,2-3 0,-1 3-7,0 1 1,-1-1-1,1 1 1,0-1-1,0 1 1,-1 0-1,1 0 0,0 0 1,0 0-1,0 0 1,-1 0-1,1 0 1,2 1-1,66 7 81,97 10 27,-152-17-12,196 10 467,80-33-199,-182 10-139,118-13-151,-223 25-27,0-1 0,1 1 0,-1-1 0,0 2 0,0-1 0,1 0 1,-1 1-1,0 0 0,0-1 0,0 2 0,8 2 0,-10 8 226,-2-7-138,1 12-179,0-1-1,-1 1 0,-3 26 1,0 12 39,-5 238 191,6-224 1,1 34-89,-4 75 63,-2-43 209,10 6 850,-3-140-1160,1 4 213,0-5-94,8-4-62,60-18-502,-27 12 476,-17 4-41,-1 1-1,39-3 1,279-4-25,-268 5-84,-32 3 135,61 2-1,66 8-23,-107-1-136,27 1 805,-88-7-660,-1 1 0,1 0-1,-1-1 1,1 1-1,0 0 1,-1-1 0,1 1-1,-1-1 1,1 1 0,-1-1-1,0 1 1,1-1 0,-1 1-1,1-1 1,-1 0-1,0 1 1,0-1 0,1 1-1,-1-1 1,0 0 0,0 1-1,0-1 1,1 0-1,-1 1 1,0-1 0,0 0-1,0 1 1,0-1 0,-1-1-1,1-33 241,0 18-175,12-140 82,-3 75-120,-2 36-161,1 1 1,21-63 0,2-3 187,12-132-559,-41 226 417,11-146-850,-11 160 889,13 2-514,-10 1 487,51 3-84,-30-2 269,37-1 0,312-16 10,-181 9-106,-77-9-76,-97 16-14,-19 0 65,0 1-1,0-1 0,1 0 1,-1 0-1,0 0 0,1 0 1,-1 0-1,0 0 1,1-1-1,-1 1 0,0 0 1,0-1-1,1 1 1,-1 0-1,0-1 0,0 0 1,2 0-1,-1 7-43,-1 0 0,0 1 0,0-1 0,0 10 0,-6 122 93,2-62-92,-3 4 68,3-44 52,1 62 1,5 54 27,-1-8 105,0 37-30,-3-98 62,-3-55-247,3-25 0,0 1 1,1 0-1,-1-1 0,1 1 1,0 0-1,0 0 1,1 5-1,0-6 0,-1-1-1,1 0 1,-1 1 0,0-1-1,0 1 1,0-1 0,0 0-1,0 1 1,0-1 0,-1 1-1,1-1 1,-1 0 0,0 1-1,0-1 1,-2 4 0,36-13 578,-21 3-606,1 1 0,0 0 0,0 1 0,15 0 0,-1 0-2,221-23 16,248-40-116,-341 43 175,-128 18-58,-15 2-9,-1 0-1,12 1 1,-17 0 59,-1 1 0,1-1 0,-1 0-1,1-1 1,8-2 0,-12 3-15,-1 0-15,-1 1 0,1 0 0,-1-1 0,1 1 0,-1-1 0,1 1 0,-1-1 0,1 1 0,-1-1 0,1 0 1,-1 1-1,0-1 0,1 1 0,-1-1 0,0 0 0,0 1 0,1-1 0,-1 0 0,0 1 0,0-2 0,2-16 223,-2 13-174,4-293-576,-7 154 235,5 0 154,-2-104-506,1 229 364,3-25 1,-4 39 251,1 1 1,0-1-1,0 1 1,0-1-1,0 1 1,1 0-1,0-1 1,0 1-1,0 0 1,4-6-1,18 0-198,-15 6 172,-2 1 0,1 1 1,-1 0 0,1 0 0,-1 1 0,1 0-1,14 0 1,-2 1 36,29 4 0,127 18 380,-66-9-219,56 5 141,-118-16-172,49-4 0,-23-1 5,23-2-53,-80 3-103,1 1 0,-1 1 0,1 1 0,-1 1 0,32 6 0,-46-7 14,0 0 1,0 0 0,0 0 0,0 1 0,0-1 0,0 1-1,-1 0 1,1 0 0,-1 0 0,1 0 0,-1 0-1,0 0 1,1 1 0,-1-1 0,0 1 0,1 2-1,2 3-2,-1 1-1,0 0 1,-1 0-1,3 9 0,1 11 29,0 1-1,-2-1 1,-1 1 0,-1 0-1,-2 0 1,-3 33-1,-2-17 53,-1-1-1,-3 0 0,-19 62 1,13-65-305,-26 57 0,26-71-1496,-21 32 0,6-13-194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3:49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344 327 2144,'0'0'98,"0"0"0,1 0 1,-1 0-1,1 0 0,-1 0 1,0 1-1,1-1 0,-1 0 0,0 0 1,1 0-1,-1 0 0,0 0 0,1 0 1,-1 1-1,0-1 0,0 0 0,1 0 1,-1 1-1,0-1 0,0 0 1,1 0-1,-1 1 0,0-1 0,0 0 1,0 1-1,1-1 0,-1 0 0,0 0 1,0 1-1,0-1 0,0 1 0,0-1 1,-10 8 4130,2-3-4757,-33 16 1510,27-14-844,0 0 1,-14 10-1,0 4-90,1 1 0,1 2 0,1 0 0,2 1 0,0 2 0,2 0 0,-22 36 0,40-59-31,0 1-1,1 0 1,0 0 0,-1 0 0,2 1-1,-1-1 1,0 0 0,1 1 0,0-1-1,1 1 1,-1 6 0,1-10 16,0 0 0,1 0 0,-1 1 1,1-1-1,-1 0 0,1 0 0,0 0 0,-1 0 1,1-1-1,0 1 0,0 0 0,1 0 0,-1 0 0,0-1 1,1 1-1,-1-1 0,1 1 0,-1-1 0,1 0 1,-1 1-1,1-1 0,0 0 0,0 0 0,0 0 0,0 0 1,0 0-1,0-1 0,0 1 0,0-1 0,0 1 1,0-1-1,3 0 0,7 2 98,-1-2 0,1 0-1,-1 0 1,1-1 0,19-3 0,-12-1 108,0 0 1,28-11 0,-36 11-182,-1-1-1,0 1 1,0-2 0,0 1 0,-1-1-1,0-1 1,0 0 0,-1 0-1,0 0 1,-1-1 0,0-1 0,7-10-1,5-13 43,-1-2-1,18-47 0,3-6 58,39-63-61,-14 33-261,-28 53-294,-32 57 162,1 1 0,0 0-1,8-9 1,-22 31-349,-2 5 1014,-14 19 1,11-20-192,1 1 1,2 0-1,0 1 1,1 1 0,-14 43-1,-21 117 62,44-175-215,-16 62 95,-5 31 204,13-37 435,31-84-60,-22 20-698,88-80-149,-75 70 129,0 2 1,1-1-1,0 2 1,0 0-1,22-8 1,-33 14-6,-1 2 0,1-1 0,0 0 0,0 0 0,0 1 1,0 0-1,0 0 0,0-1 0,0 2 0,0-1 0,0 0 1,0 1-1,5 0 0,-7 0 6,1 0 1,-1 0-1,1-1 0,-1 1 1,1 0-1,-1 0 1,1 0-1,-1 0 0,0 0 1,0 1-1,0-1 0,1 0 1,-1 1-1,0-1 0,-1 1 1,1-1-1,0 1 1,0-1-1,-1 1 0,1-1 1,0 1-1,-1 0 0,0-1 1,1 1-1,-1 2 1,0 8 38,0 0 1,0 0 0,-2 0 0,-3 19 0,2-16-77,0 0 0,1 19 0,1-33 64,1 1 1,0 0 0,0 0 0,1 0 0,-1-1 0,0 1 0,1 0 0,-1 0 0,1-1 0,-1 1 0,1 0 0,0-1 0,0 1 0,0 0 0,0-1 0,0 0 0,0 1 0,0-1 0,0 1 0,0-1 0,1 0 0,-1 0 0,1 0 0,-1 0 0,2 1 0,1 0 29,0-1 1,0 0 0,0 0 0,0 0 0,0 0 0,0-1 0,0 0 0,0 0 0,0 0 0,5 0 0,16-3 6,1-1 1,0 0-1,36-13 0,-65 22-147,0 1 0,1-1 0,0 0-1,0 1 1,-1 8 0,3-13 114,0 0 1,0 0-1,0 1 0,0-1 1,0 0-1,1 0 0,-1 1 1,0-1-1,1 0 0,-1 0 1,1 0-1,-1 0 0,1 0 1,0 0-1,-1 0 0,1 0 1,0 0-1,0 0 1,0 0-1,0 0 0,-1 0 1,1 0-1,0-1 0,1 1 1,-1 0-1,0-1 0,0 1 1,2 0-1,0 0 29,-1-1-1,1 1 1,0-1 0,-1 0 0,1 0-1,0 0 1,-1 0 0,1 0-1,0 0 1,-1-1 0,1 0-1,0 1 1,3-3 0,-4 2-31,0 0 1,0 0-1,0 0 1,0 0-1,0-1 1,0 1-1,0-1 1,0 0-1,0 0 1,-1 1-1,1-1 0,-1 0 1,0 0-1,1 0 1,-1 0-1,0-1 1,0 1-1,0 0 1,0 0-1,-1-1 1,1 1-1,-1-1 1,1 1-1,-1 0 1,0-1-1,0 1 0,0-1 1,0 1-1,0-1 1,-1 1-1,1 0 1,-1-1-1,-1-3 1,1 3-34,0-1 1,0 1-1,0-1 0,-1 1 1,0 0-1,1 0 1,-1 0-1,0 0 0,-1 0 1,1 0-1,0 0 0,-1 1 1,0-1-1,1 1 1,-1 0-1,0 0 0,0 0 1,0 0-1,-1 0 1,1 1-1,0-1 0,-1 1 1,-5-1-1,-7 2-148,16 1 70,10-2 101,21-5 56,-15 3-36,1 1 0,28-1 0,-40 3-44,0 0 0,0 0 0,0 1 0,0 0 0,0 0 1,0 1-1,0-1 0,0 1 0,0 0 0,-1 0 0,1 1 0,-1-1 0,6 5 1,-5-3 13,-1 1 0,1 0 0,-1 0 0,0 0 0,0 0 0,0 1 0,-1 0 0,0 0 1,0 0-1,-1 0 0,1 0 0,-1 0 0,0 1 0,-1-1 0,0 1 0,0-1 0,0 10 1,-1 12-33,0-1 1,-10 51-1,9-64 41,-9 42 143,-2 0 0,-29 84 0,40-136-48,-1 1 0,-1 0 0,1-1-1,-1 1 1,-3 4 0,6-9-80,0 0 0,-1 0 1,1 1-1,0-1 0,0 0 0,-1 1 0,1-1 1,0 0-1,0 0 0,-1 1 0,1-1 0,0 0 1,-1 0-1,1 0 0,0 0 0,-1 1 0,1-1 1,0 0-1,-1 0 0,1 0 0,0 0 0,-1 0 1,1 0-1,-1 0 0,1 0 0,0 0 0,-1 0 1,1 0-1,0 0 0,-1 0 0,0-1 21,0 0 0,1 0 0,-1 0 0,0 0 0,1 0 0,-1-1 0,1 1 0,0 0 0,-1 0 0,1 0 0,0 0 0,0-1 0,-1 1 0,1 0 0,0-2 0,0-14 38,0-1 1,1 1-1,1 0 1,3-18-1,23-72-147,-13 67-6,1 0 0,3 1 0,1 1 0,2 1 0,1 1 0,31-36 0,21-13-182,-59 68 183,-15 16 60,0 0 0,0 0-1,0 0 1,0 1 0,0-1 0,0 0 0,0 0 0,1 1 0,-1-1 0,0 1 0,0-1 0,0 1-1,1-1 1,-1 1 0,2-1 0,-2 1 9,-1 1 0,1-1 0,-1 0 0,1 0 0,-1 0 0,1 0 0,-1 1 0,1-1-1,-1 0 1,1 0 0,-1 1 0,1-1 0,-1 0 0,1 1 0,-1-1 0,0 1 0,1-1 0,-1 0 0,0 1 0,1-1 0,-1 1-1,0-1 1,0 1 0,1-1 0,-1 1 0,0-1 0,0 1 0,0 0 0,0-1 0,0 1 0,1-1 0,-1 1 0,0-1 0,0 1-1,-1-1 1,1 1 0,0 0 0,0 0 0,-1 11-24,0 0 1,0 0-1,-2 0 0,1-1 0,-2 1 0,1-1 0,-2 1 1,-6 12-1,-1-1 148,-1 0 0,-28 36 0,37-55-50,1 1 0,0-1 0,-1 0 0,0 0-1,0-1 1,0 1 0,0-1 0,-1 0 0,-4 3 0,8-6-56,1 0 0,0 0 0,0 1 0,-1-1 0,1 0-1,0 0 1,-1 0 0,1 0 0,0 0 0,-1 0-1,1 0 1,-1 0 0,1 1 0,0-1 0,-1 0 0,1-1-1,0 1 1,-1 0 0,1 0 0,0 0 0,-1 0-1,1 0 1,0 0 0,-1 0 0,1 0 0,0-1 0,-1 1-1,1 0 1,0 0 0,-1 0 0,1-1 0,0 1-1,0 0 1,-1 0 0,1-1 0,0 1 0,0 0 0,-1-1-1,1 1 1,0-1 0,0 1-21,0-1 1,-1 0-1,1 0 0,0 0 1,0 1-1,0-1 0,0 0 1,0 0-1,0 0 0,1 1 1,-1-1-1,0 0 0,0 0 1,1 1-1,-1-1 0,0 0 1,1 0-1,0 0 0,1-2-55,1 0 0,-1 0 0,1 0-1,0 1 1,0-1 0,0 1-1,0 0 1,1 0 0,-1 0-1,7-2 1,39-12-638,-41 13 569,0 1 59,0 0 0,0 1 0,0 0-1,0 0 1,1 1 0,-1 0 0,0 0 0,0 1 0,10 2 0,-14-2 55,-1-1 1,0 1-1,0 0 0,0 1 0,0-1 1,0 0-1,0 1 0,0 0 1,0-1-1,-1 1 0,1 0 1,0 1-1,-1-1 0,0 0 1,0 1-1,1-1 0,-1 1 1,-1 0-1,1 0 0,0 0 1,-1 0-1,1 0 0,-1 0 1,0 0-1,1 4 0,0 6 21,-1 0 0,0 0 0,-1 0-1,0 0 1,-4 23 0,-17 62 5,-19 33 515,33-112-395,-1-1-1,-1-1 1,0 0-1,-1 0 0,-12 15 1,20-29-32,0-1 0,0 0 0,0 0 1,-1 0-1,-3 3 0,5-5-70,1 0-1,-1 1 1,1-1 0,0 0 0,-1 0-1,1 1 1,-1-1 0,1 0-1,0 0 1,-1 0 0,1 0 0,-1 0-1,1 1 1,-1-1 0,1 0 0,-1 0-1,1 0 1,-1 0 0,1 0-1,-1-1 1,1 1 0,0 0 0,-1 0-1,1 0 1,-1 0 0,1 0 0,-1-1-1,1 1 1,0 0 0,-1 0-1,1-1 1,0 1 0,-1 0 0,1-1-1,0 1 1,-1 0 0,1-1-1,0 1 1,-1 0 0,1-1 0,0 1-1,0-1 1,0 1 0,-1 0 0,1-1-1,0 1 1,0-1 0,0 0-1,-1-5 39,1 1 0,-1-1-1,2 0 1,-1 1 0,0-1-1,1 1 1,0-1 0,3-9-1,8-25-46,1 1-1,2 0 0,2 1 0,2 1 0,29-46 0,134-166-595,-162 223 430,0-1-41,1 0 0,2 2 1,36-32-1,-56 54 136,0 1 0,0 0 1,1 0-1,-1 0 0,1 0 1,0 1-1,0-1 0,6 0 1,-10 1 51,1 1 1,0 0-1,0 0 1,0 0 0,0 0-1,0 0 1,0 0 0,0 0-1,0 0 1,0 0 0,0 1-1,0-1 1,-1 0 0,1 1-1,0-1 1,0 0 0,0 1-1,0-1 1,-1 1 0,1-1-1,0 1 1,0 0 0,-1-1-1,1 1 1,-1 0 0,1-1-1,0 1 1,-1 0 0,1 0-1,-1 0 1,0-1 0,1 1-1,-1 0 1,0 0 0,1 0-1,-1 0 1,0 0 0,0 0-1,0 0 1,0-1 0,0 2-1,1 6 74,-1-1 0,0 0-1,-1 0 1,0 1 0,0-1 0,0 0-1,-1 0 1,0 0 0,0 0 0,-4 7-1,-4 6 114,-24 37 0,29-51-84,0 1 0,-1-1 1,0 0-1,0 0 1,-1-1-1,1 0 1,-1 0-1,-13 7 1,18-11-91,2-1-6,0 0 0,0 0 0,0-1 0,0 1 1,1 0-1,-1 0 0,0 0 0,0 0 0,0 0 0,0 0 0,0 0 0,0 0 0,0 0 0,0 0 0,0 0 0,0 0 1,0-1-1,0 1 0,0 0 0,0 0 0,0 0 0,0 0 0,0 0 0,0 0 0,0 0 0,0 0 0,0 0 0,0 0 0,0-1 1,0 1-1,0 0 0,0 0 0,0 0 0,0 0 0,-1 0 0,1 0 0,0 0 0,0 0 0,0 0 0,0 0 0,0 0 1,0 0-1,0 0 0,0-1 0,0 1 0,0 0 0,0 0 0,0 0 0,0 0 0,-1 0 0,1 0 0,0 0 0,0 0 0,0 0 1,0 0-1,0 0 0,0 0 0,0 0 0,0 0 0,0 0 0,0 0 0,-1 0 0,1 0 0,0 0 0,0 0 0,0 0 0,3-1-11,1 0 0,-1 0 0,1 0 0,-1 0 0,1 1 0,-1-1 0,5 1-1,11-2 149,10-4-139,-1-2 0,-1 0 0,1-2 0,-1-1-1,33-19 1,-40 18 52,0-1 0,-1-1 0,0 0 0,-1-2 0,-1 0 0,30-36-1,46-57-123,-90 107 63,-2 0-17,0 0 0,1 1 0,-1-1 0,1 1 0,0-1-1,-1 1 1,1 0 0,0-1 0,0 1 0,3-1 0,-5 2 17,1 0 0,-1 0 0,1 0 0,-1 0 0,0 0 0,1 0 0,-1 0 0,0 0 0,1 0 0,-1 0 0,0 0 0,1 0 1,-1 0-1,1 1 0,-1-1 0,0 0 0,1 0 0,-1 0 0,0 1 0,0-1 0,1 1 0,7 12-20,-5 0 80,0 0 1,-1 0 0,0 1-1,-1-1 1,-1 0 0,-2 24-1,2 21 404,0-44-340,0-9-49,0 1 0,0-1 0,1 1 0,0-1 0,0 1-1,0-1 1,0 0 0,1 1 0,4 8 0,-5-13-39,-1 0 0,1 0 0,0 0-1,-1-1 1,1 1 0,0 0 0,0 0 0,0-1 0,0 1 0,-1-1 0,1 1 0,0-1 0,0 1 0,0-1-1,0 0 1,0 1 0,0-1 0,1 0 0,-1 0 0,0 0 0,0 0 0,0 0 0,0 0 0,0 0 0,0 0-1,0 0 1,0 0 0,0-1 0,0 1 0,0 0 0,0-1 0,0 1 0,0-1 0,1 0 0,2-1 36,0 0 1,-1-1 0,1 0-1,-1 1 1,0-1 0,0 0-1,4-5 1,11-18-81,-2-1 1,0-1-1,22-56 0,-36 78-19,1-1 0,0 1 0,0 0 0,1 0 0,0 0 0,7-9 0,-11 15 27,1-1 1,-1 1-1,0 0 1,1 0-1,-1-1 1,1 1-1,-1 0 1,0-1-1,1 1 1,-1 0-1,1 0 0,-1 0 1,1 0-1,-1 0 1,1-1-1,-1 1 1,1 0-1,-1 0 1,1 0-1,-1 0 1,1 0-1,-1 1 1,1-1-1,-1 0 1,1 0-1,-1 0 1,1 0-1,-1 0 1,1 1-1,-1-1 1,1 0-1,-1 0 0,0 1 1,1-1-1,-1 0 1,1 1-1,-1-1 1,0 0-1,1 1 1,-1-1-1,0 1 1,0-1-1,1 0 1,-1 2-1,11 22-145,-6-5 167,-1 1 0,-1 0 0,0 0 0,-1 30-1,5 37 235,-7-86-228,0-1 0,0 0-1,0 1 1,0-1 0,0 1 0,0-1-1,0 0 1,0 1 0,0-1 0,1 0-1,-1 1 1,0-1 0,0 0 0,0 0-1,1 1 1,-1-1 0,0 0 0,0 0-1,1 1 1,-1-1 0,0 0 0,1 0-1,-1 0 1,0 1 0,1-1 0,-1 0-1,0 0 1,1 0 0,-1 0 0,0 0-1,1 0 1,13-3 266,13-15-67,31-36-116,3-1-10,-53 49-134,0 0 0,0 1 0,1 0 0,0 0 0,0 1 0,13-5 0,-19 8 22,0 1 1,0-1-1,0 1 0,-1-1 0,1 1 0,0 0 0,0 0 0,0 0 0,0 0 0,0 0 0,0 1 0,0 0 1,-1-1-1,1 1 0,0 0 0,0 0 0,-1 0 0,1 1 0,-1-1 0,1 1 0,-1-1 0,0 1 0,1 0 1,-1 0-1,0 0 0,0 0 0,0 0 0,-1 1 0,1-1 0,0 1 0,-1-1 0,1 1 0,-1-1 0,0 1 1,0 0-1,1 5 0,4 25 158,-6-26-294,1-1 0,0 1 0,1 0 0,3 11 0,-4-16-211,1 0 1,-1 0-1,0 0 1,0 0 0,1 0-1,-1 0 1,1 0 0,0-1-1,-1 1 1,1-1 0,0 1-1,0-1 1,0 1-1,0-1 1,0 0 0,0 0-1,0 0 1,3 0 0,21 7-2464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3:52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594 53 2816,'3'-2'163,"-2"1"-63,1-1 1,0 1-1,-1 0 1,0-1 0,1 1-1,-1 0 1,0-1-1,0 0 1,1 1 0,0-3-1,-1 3 18,0-1 1,0 1-1,0-1 0,0 1 1,1 0-1,-1 0 0,0-1 0,1 1 1,-1 0-1,1 0 0,0 1 0,1-2 1,0 1 186,-1 0 0,0-1 0,0 1 0,0 0 0,0-1 0,0 1 0,-1-1 0,3-2 0,-4 2 554,-4 3-395,-5 5-102,-1 5-201,1-1 0,1 1-1,0 1 1,-8 14 0,-22 52 611,35-72-684,-41 87 1320,32-73-997,10-18-336,1 1 1,-1-1 0,0 1-1,1-1 1,0 1-1,0 0 1,-1 0 0,2 0-1,-1 0 1,-1 5 0,2-8-38,0 0 1,1 1 0,-1-1 0,0 0 0,0 0 0,1 0 0,-1 0 0,0 0 0,0 1 0,0-1 0,1 0 0,-1 0-1,0 0 1,0 0 0,1 0 0,-1 0 0,0 0 0,0 0 0,1 0 0,-1 0 0,0 0 0,0 0 0,1 0 0,-1 0 0,0 0-1,1 0 1,-1 0 0,0 0 0,0-1 0,0 1 0,1 0 0,-1 0 0,10-5 522,-7 2-495,0-1-1,-1 0 1,1 0 0,-1 0-1,0 0 1,0 0 0,0 0 0,-1-1-1,0 1 1,2-8 0,4-13-75,2 3-88,-6 17-99,0-1-1,-1 0 1,0 1 0,0-1-1,0 0 1,1-8 0,-5 34 76,-1 0 1,0 0 0,-2 0 0,-7 21 0,6-19 181,-75 233 373,65-215-220,-2 0 0,-2-1 0,-1-1 0,-30 41 0,20-38 71,-3-1 1,-1-2-1,-51 42 1,79-74-171,0-1-1,0 1 0,0-2 1,0 1-1,-1-1 1,-15 6-1,21-9-85,1-1 0,-1 1 0,0-1 0,0 0 0,0 1 0,1-1-1,-1 0 1,0 0 0,0 0 0,0 0 0,0 0 0,1-1 0,-1 1 0,0-1-1,0 1 1,0-1 0,1 1 0,-1-1 0,0 0 0,1 0 0,-1 0 0,1 0-1,-1 0 1,1 0 0,0-1 0,-1 1 0,1 0 0,0-1 0,0 1 0,0-1-1,0 1 1,0-1 0,0 1 0,0-1 0,0 0 0,1 1 0,-1-1 0,0-2-1,0 1-2,0-1 0,1 1-1,-1-1 1,1 1-1,-1-1 1,1 1-1,0-1 1,1 1-1,-1 0 1,1-1-1,1-5 1,2-3 22,9-23-1,-7 23-21,9-20-23,1 1 0,2 0 0,1 1 0,1 1 0,2 1 0,0 0 0,34-30 0,-26 31 48,1 1 0,1 2 0,2 1-1,0 1 1,1 2 0,44-18 0,-68 33-48,0 1 0,1 0 1,23-5-1,-32 8-168,0 1 0,-1 0 1,1-1-1,0 1 0,0 0 0,-1 1 0,1-1 0,0 0 1,0 1-1,-1 0 0,1-1 0,0 1 0,-1 0 0,1 0 1,-1 1-1,1-1 0,-1 0 0,0 1 0,0 0 0,1-1 1,-1 1-1,0 0 0,2 2 0,14 21-6262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3:55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367 643 2720,'-11'0'611,"-9"-1"2795,20 1-3349,17-21 2055,6-10-1189,117-213 768,-110 195-1490,-2-1 0,-2-1 1,25-75-1,-45 111-152,-4 10-76,0 0 0,0 1 1,-1-1-1,0 0 0,0 0 0,0 0 0,0 0 1,-1-7-1,0 12 21,0 0-1,0 0 1,0 0 0,0 0 0,0 0-1,0-1 1,0 1 0,0 0 0,0 0-1,0 0 1,0 0 0,0 0-1,0-1 1,0 1 0,0 0 0,0 0-1,0 0 1,0 0 0,-1 0-1,1 0 1,0 0 0,0-1 0,0 1-1,0 0 1,0 0 0,0 0 0,0 0-1,-1 0 1,1 0 0,0 0-1,0 0 1,0 0 0,0 0 0,0 0-1,0 0 1,-1 0 0,1 0 0,0 0-1,0 0 1,0 0 0,0 0-1,0 0 1,-1 0 0,1 0 0,0 0-1,0 0 1,0 0 0,0 0 0,0 0-1,-1 0 1,1 0 0,0 0-1,0 0 1,0 0 0,0 0 0,0 0-1,0 1 1,-1-1 0,-7 8-195,8-8 196,-75 100-144,-108 171 1338,71-97-250,52-85-131,5 3 0,4 2 0,-64 160-1,112-243-377,12-18 276,24-32-91,-18 20-477,33-32 0,72-40 54,8-7-229,-100 70 41,44-55 0,15-38-53,-49 66-173,80-90-1,-41 65-1211,-76 102 1146,-8 31 128,3-24 205,-1 37 0,5-51-15,0 0 0,1 0 0,1 0 0,0 0 0,9 29 0,-9-39 26,1 1 1,-1-1 0,1 1 0,0-1 0,0 0-1,0 0 1,1-1 0,0 1 0,0-1 0,0 1 0,1-1-1,-1 0 1,1-1 0,0 1 0,0-1 0,0 0-1,0 0 1,6 2 0,-4-3 24,0 0 0,-1 0 0,1 0 1,0-1-1,0 0 0,0 0 0,0 0 0,0-1 0,0-1 0,0 1 0,8-2 0,-5 0-37,-1-1 1,0 0-1,0 0 0,0-1 0,-1 0 0,1 0 0,11-9 0,-4 1 11,-1-1 0,-1 0 0,0-1 0,0 0 0,-2-1 0,0-1-1,15-24 1,-7 5-167,28-70 0,-47 104 84,0-1 1,0 0-1,0 0 0,-1 0 0,1 0 0,-1 0 0,1 0 0,-1 0 0,0 0 0,0 0 0,0 0 0,0 0 0,0 0 0,0 0 0,0 0 0,-1 0 0,1 0 1,-1 0-1,1 0 0,-2-2 0,1 4 9,1 0 1,-1-1-1,0 1 0,1 0 1,-1 0-1,1 0 1,-1 0-1,0-1 0,1 1 1,-1 0-1,0 0 0,1 0 1,-1 1-1,0-1 1,1 0-1,-1 0 0,0 0 1,1 0-1,-1 1 1,1-1-1,-1 0 0,0 0 1,1 1-1,-1-1 1,1 1-1,-1-1 0,1 0 1,-1 1-1,0 0 1,-18 15-146,18-16 155,-13 13-12,2 1-1,-1 0 1,2 1 0,0 1-1,0-1 1,2 1 0,0 1-1,-10 26 1,17-38 25,0 1 0,0 0-1,1 0 1,-1 0 0,2 0 0,-1 0-1,0 0 1,1 0 0,1 10 0,0-13 18,-1 0-1,1 0 1,0 0 0,0 0 0,0 0 0,1 0 0,-1 0-1,1 0 1,0 0 0,-1-1 0,1 1 0,0-1-1,1 1 1,-1-1 0,0 0 0,1 0 0,-1 0 0,1 0-1,-1 0 1,5 1 0,-1-1 8,0 1-1,0-2 1,0 1 0,0-1-1,0 1 1,0-2 0,0 1-1,1-1 1,-1 0 0,0 0-1,1-1 1,-1 1 0,0-1-1,7-2 1,12-4 78,48-21 0,-49 19-33,54-23 85,138-78 0,-210 107-155,0-1 0,-1 1-1,1-2 1,-1 1 0,1 0 0,-1-1 0,-1 0-1,1-1 1,4-5 0,-9 11-8,0-1 0,0 1 0,0 0 1,1-1-1,-1 1 0,0 0 0,0-1 0,0 1 0,0-1 0,0 1 0,0 0 1,1-1-1,-1 1 0,0-1 0,0 1 0,0 0 0,0-1 0,-1 1 0,1-1 1,0 1-1,0 0 0,0-1 0,0 1 0,0-1 0,0 1 0,-1 0 1,1-1-1,0 1 0,0 0 0,-1-1 0,1 1 0,0 0 0,0-1 0,-1 1 1,1 0-1,0 0 0,-1-1 0,1 1 0,0 0 0,-1 0 0,1 0 0,0-1 1,-1 1-1,1 0 0,-1 0 0,1 0 0,0 0 0,-1 0 0,0 0 0,-2-1-29,1 1 0,-1 0 0,0 0 0,0 0 0,0 0 0,-4 1 0,-5 2-3,0 1 1,0 0-1,1 0 1,0 1-1,0 1 0,-15 9 1,-60 48 25,64-45 46,1 2-1,2 0 1,-1 0-1,2 2 1,-21 33-1,36-51-31,1 0 1,0 0-1,1 1 0,-1-1 1,1 1-1,0-1 0,-1 6 1,2-9 4,-1-1 1,1 1 0,0 0 0,0 0-1,0-1 1,0 1 0,0 0 0,0 0 0,0-1-1,0 1 1,0 0 0,0 0 0,0-1-1,0 1 1,1 0 0,-1 0 0,0-1-1,1 1 1,-1 0 0,0-1 0,1 1 0,-1 0-1,1-1 1,-1 1 0,1-1 0,-1 1-1,1-1 1,-1 1 0,1-1 0,0 1 0,-1-1-1,1 1 1,0-1 0,-1 0 0,1 1-1,0-1 1,0 0 0,-1 0 0,1 0 0,0 0-1,0 1 1,-1-1 0,1 0 0,0 0-1,0 0 1,-1 0 0,1-1 0,0 1 0,1 0-1,5-2 51,0 0 0,0-1-1,1 0 1,-2 0 0,1-1-1,0 1 1,-1-1 0,1-1-1,-1 1 1,0-1 0,-1 0-1,8-9 1,7-8 25,28-42-1,-37 49-94,13-20-168,28-51 1,-79 127-864,-48 81 1026,26-45-19,-66 139 0,41-22 107,30-75 134,40-107-180,0-3 53,0 1 1,0 0-1,1 0 1,1 0-1,0 1 0,-1 13 1,3-24-74,0 0 0,0 0 1,0 0-1,0 0 0,0 0 1,0-1-1,0 1 0,0 0 1,0 0-1,0 0 0,0 0 1,1 0-1,-1 0 0,0 0 1,0 0-1,0 0 0,0 0 1,0 0-1,0 0 0,0 0 1,0 0-1,0 0 0,0 0 1,0 0-1,1 0 0,-1 0 1,0 0-1,0 0 0,0 0 1,0 0-1,0 0 0,0 1 1,0-1-1,0 0 0,0 0 1,0 0-1,0 0 0,0 0 1,0 0-1,0 0 0,1 0 1,-1 0-1,0 0 0,0 0 1,0 0-1,0 0 0,0 0 1,0 0-1,0 1 0,0-1 1,0 0-1,0 0 0,0 0 1,0 0-1,0 0 0,0 0 1,0 0-1,0 0 0,0 0 1,0 0-1,0 0 0,0 1 1,0-1-1,3-2 46,1-1 0,-1 1-1,0-1 1,0 1 0,0-1 0,0 0-1,-1 0 1,1-1 0,-1 1 0,1 0 0,2-8-1,-3 9-44,21-38 121,2 2 1,57-69-1,68-26-168,-13 13 12,-90 70-11,-3-1 0,-1-3-1,47-78 1,11-15-215,-35 55 8,-52 74-593,-18 23 795,1 1 1,0-1-1,0 1 1,1 0-1,-1 0 1,0 6-1,-2 3 23,-87 276 211,91-288-191,-4 27 278,5-28-244,0-1 0,0 1 1,0 0-1,0-1 0,0 1 0,0-1 0,0 1 0,1 0 1,-1-1-1,0 1 0,1-1 0,0 1 0,-1-1 1,1 1-1,1 1 0,-2-3-20,1 1-1,-1-1 1,1 0-1,-1 0 1,1 1 0,-1-1-1,1 0 1,-1 0-1,1 1 1,-1-1 0,1 0-1,-1 0 1,1 0-1,-1 0 1,1 0 0,-1 0-1,1 0 1,0 0-1,-1 0 1,1 0 0,-1 0-1,1 0 1,-1-1-1,1 1 1,-1 0 0,1 0-1,-1 0 1,1-1-1,-1 1 1,1 0 0,-1-1-1,1 1 1,-1 0-1,0-1 1,1 0 0,15-16 134,-14 15-104,84-112 145,-56 70-266,54-57-1,-83 99 77,14-14-142,0 1 1,1 0 0,28-19 0,-43 33 111,1 0 1,-1 0-1,1 0 0,-1 0 1,1 1-1,-1-1 1,1 1-1,0-1 0,-1 1 1,1-1-1,-1 1 0,1 0 1,0 0-1,0 0 1,-1 0-1,4 0 0,-5 0 13,1 1 0,0-1 0,0 1 0,0 0 0,0-1-1,0 1 1,0 0 0,-1-1 0,1 1 0,0 0 0,-1 0 0,1-1-1,0 1 1,-1 0 0,1 0 0,-1 0 0,1 0 0,-1 0 0,0 0 0,1 0-1,-1 0 1,0 0 0,0 0 0,0 0 0,0 2 0,4 24 50,0 0 0,1 0 1,13 37-1,-15-56-10,0 0 1,1 0-1,0 0 0,0-1 1,1 0-1,0 1 0,0-2 1,0 1-1,1-1 0,0 0 1,1 0-1,-1 0 0,1-1 1,0 0-1,9 5 0,-11-7 34,1-1 0,-1 1 0,0-1 0,1 0 0,-1-1 0,1 1 0,11 0 0,-13-2-34,0 0 1,-1 0-1,1-1 1,-1 1-1,1-1 1,0 0-1,-1 0 0,1 0 1,-1-1-1,0 1 1,1-1-1,-1 0 1,5-4-1,3-2 16,-1-1 0,-1 0 0,0 0 0,14-19 0,28-48 302,-32 46-178,-10 15-180,0 3-77,-1 0 0,-1 0 0,0-1 0,0-1 0,6-18 0,-13 31 64,0 0 0,0 0 1,1-1-1,-1 1 0,0 0 0,0 0 1,0 0-1,0 0 0,0 0 0,0 0 1,-1 0-1,1 0 0,0 0 1,0 0-1,-1 0 0,0-1 0,1 1 11,0 1 0,-1-1 0,1 1 0,-1-1 0,1 1 0,-1-1-1,1 1 1,-1 0 0,1-1 0,-1 1 0,0 0 0,1-1 0,-1 1 0,0 0-1,1 0 1,-1 0 0,1-1 0,-1 1 0,-1 0 0,0 0-3,0 0 1,0 0-1,0 1 1,0-1-1,0 0 1,0 1-1,0 0 1,0-1-1,0 1 1,0 0-1,0 0 1,1 0-1,-1 0 1,-3 3-1,-5 5 15,1 0 0,1 1-1,-1 1 1,2-1 0,-1 1 0,1 1-1,1-1 1,-6 17 0,5-10 61,0 0 1,2 1 0,0 0-1,-4 38 1,8-52-31,1-1 0,0 1 0,1 0 1,-1-1-1,1 1 0,0 0 0,0-1 0,0 1 0,3 4 0,-4-8-6,1 0 0,-1 0 0,1 1 0,0-1 0,-1 0 0,1 0 0,0 0-1,0 0 1,-1 0 0,1 0 0,0 0 0,0 0 0,0 0 0,0 0 0,1-1 0,-1 1-1,0 0 1,0-1 0,0 1 0,1-1 0,-1 1 0,0-1 0,0 0 0,1 1 0,-1-1-1,0 0 1,1 0 0,-1 0 0,0 0 0,1 0 0,-1 0 0,0 0 0,1-1 0,-1 1-1,2-1 1,3-2 49,1 1 0,-1-2 0,0 1 0,5-5-1,6-3 11,88-59 238,-61 39-400,1 2-1,61-29 1,-93 53 43,3-3-65,1 1 0,29-8 0,-46 15 95,1-1-1,0 1 1,-1 0-1,1 0 1,0 0-1,0 0 1,-1 0-1,1 0 1,0 0 0,-1 0-1,1 0 1,0 0-1,0 0 1,-1 0-1,1 1 1,0-1-1,-1 0 1,1 1 0,0-1-1,-1 0 1,1 1-1,0-1 1,-1 0-1,1 1 1,0 0-1,0 0 1,-1 1 1,1-1-1,-1 0 0,0 0 0,1 0 0,-1 0 0,0 1 0,0-1 0,1 0 0,-1 0 0,0 0 0,0 1 0,-1-1 0,1 1 0,-1 6-3,-1-1-1,0 1 0,-6 13 1,-8 11 112,-2 0 0,-33 46 0,15-24 262,35-53-319,0 1 0,0 0 0,0-1 0,0 1 0,1 0 0,-1 0 0,0 3 0,1-4-32,0-1 1,0 0-1,0 0 1,-1 0 0,1 0-1,0 1 1,1-1-1,-1 0 1,0 0-1,0 0 1,0 0-1,0 1 1,0-1-1,0 0 1,0 0-1,0 0 1,0 0 0,0 1-1,0-1 1,0 0-1,0 0 1,1 0-1,-1 0 1,0 0-1,0 0 1,0 1-1,0-1 1,0 0 0,1 0-1,-1 0 1,0 0-1,10-3 199,7-8-130,0-1-1,-1-1 1,-1 0-1,20-22 1,-22 22-92,16-18-146,-19 20 132,0 0 1,1 0-1,0 1 1,23-15-1,-33 24 8,1 0-1,0 0 1,-1 0 0,1 0-1,0 1 1,0-1-1,-1 1 1,1-1 0,0 1-1,3-1 1,-5 2 10,1-1 0,0 0 1,-1 0-1,1 0 1,0 0-1,-1 1 0,1-1 1,-1 0-1,1 0 0,0 1 1,-1-1-1,1 1 0,-1-1 1,1 0-1,-1 1 1,1-1-1,-1 1 0,0-1 1,1 1-1,-1-1 0,0 1 1,1 0-1,-1-1 0,0 1 1,0-1-1,1 1 0,-1 0 1,0-1-1,0 1 1,0 0-1,0-1 0,0 1 1,0 0-1,1 10-35,-1 0 0,0 1-1,-1-1 1,-1 0 0,1 0 0,-6 14 0,-2 28 380,8-52-320,1-1 0,0 1 0,0 0 0,0 0 1,0 0-1,0-1 0,0 1 0,0 0 1,0 0-1,0 0 0,0-1 0,0 1 0,0 0 1,1 0-1,-1 0 0,0-1 0,1 1 0,-1 0 1,0 0-1,1-1 0,-1 1 0,1 0 0,-1-1 1,2 2-1,-1-2-4,0 0 1,0 0-1,0 1 1,-1-1-1,1 0 0,0 0 1,0 0-1,0 0 1,0 0-1,0 0 1,0 0-1,0-1 0,0 1 1,0 0-1,-1 0 1,1-1-1,0 1 1,1-1-1,3-2 20,0 1 1,0-2-1,-1 1 1,1 0-1,7-8 1,15-18 58,10-12-94,2 1 0,59-46 0,-36 42-523,-59 44 291,-6 5 103,-10 10 25,-10 7 50,2 0 0,-27 39 0,38-48 73,2 1 0,-1 0 0,2 1 0,0-1 0,1 2 0,-7 24-1,11-32-3,1 0 0,0-1-1,0 1 1,1 0-1,0 0 1,1 9 0,-1-15 10,0 1 0,1 0 0,-1-1 0,1 1 0,0-1-1,0 1 1,0-1 0,0 1 0,0-1 0,0 0 0,1 1 0,-1-1 0,1 0 0,-1 0 0,1 0 0,0 0 0,0 0 0,0-1 0,0 1 0,0 0 0,3 1 0,5 1 29,0-1 0,0 0 0,0-1 1,0 0-1,0 0 0,1-1 0,17 0 0,-4-2 16,0-1-1,29-5 1,-30 2-40,-1 0-1,0-1 1,0-1 0,0-1 0,-1-1 0,-1-1 0,1-1 0,31-22 0,-30 15-4,0-1-1,-1 0 1,23-29 0,48-71 126,-88 114-143,2-3-36,-3 5 28,-1 0 0,1 0 0,-1 0 0,0 0 0,0 0 0,-1 0-1,1-1 1,0 1 0,-1-1 0,0 1 0,0-1 0,1-3 0,-2 7-5,0-1 0,0 1 0,0 0 0,0 0 0,0-1-1,0 1 1,0 0 0,0 0 0,0-1 0,0 1 0,0 0 0,0 0 0,-1-1 0,1 1 0,0 0 0,0 0 0,0-1 0,0 1-1,0 0 1,0 0 0,-1 0 0,1-1 0,0 1 0,0 0 0,0 0 0,0 0 0,-1 0 0,1 0 0,0-1 0,0 1 0,-1 0-1,1 0 1,0 0 0,0 0 0,0 0 0,-1 0 0,1 0 0,0 0 0,0 0 0,-1 0 0,1 0 0,0 0 0,0 0 0,-1 0-1,1 0 1,0 0 0,0 0 0,-1 0 0,1 0 0,0 0 0,0 0 0,-1 0 0,1 0 0,0 1 0,0-1 0,0 0 0,-1 0-1,1 0 1,0 0 0,0 0 0,0 1 0,0-1 0,-1 0 0,1 1 0,-15 12-196,7-2 177,0 0 1,0 1-1,1 0 0,0 1 0,-7 21 0,-19 69 115,31-96-69,0 1-1,1 0 0,0-1 1,0 1-1,0 0 0,1 0 1,1 0-1,0 9 0,0-15 10,-1 0-1,0-1 0,1 1 1,0 0-1,-1 0 0,1 0 1,0-1-1,0 1 0,0 0 1,0-1-1,0 1 1,0 0-1,0-1 0,1 0 1,-1 1-1,0-1 0,1 0 1,0 0-1,-1 1 0,1-1 1,-1 0-1,1-1 0,0 1 1,0 0-1,0 0 1,-1-1-1,1 1 0,0-1 1,0 0-1,0 1 0,0-1 1,0 0-1,0 0 0,0 0 1,0-1-1,0 1 1,-1 0-1,3-1 0,6-1-8,0-1 0,0 0 1,11-6-1,-11 5-37,1 0 0,13-3 0,-23 7 6,1-1 0,-1 1 0,1 0 0,-1 0-1,1-1 1,-1 1 0,1 0 0,-1 0 0,1 1 0,-1-1 0,1 0-1,-1 0 1,0 1 0,1-1 0,-1 1 0,1-1 0,-1 1-1,0 0 1,1-1 0,-1 1 0,0 0 0,0 0 0,0 0-1,1 0 1,-1 0 0,0 0 0,0 0 0,0 1 0,-1-1-1,1 0 1,0 0 0,0 1 0,-1-1 0,1 0 0,-1 1-1,1-1 1,-1 1 0,1 2 0,0 3-50,0 0 0,-1 0 0,1 1 0,-1-1 0,-1 0 0,-2 12 0,0-4 117,1-9 21,1 0 0,0 0 0,0 0 0,0 9-1,1-13-60,0-1 0,0 0 0,0 0 0,0 0 0,0 1 0,1-1 0,-1 0 0,0 0 0,1 0 0,-1 0-1,1 0 1,-1 0 0,1 0 0,0 0 0,-1 0 0,1 0 0,0 0 0,0 0 0,-1 0 0,1 0-1,0-1 1,0 1 0,0 0 0,0-1 0,0 1 0,0 0 0,0-1 0,2 1 0,4 1 60,0-1 0,0 0 0,0-1 1,1 1-1,6-2 0,15 2-7,-24-1-67,5 1-23,1-1 0,-1 2 1,1-1-1,-1 1 0,0 1 0,11 4 0,-20-7 15,0 1 0,-1-1 0,1 0 0,-1 1 0,1-1 0,0 1 0,-1-1 0,1 1 0,-1-1 0,1 1 1,-1-1-1,0 1 0,1 0 0,-1-1 0,1 1 0,-1 0 0,0-1 0,0 1 0,1 0 0,-1-1 0,0 1 1,0 0-1,0 0 0,0-1 0,0 1 0,0 1 0,0 0-23,-1 1 0,1 0-1,-1-1 1,0 1 0,0-1 0,-2 4 0,-7 13-13,-1 0 1,-15 19 0,1-2 66,-101 142 43,103-150-24,-1-2 0,-1-1 1,-1 0-1,-33 23 0,33-29 160,0-1-1,-2-2 1,0 0 0,-55 21-1,59-32 230,24-5-413,-1 0 1,1 0 0,-1 0 0,1 0 0,-1 0 0,1 0 0,-1 0 0,1 0 0,0 0 0,-1 0-1,1 0 1,-1-1 0,1 1 0,-1 0 0,1 0 0,0 0 0,-1-1 0,1 1 0,-1 0 0,1-1-1,0 1 1,-1 0 0,1-1 0,-1 0 0,1 1 8,0-1-1,0 0 1,0 0-1,0 0 0,-1 0 1,1 1-1,0-1 1,1 0-1,-1 0 1,0 0-1,0 0 1,0 1-1,0-1 1,1 0-1,-1-1 1,13-21 257,94-132 309,-88 131-586,0 2 0,2 1 1,0 0-1,37-26 0,-23 23-11,2 2-1,1 2 1,58-23 0,129-33-1675,-184 64-136,1 2 0,0 2 0,1 1 0,-1 3 0,49 0 0,4 10-5790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8:50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3 6656,'0'0'192,"0"0"-141,0-1-1,0 1 1,-1 0 0,1 0-1,0 0 1,0 0 0,0-1 0,-1 1-1,1 0 1,0 0 0,0 0-1,0 0 1,-1 0 0,1 0 0,0 0-1,0 0 1,0 0 0,-1-1-1,1 1 1,0 0 0,0 0-1,-1 0 1,1 0 0,0 0 0,0 0-1,-1 1 1,1-1 0,0 0-1,0 0 1,0 0 0,-1 0 0,1 0-1,0 0 1,0 0 0,0 0-1,-1 0 1,1 1 0,0-1 0,0 0-1,0 0 1,0 0 0,-1 0-1,1 1 1,0-1 0,0 0 0,0 0-1,0 0 1,0 1 0,0-1-1,0 0 1,-1 0 0,1 1 0,0-1-1,0 0 1,-25 139 3032,13-29-1880,5 0 1,9 164-1,4-210-1487,3 0-1,20 73 1,-27-128-1777,-5-26-1798,-1-9 435,-1-2 1131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6:57.9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1393 1568,'-4'1'5450,"20"-2"-4852,-14-1-490,0 0 0,0 1 0,0 0 0,0-1 0,1 1 0,-1 0 0,3-1 0,-2 1-72,1 0-1,-1-1 1,0 1-1,-1-1 1,6-3-1,4-4-15,0 0 0,18-10-1,13-8-9,-22 9 462,32-35 0,-39 35-268,-1 0-1,-1-1 1,-1 0-1,14-32 1,-19 40-134,56-97 125,-38 70-96,-13 22-98,1 0 1,0 0 0,0 2 0,2 0 0,17-15-1,-5 4 53,-19 18-18,1-1 0,0 1 0,11-7 0,45-30 113,55-25-272,-92 51 198,-1-1 0,0-1-1,-2-1 1,26-28 0,-38 34-98,0 0 1,17-29-1,-15 22-43,60-98 381,-3 26-234,-57 76-62,2 2-1,0-1 0,20-14 1,-23 21-16,9-8 14,35-20 0,10-5 260,-37 22-591,6-1 479,-28 20-284,-16 9-113,-21 11-94,-48 22 325,45-24-4,0 0 0,1 2 0,-54 43-1,68-44-58,2 1 0,0 0 0,1 1 0,1 1 0,-15 29 0,-1 7 136,14-26-116,-29 45 0,41-71 57,-20 29-6,-45 49 0,43-54-21,20-22-19,-1 0 1,1 0 0,-1 0-1,-12 9 1,-21 11 146,16-9-134,-41 22 1,42-28 28,0 1 0,0 1 1,1 1-1,1 1 0,0 1 1,1 0-1,-23 26 0,18-10 78,0 0 0,-25 48 0,44-71-22,-12 28 269,14-29-321,0 0-1,-1 0 1,0-1 0,0 1 0,-7 6-1,6-7 26,-1 1 0,1-1 1,1 1-1,-1-1 0,1 1 0,-4 13 0,5-16 0,1 0-1,-1 0 1,0 0-1,-1 0 1,1-1 0,-8 7-1,-1 4-76,3-4 91,0-1-1,-1-1 1,0 0 0,-1 0 0,0 0-1,0-2 1,0 1 0,-1-1 0,-21 8-1,30-14 44,-1 1 1,1-1-1,-1 0 0,1-1 0,-1 1 1,0-1-1,1 1 0,-1-1 0,-4 0 0,6 0 31,0-1-320,14-2-4508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4:25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751 0 1728,'2'3'5467,"-7"14"-4302,-13 21-939,-87 119 1252,-67 157-46,138-248-1232,-121 275 781,110-223-607,-64 144 420,18-68 273,76-166-433,11-21-1041,10-20-1826,7-18-631,4-8 886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4:25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441 88 2816,'8'-26'1648,"-10"30"-1173,0 0 0,0 0 0,-1 0 0,1-1 0,-1 1 0,0 0 0,0-1 0,0 0 0,0 0 0,-8 5 0,-46 33 246,5-8-276,1 3 0,1 1 0,3 3-1,-74 78 1,117-113-378,0 0 228,0 0 0,-1-1 1,-8 8-1,13-12-282,0 0 0,0 0 0,0 0 0,0 0-1,0 0 1,0-1 0,0 1 0,0 0 0,0 0-1,0 0 1,0 0 0,0 0 0,0 0 0,0 0 0,0-1-1,0 1 1,0 0 0,0 0 0,0 0 0,0 0 0,0 0-1,0 0 1,0 0 0,0-1 0,0 1 0,0 0-1,0 0 1,0 0 0,0 0 0,0 0 0,0 0 0,0 0-1,0 0 1,0 0 0,0-1 0,0 1 0,0 0 0,0 0-1,-1 0 1,1 0 0,0 0 0,0 0 0,0 0-1,0 0 1,0 0 0,0 0 0,0 0 0,0 0 0,-1 0-1,1 0 1,0 0 0,0 0 0,0 0 0,0 0-1,0 0 1,0 0 0,0 0 0,-1 0 0,1 0 0,0 0-1,0 0 1,0 0 0,0 0 0,0 0 0,0 0 0,0 0-1,-1 0 1,5-11 273,-1 5-238,0 1 0,0-1 0,1 1 0,0 0 0,0 0 0,0 0 0,8-6 0,-6 6-27,26-26-61,63-46 0,-51 45-97,-1-3 1,-2-2-1,-1-1 1,45-57-1,-80 89-145,0 0-1,0 0 0,7-5 1,-11 11 274,-1 0 1,0 0-1,0 0 1,0 0-1,1 0 1,-1 0-1,0 0 1,0 0-1,1 0 1,-1 0-1,0 0 1,0 1-1,0-1 1,1 0-1,-1 0 1,0 0-1,0 0 1,0 0-1,1 0 1,-1 1-1,0-1 1,0 0-1,0 0 1,0 0-1,0 1 1,1-1-1,-1 0 1,0 0-1,0 0 1,0 1-1,0-1 1,0 0-1,0 0 1,0 0-1,0 1 1,0-1-1,0 0 1,0 0-1,0 1 1,0-1-1,0 0 1,0 0-1,0 1 1,0-1-1,2 16-4,-2-16 10,1 33 73,-3 39 0,0-40 26,4 51 0,17 47 356,-18-125-291,0 0 0,0 0-1,-1 0 1,0 9 0,0-14-117,0 1 0,0 0 0,-1-1 0,1 1 0,0-1 0,0 1 0,0 0 0,0-1 0,-1 1 0,1-1-1,0 1 1,-1 0 0,1-1 0,0 1 0,-1-1 0,1 1 0,-1-1 0,1 0 0,-1 1 0,0 0-6,1-1 0,-1 0 0,0 0 0,0 0 0,1 0 0,-1 0 0,0 0 0,1 0 0,-1 0 0,0-1 0,1 1 1,-1 0-1,0 0 0,1 0 0,-1-1 0,1 1 0,-1 0 0,0-1 0,1 1 0,-1 0 0,1-1 0,-1 1 0,0-1 0,-23-18 325,9 6-311,-1 2 0,-26-15 0,-36-10 182,66 31-629,0 1-1,0 0 0,-1 1 0,-23-2 0,12 4-719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4:41.0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429 659 3392,'-1'-4'217,"0"0"0,0 1 1,-1-1-1,1 0 0,-1 0 0,1 0 1,-1 1-1,0-1 0,-1 1 0,1 0 1,-1 0-1,1-1 0,-1 2 0,0-1 0,0 0 1,0 0-1,-1 1 0,1 0 0,-1 0 1,1 0-1,-1 0 0,1 0 0,-1 1 1,0-1-1,0 1 0,0 0 0,0 1 1,0-1-1,-6 0 0,-2 1-118,-1 0 0,1 1 0,-1 0 0,1 1-1,0 1 1,0 0 0,0 0 0,0 1 0,0 1 0,1 0 0,0 1 0,0 0 0,0 0-1,1 1 1,0 1 0,0-1 0,-9 11 0,6-4-18,0 0-1,1 1 1,0 1-1,1-1 1,1 2 0,1 0-1,0 0 1,1 0-1,1 1 1,-8 29 0,14-41-6,-1 1 1,2 0-1,-1-1 1,0 11 0,1-15-42,0 1 0,1 0 1,-1-1-1,0 1 1,1-1-1,0 1 0,-1-1 1,1 0-1,0 1 0,0-1 1,1 0-1,-1 1 0,0-1 1,1 0-1,1 2 1,0-1 19,0-1 1,0 0 0,0-1 0,0 1 0,0 0 0,0-1 0,1 0 0,-1 0 0,0 0 0,1 0-1,-1 0 1,8 0 0,0 0 68,1-1 0,20-2 0,-4-3-19,1-1-1,-1-2 1,-1 0 0,1-2-1,-1-1 1,45-26 0,-46 21-24,0-2 0,-1-1 0,-1-1 0,38-38 0,-55 49-151,1 1 0,-1-1 1,10-17-1,-38 64-333,2 1 1,-23 69-1,40-101 437,0-1-1,1 0 1,0 1 0,0-1-1,1 1 1,-1-1 0,2 1-1,0 8 1,-1-13 4,1 1-1,-1-1 1,1 0 0,-1 0 0,1 0-1,0 0 1,0 1 0,0-1 0,0 0-1,0-1 1,1 1 0,-1 0 0,0 0-1,1 0 1,-1-1 0,1 1 0,0-1-1,0 1 1,-1-1 0,1 0 0,0 0-1,0 0 1,0 0 0,1 0 0,-1 0-1,0 0 1,3 0 0,-1 0 9,1 0-1,0 0 1,0-1 0,0 1-1,0-1 1,0 0 0,-1-1 0,1 1-1,0-1 1,0 0 0,0 0-1,0 0 1,-1-1 0,1 0 0,-1 0-1,1 0 1,-1 0 0,0-1-1,0 0 1,0 0 0,0 0 0,0 0-1,-1 0 1,1-1 0,-1 1-1,0-1 1,4-6 0,1-3 38,-1-1-1,0 1 1,9-27 0,-14 35-108,0 0 1,-1 0-1,0 0 0,0 0 1,-1 0-1,0 0 1,1-1-1,-2 1 0,1 0 1,0 0-1,-1 0 1,0 0-1,0 0 0,-1 0 1,-1-5-1,2 9 6,1 1 1,0-1-1,-1 0 0,1 0 0,-1 0 0,1 0 1,-1 1-1,0-1 0,1 0 0,-1 1 0,0-1 1,1 0-1,-1 1 0,0-1 0,0 1 0,0-1 1,1 1-1,-1-1 0,0 1 0,0 0 0,0-1 1,0 1-1,0 0 0,-1 0 0,0 0-1,0 0 1,0 0-1,0 1 0,1-1 0,-1 0 0,0 1 1,0 0-1,1-1 0,-1 1 0,0 0 1,-2 2-1,-1 1 11,0 0-1,0 0 1,0 0 0,1 1-1,-7 9 1,7-5 392,12-13-190,20-20-102,-25 22-85,9-8-5,0 0 0,2 1-1,-1 1 1,22-10-1,61-21-156,-73 31 127,7-3 54,48-11 0,-66 20 15,-1 0 0,1 0 0,0 1-1,0 1 1,0 0 0,0 1-1,19 3 1,-28-4-29,0 1 0,0 0 0,-1 0 0,1 0 1,0 0-1,-1 1 0,1-1 0,-1 0 0,1 1 0,-1 0 0,0 0 0,0 0 0,1 0 0,-1 0 0,-1 0 0,1 0 0,0 1 1,0-1-1,1 4 0,-2-3 10,0 0-1,0 0 1,0 1 0,0-1 0,-1 0 0,1 1 0,-1-1 0,0 0-1,0 1 1,0-1 0,-1 0 0,1 1 0,-1-1 0,0 0 0,1 1 0,-4 4-1,-6 17 193,-1 0-1,-1-1 0,-1-1 1,-1 0-1,-19 23 0,70-86 680,22-24-1050,-44 46 81,0 0-1,1 2 0,0 0 0,26-19 0,-41 34 63,1 0 0,-1 1 0,0-1 0,0 0-1,1 0 1,-1 1 0,1-1 0,-1 1 0,1-1 0,-1 1-1,1-1 1,-1 1 0,1 0 0,-1 0 0,1 0-1,-1 0 1,1 0 0,-1 0 0,1 0 0,1 1-1,-2 0 1,0-1 0,1 1 0,-1 0 0,0 0 0,0 0 0,0 0 0,0 0 0,0 0 0,0 0 0,-1 0-1,1 0 1,0 0 0,0 0 0,-1 0 0,1 1 0,-1-1 0,1 0 0,-1 0 0,0 1 0,1-1 0,-1 3-1,2 11-18,-1 1-1,-1-1 0,-2 25 1,1-20 81,1 28 1,0-27-4,2 12 114,-2-31-141,1 0 0,-1 0 0,1-1 0,-1 1 0,1 0 0,0-1 0,0 1-1,0-1 1,-1 1 0,2-1 0,-1 1 0,0-1 0,0 0 0,0 1 0,3 1 0,-2-2 18,0 0 0,0 1 0,0-1 0,0 0 0,0 0 0,1 0 0,-1 0 1,0 0-1,1-1 0,-1 1 0,1-1 0,-1 1 0,1-1 0,-1 0 0,1 0 0,-1 0 0,1 0 0,-1-1 1,1 1-1,2-1 0,2-2 63,1 0-1,-1-1 1,1 0 0,11-8 0,-10 6-2,18-12-2,-1-2 0,-1-1 0,-1-1 0,39-45 0,108-141-149,-151 183 50,-1 0-1,-2-2 1,0 0 0,-2-1-1,0 0 1,-3-2-1,0 1 1,-2-1-1,-1-1 1,-1 0-1,4-35 1,-12 63 2,6-70-145,-8 67-127,-2 11 29,-4 16-10,-32 91-104,14-43 259,-24 102-1,14 104 702,30-213-306,3-49-26,3-13-269,0 0 1,0 0-1,0 0 0,0 0 1,0 0-1,-1 0 1,1 0-1,0 0 1,0 0-1,0 0 0,0 0 1,0 0-1,0 1 1,0-1-1,0 0 0,0 0 1,0 0-1,-1 0 1,1 0-1,0 0 1,0 0-1,0 0 0,0 0 1,0 0-1,0 0 1,0 0-1,0 0 1,0 0-1,-1 0 0,1 0 1,0 0-1,0 0 1,0 0-1,0 0 0,0 0 1,0-1-1,0 1 1,0 0-1,0 0 1,-1 0-1,1 0 0,0 0 1,0 0-1,0 0 1,0 0-1,0 0 1,0 0-1,0 0 0,0 0 1,0-1-1,0 1 1,-10-22-203,9 19 193,-62-144-804,51 122 610,-2 1-1,0 1 1,-35-43 0,45 61 147,-1 1 1,0-1-1,0 1 1,-6-5-1,10 9 50,1-1-1,-1 1 0,1 0 0,-1 0 0,1-1 1,0 1-1,-1-1 0,1 1 0,-1 0 0,1-1 1,0 1-1,-1-1 0,1 1 0,0-1 0,-1 1 1,1-1-1,0 1 0,0-1 0,-1 1 0,1-2 1,0 2-1,0-1 0,1 1 0,-1 0 0,0-1 0,0 1 0,0 0 0,1 0 0,-1-1 0,0 1 1,0 0-1,1 0 0,-1-1 0,0 1 0,1 0 0,-1 0 0,0 0 0,1-1 0,-1 1 0,0 0 0,1 0 0,-1 0 1,0 0-1,1 0 0,27-3-95,57 7 129,112 20 0,-109-11-81,-62-10 46,-16-2 35,0 0-1,0 0 0,0 1 0,0 0 0,0 1 1,10 4-1,-19-6-18,0 0 0,-1-1 0,1 1 0,0 0 0,0 0 0,-1 0 0,1 0 0,0 0 0,-1 0 0,1 0 0,-1 0 0,1 0 0,-1 0 0,0 0 0,1 0 0,-1 0 0,0 0 1,0 0-1,0 0 0,0 0 0,0 1 0,0-1 0,0 0 0,0 0 0,0 0 0,0 0 0,-1 0 0,1 0 0,0 0 0,-2 2 0,-1 6 85,0 0 1,-8 13-1,8-17 2,-102 193 1057,93-172-742,12-26-399,0 0-1,0 1 1,0-1-1,0 0 0,0 0 1,0 0-1,0 0 1,0 0-1,0 0 1,0 0-1,0 0 0,1 0 1,-1 0-1,0 0 1,0 0-1,0 1 0,0-1 1,0 0-1,0 0 1,0 0-1,0 0 1,0 0-1,1 0 0,-1 0 1,0 0-1,0 0 1,0 0-1,0 0 0,0 0 1,0 0-1,0 0 1,0 0-1,1 0 1,-1 0-1,0 0 0,0 0 1,0 0-1,0 0 1,0 0-1,0 0 0,0-1 1,0 1-1,1 0 1,-1 0-1,0 0 1,0 0-1,0 0 0,0 0 1,0 0-1,0 0 1,0 0-1,0 0 0,0 0 1,0 0-1,0-1 1,0 1-1,0 0 0,0 0 1,0 0-1,0 0 1,0 0-1,0 0 1,0-1-1,16-20 144,-2-2 1,14-25-1,14-25-201,-36 64 24,-2 2-27,1 0-1,0 0 1,1 0 0,-1 1-1,13-11 1,-18 16 42,1 1 0,-1-1 0,1 1 0,-1-1 0,1 1 0,0 0 0,-1 0 0,1-1 0,-1 1 0,1 0 0,0 0 0,-1-1 0,1 1 0,-1 0 0,1 0 0,0 0 0,-1 0 0,1 0 0,1 0 0,-2 0 0,1 1 1,-1-1 0,0 0 0,1 0-1,-1 1 1,0-1 0,1 0 0,-1 1-1,0-1 1,0 0 0,1 1 0,-1-1-1,0 1 1,0-1 0,1 0 0,-1 1-1,0-1 1,0 1 0,0-1 0,0 1-1,1 4-28,-1 0 0,1 0 0,-1-1-1,-1 7 1,0-6 34,-6 63-80,-1 21 20,8-86 94,0 0 1,0 0 0,1 0-1,-1 0 1,1-1-1,-1 1 1,1 0 0,0 0-1,0-1 1,0 1-1,3 3 1,-4-5-16,1 0-1,0 0 1,0 0 0,0 0 0,0 0-1,0 0 1,0 0 0,0 0 0,0-1-1,1 1 1,-1 0 0,0-1 0,0 1-1,1-1 1,-1 0 0,0 1 0,0-1-1,1 0 1,-1 0 0,1 1 0,-1-1-1,0 0 1,1 0 0,-1-1 0,2 1-1,12-3 15,-1-1 0,0 0-1,0-1 1,-1-1 0,25-12-1,57-43 149,-42 20-143,-24 19-80,1 0 0,33-16 0,-49 29 3,-12 8 28,-1-1 1,1 1 0,0-1 0,0 1 0,1 0 0,-1 0 0,0 0 0,0 0 0,0 1 0,1-1-1,2 0 1,-4 1 4,-1 0 0,1 0 0,-1 1 0,1-1 1,-1 0-1,1 0 0,-1 1 0,0-1 0,1 0 0,-1 1 0,1-1 0,-1 0 0,0 1 0,1-1 0,-1 0 0,0 1 0,1-1 0,-1 1 0,0-1 0,1 1 0,-1-1 0,0 1 0,0-1 0,0 1 0,0-1 0,1 1 0,-1-1 0,0 2 0,1 17-139,-4-4 136,-1 0 1,0 0 0,-1-1-1,-11 25 1,8-22 2,1 0 1,-9 33-1,15-47 25,1 0 0,0 0 0,-1 0 1,1 0-1,0 0 0,0 0 0,1 0 0,0 4 0,-1-6-13,0 0 0,0-1 0,1 1-1,-1 0 1,0 0 0,0-1-1,1 1 1,-1 0 0,1-1 0,-1 1-1,1-1 1,-1 1 0,1 0-1,-1-1 1,1 1 0,-1-1 0,1 1-1,0-1 1,-1 0 0,1 1-1,0-1 1,-1 0 0,1 1 0,0-1-1,0 0 1,-1 0 0,1 0-1,0 1 1,0-1 0,-1 0-1,1 0 1,0 0 0,0 0 0,0-1-1,1 1 1,3-2 30,0 1 1,0-1-1,0-1 0,0 1 1,-1-1-1,1 0 0,-1 0 0,9-7 1,-8 6-24,8-8 2,-1 0 0,0-1 0,-1-1-1,0 0 1,10-17 0,0 0 65,25-32 36,93-96 1,-101 121-143,-1-2-1,53-78 1,-47 43-168,-3-2 1,34-92-1,-99 233-398,-40 93 303,41-100 293,2 1 0,-25 105-1,28-70 95,-6 101 0,23-177 13,1 0 1,1 0-1,1 1 0,0-1 1,4 20-1,-51-202-5617,33 126 5355,-2 1 0,-22-42-1,-25-34 2597,62 113-2379,-1 0 0,0 0 1,1 0-1,-1 0 0,1-1 1,0 1-1,-1 0 0,1 0 1,0-1-1,0 1 0,0 0 0,0 0 1,0-1-1,0 1 0,0 0 1,0-1-1,1 1 0,-1 0 1,0 0-1,1-1 0,-1 1 0,1 0 1,-1 0-1,1 0 0,0 0 1,-1 0-1,1 0 0,0 0 1,0 0-1,0 0 0,0 0 0,0 0 1,0 0-1,0 0 0,0 1 1,0-1-1,0 0 0,2 0 1,4-2 99,1-1 1,0 2 0,0-1-1,15-2 1,-20 4-120,66-9 307,90-4 1,-27 4-536,-102 7-197,23-3-710,-18 5-2885,-32 1 3250,0 0 0,0 0 0,0 0 1,0 1-1,-1 0 0,1-1 0,0 1 0,0 0 0,-1 0 0,1 1 0,0-1 0,3 3 0,8 10-3205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5:03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61 1056,'0'0'357,"-1"5"833,-12-2 206,9 0-67,-1 0-756,2-2-455,6 0 497,-3-1-600,0 0 0,0 0-1,1 0 1,-1 1-1,0-1 1,0 0 0,0 0-1,0 0 1,0 0-1,0 1 1,0-1-1,1 0 1,-1 0 0,0 0-1,0 0 1,0 1-1,0-1 1,0 0 0,0 0-1,0 0 1,0 1-1,0-1 1,0 0-1,0 0 1,0 0 0,0 0-1,0 1 1,0-1-1,0 0 1,0 0 0,-1 0-1,1 1 1,0-1-1,0 0 1,0 0 0,0 0-1,0 0 1,0 0-1,0 1 1,-1-1-1,1 0 1,-8 5 324,4-3 168,11-1 568,15-2-491,24-5 1,-25 3-605,26 0 1,72-5 227,-67 4-242,-37 2 14,0 1-1,0 1 0,15 1 0,-6 1 172,35-3 0,-22 1-37,-31 0-94,1-1 0,-1 1 0,1-1 1,-1-1-1,0 1 0,0-1 0,1 0 0,5-3 0,11-6-72,-18 9 65,0 0 0,0-1 0,0 0 1,0 0-1,5-4 0,-7 5 21,-1 0 1,1 0-1,0 0 0,0 0 0,0 0 1,6-2-1,-9 4-38,0 0 0,0 0 0,0 0 0,0 0 0,0 0 0,0 0 0,0 0-1,0 0 1,1 0 0,-1 0 0,0 0 0,0 0 0,0 0 0,0-1 0,0 1 0,0 0 0,0 0 0,0 0 0,0 0 0,0 0 0,0 0 0,0 0 0,0 0-1,0 0 1,1-1 0,-1 1 0,0 0 0,0 0 0,0 0 0,0 0 0,0 0 0,0 0 0,0 0 0,0 0 0,0-1 0,0 1 0,0 0 0,0 0 0,0 0-1,0 0 1,-1 0 0,1 0 0,0 0 0,0 0 0,0-1 0,0 0-67,1 3 68,3 1-114,-3-3 116,-1 0 1,0 0-1,0 0 0,1 1 0,-1-1 1,0 0-1,0 0 0,0 0 0,1 0 1,-1 1-1,0-1 0,0 0 0,0 0 1,0 1-1,1-1 0,-1 0 0,0 0 0,0 1 1,0-1-1,0 0 0,0 1 0,0-1 1,0 0-1,0 0 0,0 1 0,0-1 1,0 0-1,0 1 0,0-1 0,0 0 1,0 0-1,0 1 0,0-1 0,0 0 0,-1 1 1,-4 70-582,1 45 230,0-85 618,2-15-275,0 0 0,1 0 0,1 22 0,0-28 109,0 0 0,-2 19 0,1-19-152,0 0 0,1 20 0,2 62 252,0-3 69,-1-68-206,3 13 2,0-3 74,-2 6 538,-1-31-679,0 0-1,0 0 1,-1 1 0,0 9 0,-1-4 573,-13-13 181,-3-10-480,15 9-301,0 0 0,-1 1 0,1-1 0,0 1 0,-1-1-1,0 1 1,1 0 0,-1 0 0,0 0 0,-2-1 0,-13-1-59,13 3 128,0-1 0,-1 0 0,1 0 0,0 0 0,1-1 0,-1 1 0,0-1 0,-6-4 0,10 6-53,-1-1 0,1 0 0,-1 1 0,1-1 0,-1 1 0,1-1 0,-1 1 1,1 0-1,-1 0 0,0 0 0,1 0 0,-3 0 0,-11-1-128,1 1 114,1 0 1,0 0 0,0 1 0,0 1 0,0 1 0,-23 6 0,15-4 160,-40 6 0,26-8 68,-40 3-516,65-5 305,0 1 0,0 0 0,0 0 0,0 1-1,-16 7 1,10-4 32,-85 34 169,91-36 1,1-1 1,-1-1-1,1 1 1,-1-2 0,0 1-1,-19-1 1,28-1-180,1 0 0,-1 0 0,1 0 0,-1 0 1,1 0-1,0 0 0,-1 0 0,1-1 1,-1 1-1,1 0 0,-1 0 0,1-1 1,0 1-1,-1 0 0,1-1 0,0 1 0,-1 0 1,1-1-1,0 1 0,-1 0 0,1-1 1,0 1-1,0-1 0,-1 1 0,1-1 0,-4-17 322,4 11-250,0 0 0,1 0 1,1-9-1,5-14 78,2-17-13,3-29-240,3-39 295,14-90-171,-28 196-54,17-61-3047,-15 55 1610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5:35.11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225 16 1984,'8'-3'2443,"-7"7"-2264,1 0 1,-1-1-1,0 1 1,0 0-1,1 7 1,-9 65 386,0-10-103,4 219 369,4-203 75,-11-361 511,10 253-1590,2 0-1,1 1 0,1-1 0,9-34 0,-13 60 173,7-17-388,-3 16 181,3 7 72,-5-2 122,0 0 0,0 0 1,0 0-1,-1 0 0,1 1 1,-1-1-1,0 0 0,0 8 1,1 40 144,-2-27-86,1 25 239,-3 0 0,-2 0 1,-12 58-1,10-90 328,3-15-303,4-10-65,33-156 107,-25 132-435,2 1 0,1 0 1,18-35-1,-28 61-1,0 1-1,0-1 1,0 0 0,1 1-1,-1-1 1,1 1-1,0 0 1,0 0-1,0 0 1,1 0-1,5-4 1,-8 7 71,-1 0 0,1-1 0,-1 1 0,1 0 0,0 0 1,-1 0-1,1-1 0,-1 1 0,1 0 0,-1 0 0,1 0 0,-1 0 0,1 0 0,0 0 0,-1 0 0,1 0 0,-1 0 1,1 1-1,-1-1 0,1 0 0,0 0 0,-1 0 0,1 1 0,-1-1 0,1 0 0,-1 1 0,0-1 0,1 0 0,-1 1 0,1-1 1,-1 1-1,0-1 0,1 0 0,-1 1 0,0-1 0,1 1 0,-1-1 0,0 1 0,1-1 0,-1 1 0,0 0 0,0 0 1,2 4 20,-1 0 0,0 0 1,1 10-1,-1-9-19,3 18 84,-1 1 1,-2 0 0,0 0-1,-5 40 1,1-45 435,1 30 0,3-45 32,2-12-239,3-15-99,37-206-219,-35 154-1035,-9 79 1019,-1 0 0,0 0-1,0 0 1,0 0 0,-1 0 0,0 0-1,0-1 1,-6 9 0,-3 0 225,-19 17 0,23-24-65,8-5-102,-1 0 0,0 0 0,0-1 0,0 1 0,0 0 0,1-1 0,-1 1 0,0-1 1,0 1-1,0-1 0,0 1 0,0-1 0,-1 0 0,1 0 0,0 1 0,0-1 0,0 0 0,0 0 0,0 0 0,0 0 0,-2-1 0,1 1 0,1-1 0,-1 1-1,1-1 1,0 0 0,-1 0 0,1 0-1,0 0 1,0 0 0,0 0 0,0 0-1,0 0 1,0 0 0,-2-3 0,0-1-21,1 1 0,-1-1 0,1 0 1,0-1-1,0 1 0,1 0 1,-1 0-1,1-6 0,-6-26-100,7 34 70,-1 1 0,0-1-1,1 1 1,-1-1-1,0 1 1,-1 0-1,1-1 1,0 1 0,-1 0-1,1 0 1,-4-4-1,4 6 0,0 0 0,1-1 0,-1 1 0,1 0 0,-1 0 0,0-1-1,1 1 1,-1 0 0,0 0 0,1 0 0,-1 0 0,0 0 0,1 0 0,-1 0-1,0 0 1,1 0 0,-1 0 0,0 0 0,1 1 0,-1-1 0,0 0 0,1 0-1,-1 1 1,0-1 0,1 0 0,-1 1 0,-1 0-12,1 0 1,0 0-1,0 0 0,0-1 0,0 1 1,0 0-1,0 1 0,0-1 1,0 0-1,-1 2 0,-20 65-484,16-48 566,0 1 1,-3 31-1,-1 1 84,-24 66 387,7-28-299,13-45-122,9-33-31,1 1 1,0 0-1,1 0 1,1 0-1,-2 20 0,3 3 1206,0-42-1044,2-2-174,1 1 0,1 0 0,-1 0 0,5-8 0,4-8-18,30-77-92,5 2 0,58-90 1,-29 69-22,-67 106 65,-1 0 0,0-1 1,10-27-1,-17 39 21,0 0 0,0 0 0,0 0 1,0 0-1,0 0 0,0 0 0,0 0 0,-1 0 0,1 0 1,0 0-1,-1 0 0,1 0 0,-1 0 0,1 0 0,-1 0 1,1 0-1,-1 0 0,0 0 0,1 0 0,-1 1 0,0-1 1,0 0-1,1 1 0,-1-1 0,0 0 0,-2 0 0,1-1 1,0 1 0,-1 0-1,1 0 1,0 0 0,-1 0 0,1 0-1,-1 0 1,1 0 0,-1 1-1,-3-1 1,-7 2-48,0 1 0,0 0-1,0 1 1,0 0 0,1 1 0,-17 7-1,12-4 23,0-1 0,-30 6-1,33-10 24,0 1 84,0-1 1,-1-1-1,1 0 0,-1 0 0,-27-4 1,41 3-107,1 0 1,-1 0 0,0 0 0,1 0 0,-1-1-1,1 1 1,-1 0 0,1 0 0,-1-1-1,1 1 1,-1 0 0,0-1 0,1 1 0,0 0-1,-1-1 1,1 1 0,-1-1 0,1 1-1,-1-1 1,1 1 0,0-1 0,-1 1 0,1-1-1,0 1 1,0-1 0,-1 1 0,1-1-1,0 0 1,0 1 0,0-1 0,0 1 0,0-1-1,0 0 1,0 0 0,0 17-1124,9 20 1001,-1 0 0,-2 0 0,1 62 0,-14 66 685,4-139-407,-2 0-1,0 0 0,-2 0 0,-14 34 1,12-36-60,4-9 33,-1 0 0,-1 0 0,-10 15 0,4 2-239,13-28 118,-1-1 0,0 0 0,1 1 0,-1-1 0,1 0-1,0 1 1,0 3 0,0-6 11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5:37.72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91 736,'0'-15'8986,"3"218"-6458,-2-173-2098,10 50 1106,-8-96-1113,0-21-150,-2-36-399,12-73 1,-7 127-385,-6 19 504,0-1 0,0 1-1,0 0 1,1 0 0,-1 0-1,0-1 1,0 1 0,0 0-1,0 0 1,0 0 0,1-1-1,-1 1 1,0 0 0,0 0-1,0 0 1,1 0 0,-1 0-1,0 0 1,0-1 0,0 1-1,1 0 1,-1 0 0,0 0-1,0 0 1,1 0 0,-1 0-1,0 0 1,0 0 0,0 0 0,1 0-1,-1 0 1,0 0 0,0 0-1,1 0 1,-1 0 0,0 0-1,0 0 1,1 1 0,-1-1-1,0 0 1,0 0 0,0 0-1,1 0 1,-1 0 0,0 0-1,0 1 1,0-1 0,0 0-1,1 0 1,-1 0 0,0 1-1,0-1 1,0 0 0,0 0-1,0 0 1,0 1 0,0-1-1,0 0 1,1 0 0,-1 0 0,0 1-1,0-1 1,0 0 0,0 0-1,0 1 1,0-1 0,2 8-28,0-1 0,0 1 0,1 14 0,1 4 68,13 76 82,9 51 798,-23-136-673,-2-8 710,1-21-389,19-195-807,-20 194 115,1 1-1,0-1 1,1 0 0,1 1-1,0 0 1,7-15 0,-10 26 94,0 0 0,-1 0-1,1 0 1,0 0 0,-1 0 0,1 1 0,0-1 0,0 0-1,0 0 1,0 1 0,0-1 0,0 0 0,0 1 0,0-1 0,0 1-1,0 0 1,0-1 0,0 1 0,0 0 0,1-1 0,-1 1-1,0 0 1,0 0 0,0 0 0,0 0 0,1 0 0,-1 0-1,0 1 1,2-1 0,4 2-39,-1 0-1,0 0 1,0 1 0,7 3-1,-4-1 82,32 17 26,-31-16 125,1 0 0,0 0 0,1-1 0,-1 0 0,1-1 0,20 4 0,-29-7-79,1-1 0,0 0 0,-1 0 1,1-1-1,-1 1 0,1-1 1,-1 0-1,1 0 0,-1 0 0,1 0 1,-1 0-1,0-1 0,1 0 1,-1 1-1,0-1 0,0-1 0,0 1 1,-1 0-1,1-1 0,4-4 1,3-6-56,0 1 0,-1-1 0,11-22 0,-7 11-378,-13 43-1069,-2-7 1505,0 0 1,-1 0-1,0 0 1,-1-1-1,-1 1 1,-11 21 0,15-31-46,-1 1 0,0-1 0,1 1 0,-1-1 0,0 0 0,-1 1 0,1-1 0,0 0 0,-1-1 0,1 1 0,-1 0 0,1-1 0,-1 1 0,0-1 0,0 0 0,0 0 0,0 0 0,1 0 0,-1 0 0,0-1 0,-1 1 0,1-1 0,-4 0 0,6 0-57,1 0 0,-1 1 0,1-1 1,-1 1-1,1-1 0,-1 0 1,1 1-1,-1-1 0,1 1 0,-1-1 1,1 1-1,0-1 0,-1 1 1,1 0-1,0-1 0,0 1 0,-1-1 1,1 1-1,0 0 0,-2 3 285,2-9-241,0 4-23,1-1 1,0 1-1,0-1 1,1 1 0,-1 0-1,0 0 1,0 0-1,1 0 1,-1-1 0,2 0-1,0 0-33,7-8 92,-2 1 1,1-1 0,-2-1-1,1 1 1,7-16-1,-12 20-43,0 0 0,-1 0 0,1-1 0,-1 1 0,-1-1 0,1 1 0,-1-1 0,-1 0 0,1 0 0,-1 1 0,-1-14 0,1 18-18,-1-1-1,1 0 1,-1 1-1,0-1 1,0 1 0,0-1-1,0 1 1,0-1-1,-1 1 1,1 0-1,-1 0 1,0 0 0,1 0-1,-1 0 1,0 0-1,0 0 1,0 0 0,0 1-1,-1-1 1,1 1-1,0-1 1,-1 1-1,1 0 1,-1 0 0,1 0-1,-1 1 1,1-1-1,-1 0 1,-3 1-1,-8-2-57,0 1 0,-1 1-1,1 0 1,-19 3 0,17-1 168,-31 1-54,-76 10-348,122-13 268,1 0 0,-1 0 0,0 0 0,1 0 0,-1 0 0,0 0 0,1 0 0,-1 1 0,1-1 0,-1 0 0,1 0 0,-1 1 0,0-1 0,1 0 0,-1 1 0,1-1 0,-1 0 1,1 1-1,0-1 0,-1 1 0,1-1 0,-1 1 0,1-1 0,0 1 0,-1 0 0,1-1 0,0 1 0,0-1 0,-1 1 0,1-1 0,0 1 0,0 0 0,0-1 0,0 1 1,0 0-1,0-1 0,0 1 0,0 0 0,0-1 0,0 1 0,0-1 0,0 1 0,0 0 0,1-1 0,-1 1 0,0-1 0,0 1 0,1 0 0,-1-1 0,0 1 0,1-1 0,-1 1 1,1-1-1,-1 1 0,0-1 0,1 0 0,-1 1 0,2 0 0,9 7-34,0-1 0,1 0 0,0-1 0,17 7 0,54 14 18,-68-22 53,4-1 146,-1 0 0,20 1 0,-7-2-249,-29-2 97,0-1 0,0 0 0,-1 1-1,1-1 1,0 1 0,0 0 0,0 0 0,-1 0 0,1-1 0,0 2 0,-1-1-1,1 0 1,-1 0 0,0 0 0,1 1 0,-1-1 0,0 1 0,1-1 0,-1 1-1,0-1 1,0 1 0,0 0 0,0 2 0,0-1 16,0 0 1,0 0-1,-1 0 0,1 0 1,-1 0-1,0 1 0,0-1 1,0 0-1,0 0 0,0 0 1,-1 0-1,0 0 1,-1 6-1,-15 57-26,16-62 1,1-1 1,-1 1 0,1-1 0,0 1-1,0 0 1,1-1 0,-1 1 0,0-1 0,2 5-1,1 14 181,-2-11-171,0-11 9,-1 1-1,0-1 1,0 1 0,0 0 0,0-1 0,0 1-1,0-1 1,0 1 0,0 0 0,0-1 0,0 1-1,0-1 1,-1 1 0,1-1 0,0 1 0,0 0 0,0-1-1,-1 1 1,1-1 0,0 1 0,-1-1 0,1 1-1,0-1 1,-1 1 0,1-1 0,-1 0 0,1 1-1,-1-1 1,1 0 0,-1 1 0,0 0 0,-3 2 47,-1 0 0,1-1 1,-1 1-1,1-1 0,-1 0 1,0 0-1,0 0 1,-8 2-1,-4-1 82,-22 1 1,22-3-100,-35 3 30,-1-2 0,-72-8-1,117 5-126,0 0 0,0 0-1,0-1 1,0 0-1,-14-7 1,21 9 31,1 0 0,-1-1 0,0 1 0,0-1 0,1 0 0,-1 1 0,0-1-1,1 0 1,-1 1 0,1-1 0,-1 0 0,1 0 0,-1 1 0,1-1 0,0 0 0,-1 0 0,1 0 0,0 1 0,0-1 0,-1 0 0,1 0 0,0 0 0,0 0 0,0 0 0,0 0 0,0 0 0,0 1 0,0-1 0,1 0-1,-1 0 1,0 0 0,0 0 0,1-1 0,0-1-12,1 0 0,-1 1 0,0-1 0,1 0 0,-1 1 0,1 0 0,0-1 0,4-3 0,10-7-35,32-19 0,-36 24 168,0 1 0,0-2 0,-1 0 0,0 0 0,19-21 0,-29 29-70,1-1 0,-1 0 0,0 0 1,0 0-1,0 0 0,0 0 0,0 0 1,0 0-1,0 0 0,-1 0 1,1 0-1,-1 0 0,1-1 0,-1 1 1,0 0-1,0 0 0,0 0 1,0-1-1,-1 1 0,1 0 0,0 0 1,-1 0-1,0-1 0,1 1 0,-1 0 1,0 0-1,0 0 0,0 0 1,0 0-1,-1 1 0,1-1 0,-2-2 1,-3-2-86,-1 0 1,1 0 0,-1 0-1,0 1 1,-1 0 0,-10-6-1,18 11 51,0 0 0,0 0 0,0 0 0,0 0 0,0 0 0,0 0 0,0 0 0,0 0 0,1 0 0,-1 0 0,0 0 0,0 0-1,0 0 1,0 0 0,0 0 0,0 0 0,0 0 0,0 0 0,0 0 0,0 0 0,0 0 0,0 0 0,0 0 0,0 0 0,0 0 0,0 0 0,0 0 0,0 0 0,0 0 0,1 0 0,-1-1-1,0 1 1,0 0 0,0 0 0,0 0 0,0 0 0,0 0 0,0 0 0,0 0 0,0 0 0,0 0 0,0 0 0,0 0 0,0 0 0,0 0 0,0 0 0,0 0 0,0-1 0,-1 1 0,1 0-1,0 0 1,0 0 0,0 0 0,0 0 0,0 0 0,0 0 0,0 0 0,0 0 0,0 0 0,12-1-453,26 1-471,-24 0 770,86-3 275,-52-2 598,-61-3 186,5 6-870,-1 1 1,0 0-1,0 0 0,1 1 1,-12 1-1,-13-1 26,15-1-247,-1 0 0,1 2 1,-1 0-1,-32 7 0,51-8 177,0 0-1,0 0 1,-1 0 0,1 0-1,0 0 1,0 0 0,-1 0 0,1 0-1,0 0 1,0 0 0,0 0-1,-1 0 1,1 0 0,0 0 0,0 1-1,-1-1 1,1 0 0,0 0 0,0 0-1,0 0 1,0 1 0,-1-1-1,1 0 1,0 0 0,0 0 0,0 1-1,0-1 1,0 0 0,-1 0-1,1 0 1,0 1 0,0-1 0,0 0-1,0 0 1,0 1 0,0-1-1,0 0 1,0 0 0,0 1 0,0-1-1,0 0 1,0 0 0,0 1-1,0-1 1,0 0 0,0 0 0,0 0-1,1 1 1,-1-1 0,0 0 0,0 0-1,0 1 1,0-1 0,0 0-1,1 0 1,-1 0 0,0 0 0,0 1-1,0-1 1,0 0 0,1 0-1,-1 0 1,0 0 0,0 0 0,1 1-1,-1-1 1,0 0 0,18 9-401,21 0 731,1-2 0,0-2 1,74 2 292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5:38.70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388 76 2720,'-13'-17'7822,"9"14"-8236,-9-2 959,1 1 0,-1 0 0,1 1 1,-24-3-1,8 1-162,-17-5-3,1 3 1,-73-4-1,112 11-454,-1 0-1,0 1 1,1-1-1,-1 1 0,-8 3 1,13-4-70,0 0 1,0 1 0,0-1-1,0 0 1,-3 51-6869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0:01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1056,'0'0'127,"0"-1"-1,0 1 1,0 0-1,1-1 1,-1 1 0,0-1-1,0 1 1,1 0-1,-1-1 1,0 1 0,1 0-1,-1-1 1,0 1 0,1 0-1,-1 0 1,0-1-1,1 1 1,-1 0 0,1 0-1,-1 0 1,1 0-1,-1-1 1,0 1 0,1 0-1,-1 0 1,1 0 0,11 7 1480,-12-7-1625,31 20 1532,-31-20-1500,0 0 0,-1 0-1,1 0 1,0 0 0,0 0-1,0 1 1,0-1 0,0 0-1,0 0 1,0 0 0,0 0-1,0 0 1,0 1 0,0-1-1,0 0 1,0 0 0,0 0-1,0 0 1,0 0 0,0 1-1,0-1 1,1 0 0,-1 0-1,0 0 1,0 0 0,0 0-1,0 0 1,0 0 0,0 1-1,0-1 1,0 0 0,0 0-1,0 0 1,1 0 0,-1 0-1,0 0 1,0 0 0,0 0-1,0 0 1,0 0 0,0 0-1,1 0 1,-1 0 0,0 1-1,0-1 1,0 0 0,7 3 367,11-13 931,-15 3-1152,-1 4 43,-2 3-197,0 0 0,0 0 0,0 0 0,0 0-1,0 0 1,1 0 0,-1 0 0,0 0 0,0 0-1,0 0 1,0 0 0,0 0 0,0 1 0,0-1 0,0 0-1,0 0 1,0 0 0,0 0 0,0 0 0,0 0-1,0 0 1,0 0 0,0 0 0,0 0 0,0 0-1,0 0 1,1 0 0,-1 0 0,0 0 0,0 0 0,0 0-1,0 0 1,0 0 0,0 0 0,0 0 0,0 0-1,0 0 1,0 0 0,0 0 0,0 0 0,0 0-1,0 0 1,1 0 0,-1 0 0,0 0 0,0 0 0,0 0-1,0 0 1,0 0 0,0 0 0,0-1 0,0 1-1,0 0 1,0 0 0,0 0 0,0 0 0,0 0 0,0 0-1,0 0 1,0 0 0,0 0 0,0 0 0,0 0-1,0 0 1,0 0 0,0 0 159,0 4-863,0 0 703,0-4 171,-5 7 352,5-7-688,-7 4-93,4-1 299,5-2-42,-2-1-68,0 3 175,1 6-4115,3-5 2223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4:28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168 388 2496,'0'-1'258,"1"-1"0,0 1 0,-1 0 0,1-1 0,-1 1 0,1-1 0,-1 1 0,1-1 0,-1 1 0,0-1 0,0 1 0,0 0 0,0-1 0,0 1 0,0-3 0,-1-3 1086,1 13-1077,-1-1 0,0 0 0,0 1 0,-1-1 0,0 0 1,0 0-1,0 0 0,0 0 0,-6 8 0,-36 48 76,26-37-88,2-3-172,2-3-40,1 1 1,-14 26-1,25-41-11,-13 31 203,13-17 200,3-18-399,-1 1 0,0-1 0,0 1 0,0-1 0,0 1 0,1 0 0,-1-1 0,0 0 1,0 1-1,1-1 0,-1 1 0,1-1 0,-1 1 0,0-1 0,1 1 0,-1-1 0,1 0 1,-1 1-1,1-1 0,-1 0 0,1 0 0,-1 1 0,2-1 0,-1 0 47,0 0 0,1-1-1,-1 1 1,1-1 0,-1 1-1,1-1 1,-1 0 0,0 1-1,0-1 1,1 0-1,-1 0 1,0 0 0,0 0-1,0 0 1,1-1 0,4-3 146,12-7-130,-2-1 0,1-1-1,24-28 1,-37 38-312,0 1-1,0 0 1,0 0 0,0 0-1,0 0 1,7-2 0,-11 5 196,0 0 0,0 0 0,1 0 1,-1 0-1,0 0 0,0 0 1,0 0-1,0 0 0,0 0 0,1 0 1,-1 0-1,0 0 0,0 0 0,0 0 1,0 0-1,0 0 0,0 0 1,1 0-1,-1 1 0,0-1 0,0 0 1,0 0-1,0 0 0,0 0 1,0 0-1,0 0 0,0 0 0,1 0 1,-1 1-1,0-1 0,0 0 0,0 0 1,0 0-1,0 0 0,0 0 1,0 1-1,0-1 0,0 0 0,0 0 1,0 0-1,0 0 0,0 0 0,0 1 1,0-1-1,0 0 0,0 9-128,0-7 100,-1 5 72,2-1 0,-1 1 0,1-1 0,0 1 0,0-1 0,1 1 0,0-1 0,0 0 0,0 1 0,1-1 0,0-1 0,0 1 0,8 10 0,-10-15 19,0 0-1,0 0 1,0 0-1,0 0 0,0 0 1,0 0-1,1 0 1,-1 0-1,0-1 0,1 1 1,-1-1-1,1 1 1,-1-1-1,0 1 0,1-1 1,-1 0-1,1 0 1,-1 0-1,1 0 1,-1 0-1,2 0 0,1-1 43,-1 1 0,0-1-1,0 0 1,0 0-1,0-1 1,0 1 0,0-1-1,-1 0 1,5-2 0,2-4 156,0-1 1,0 1 0,-1-2-1,10-12 1,-8 9-278,-1 0 0,-1-1 1,0 0-1,0-1 0,-2 0 0,7-19 1,-13 25-112,0 8 119,0 0 0,0 1-1,0-1 1,0 1-1,0-1 1,0 0-1,0 1 1,0-1-1,0 1 1,1-1 0,-1 0-1,0 1 1,0-1-1,1 1 1,-1-1-1,0 1 1,0-1 0,1 1-1,-1-1 1,1 0-1,5 6-394,0 0 0,0-1 0,8 5 0,5 2 441,1-1-1,0-1 0,0-1 0,24 6 1,-16-7 107,0 0 0,0-2 0,49 2 0,-69-8-4,0 0 1,-1-1 0,1 1 0,-1-2 0,1 1-1,-1-1 1,0 0 0,0 0 0,10-7 0,-13 7-83,0 0 0,0 0 1,-1 0-1,1-1 1,-1 0-1,0 1 1,0-1-1,0 0 1,3-5-1,-5 7-36,0 0-1,0 0 1,0 0 0,-1 0-1,1 0 1,0 0 0,-1 0-1,1 0 1,-1 0 0,0 0-1,1 0 1,-1-1-1,0 1 1,0 0 0,-1 0-1,1 0 1,0 0 0,-1 0-1,1 0 1,-1 0 0,0 0-1,0 0 1,-1-3 0,1 3-42,0 0 0,0 1 1,-1-1-1,1 0 1,-1 0-1,1 1 1,-1-1-1,0 1 1,0-1-1,1 1 1,-1 0-1,0 0 1,0 0-1,0 0 1,-1 0-1,1 0 1,0 1-1,0-1 0,0 0 1,0 1-1,-1 0 1,1 0-1,0 0 1,-1 0-1,1 0 1,0 0-1,0 0 1,-1 1-1,1-1 1,0 1-1,0-1 1,-3 2-1,0 1-53,-1 0-1,1 0 1,0 0 0,0 0 0,0 1-1,0 0 1,1 0 0,0 0-1,0 1 1,-7 9 0,8-10 104,0 0-1,1 0 1,0 0 0,0 0 0,0 0-1,1 0 1,-1 0 0,1 1 0,0-1-1,0 1 1,0-1 0,1 1 0,0-1-1,0 1 1,0-1 0,0 1 0,1-1-1,-1 1 1,1-1 0,0 1 0,1-1-1,-1 0 1,1 1 0,0-1 0,0 0-1,0 0 1,0 0 0,1-1 0,0 1-1,0-1 1,0 1 0,0-1-1,6 5 1,-4-3 29,0-1 0,1 0-1,0 0 1,-1-1-1,1 0 1,0 0 0,1 0-1,-1-1 1,0 1 0,1-2-1,0 1 1,-1-1-1,1 0 1,0 0 0,-1-1-1,1 0 1,0 0 0,0 0-1,-1-1 1,1 0 0,10-3-1,153-53 224,-118 42-310,132-41 171,-164 47-114,-16 7-47,1 0 1,-1 0 0,1 0-1,0 1 1,-1 0 0,1 0-1,5-1 1,-8 3 5,-5 1-19,-12 2-20,-20 5 54,-1 1 0,1 2 0,-46 22-1,62-24 85,0 1-1,0 0 1,1 1-1,0 2 1,1-1-1,1 2 0,-18 20 1,33-35-63,-1 3 40,0-1 1,-1 1-1,1-1 1,0 1-1,1 0 0,-1 0 1,0 0-1,1 0 1,-1 0-1,1 0 1,0 0-1,0 0 1,0 0-1,1 1 0,-1 3 1,1-7-39,0 0 1,0 1 0,0-1-1,0 0 1,0 1 0,0-1-1,0 0 1,0 1-1,0-1 1,0 0 0,0 1-1,0-1 1,1 0 0,-1 1-1,0-1 1,0 0-1,0 1 1,0-1 0,1 0-1,-1 0 1,0 1 0,0-1-1,1 0 1,-1 0-1,0 1 1,0-1 0,1 0-1,-1 0 1,0 0 0,1 0-1,-1 0 1,0 1-1,1-1 1,-1 0 0,0 0-1,1 0 1,-1 0 0,0 0-1,1 0 1,-1 0-1,0 0 1,1 0 0,-1 0-1,0 0 1,1 0 0,-1 0-1,0-1 1,1 1-1,-1 0 1,0 0 0,1 0-1,-1 0 1,0-1 0,0 1-1,1 0 1,24-16 187,-16 10-164,49-32 34,54-48 1,-68 48-428,-43 38 346,-1-1-1,0 1 0,0 0 0,0 0 1,1 0-1,-1 0 0,0 0 0,0 0 1,0 0-1,1 1 0,-1-1 0,0 0 0,0 0 1,0 0-1,1 0 0,-1 0 0,0 0 1,0 0-1,0 0 0,0 0 0,1 1 0,-1-1 1,0 0-1,0 0 0,0 0 0,0 0 1,0 0-1,0 1 0,1-1 0,-1 0 1,0 0-1,0 0 0,0 0 0,0 1 0,0-1 1,5 11-104,-2-4 57,3 5 47,1-1 0,0-1 0,1 1 0,0-1 0,1 0 1,17 14-1,-23-21 48,1 0 0,-1-1 0,1 0 0,-1 0 1,1 0-1,0 0 0,0 0 0,0-1 0,0 0 0,0 0 1,0 0-1,0 0 0,0 0 0,1-1 0,-1 0 1,0 0-1,0 0 0,0 0 0,1-1 0,-1 0 0,0 0 1,0 0-1,0 0 0,5-3 0,1-1-14,-1-1 1,0 0-1,0-1 0,0 0 0,12-13 0,-7 4 44,0 0-1,0 0 0,-2-2 1,0 1-1,-1-2 0,13-27 0,39-121-104,-35 82 64,-15 52-14,4-13-179,21-87 0,-37 131 142,-1 1 1,0 0-1,0-1 1,1 1-1,-1-1 1,0 1-1,0 0 1,0-1-1,0 1 0,-1-1 1,1 1-1,0-1 1,-1 1-1,1 0 1,-2-3-1,2 4 20,0 0 0,0 0-1,0 0 1,-1 0 0,1 0-1,0-1 1,0 1 0,-1 0-1,1 0 1,0 0 0,0 0-1,0 0 1,-1 0 0,1 0-1,0 0 1,0 0 0,-1 0-1,1 0 1,0 0 0,0 0-1,-1 0 1,1 0 0,0 0-1,0 0 1,-1 0 0,1 1-1,0-1 1,0 0 0,0 0-1,-1 0 1,1 0 0,0 1-1,-13 13-111,1 9 35,2-1 0,0 1 0,1 1 0,-8 35 1,2-9 27,-39 138 358,-10 31 929,60-210-463,13-19-194,5-4-463,72-60-52,-75 66-110,0 1 1,0 0-1,0 1 0,0 0 1,1 1-1,22-7 0,-25 10 43,0-1 2,0 1 0,0 0-1,12 0 1,-19 1-10,-1 1 0,1 0 0,0 0 0,-1 0 0,1 0 0,0 1-1,-1-1 1,1 0 0,0 1 0,-1-1 0,1 1 0,-1-1 0,1 1 0,-1 0 0,1 0 0,-1 0 0,1 0 0,-1 0 0,0 0-1,1 0 1,-1 0 0,0 0 0,0 1 0,2 1 0,-3-2 6,0 0-1,1 1 1,-1-1-1,0 0 1,1 0-1,-1 0 1,0 0-1,0 1 1,0-1-1,0 0 1,0 0-1,0 0 1,0 1 0,-1-1-1,1 0 1,0 0-1,-1 0 1,1 0-1,-1 0 1,1 0-1,-1 0 1,1 0-1,-1 0 1,0 0-1,0 1 1,-3 3 14,-1 0 0,0 0 1,-7 5-1,10-8 23,-18 13 52,0-2 0,-1 0 0,-1-1 0,-42 16 0,63-28-81,0 1 1,-1 0-1,1-1 1,0 1-1,-1 0 1,1-1-1,0 1 1,0 0-1,0 0 1,0 0-1,-1 0 1,0 3-1,2-4 1,-1 0 0,1 0 0,0 0 0,0 1 0,0-1 0,0 0 1,0 0-1,0 1 0,0-1 0,0 0 0,0 0 0,0 1 0,0-1 0,0 0 0,0 0 0,1 0 0,-1 1 0,0-1 1,0 0-1,0 0 0,0 0 0,0 1 0,0-1 0,0 0 0,1 0 0,-1 0 0,0 1 0,0-1 0,1 0 0,12 6 10,22 1-213,0-2 1,0-1-1,38-1 0,-51-3-533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4:30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6 912 3328,'-5'8'3552,"11"-12"-1142,15-7-1359,0-1 0,24-19 0,-5 4-476,115-86-164,-132 92-362,-1 0 1,-1-2 0,-1 0-1,-1-2 1,29-47-1,58-139 267,-53 78-403,-45 106 53,-2 0 0,0 0-1,2-29 1,-8 53 60,1-2-71,-1 0 0,0-1 1,0 1-1,-1-10 0,1 15 28,0-1 0,-1 0 1,1 0-1,0 1 0,0-1 0,0 0 0,-1 0 1,1 1-1,0-1 0,-1 0 0,1 1 0,-1-1 1,1 0-1,-1 1 0,1-1 0,-1 1 0,1-1 1,-1 1-1,0-1 0,1 1 0,-1-1 0,0 1 1,1 0-1,-1-1 0,0 1 0,0 0 1,1-1-1,-1 1 0,0 0 0,0 0 0,0 0 1,1 0-1,-1 0 0,0 0 0,0 0 0,1 0 1,-1 0-1,-1 0 0,-1 1-9,0 0 1,0 0-1,0 0 0,0 1 1,0-1-1,0 1 0,0 0 1,1-1-1,-1 1 0,-3 4 1,-23 24 197,20-20-35,-1 2-41,0 1 0,1-1 0,1 2 0,0-1 0,1 1 0,1 0 0,0 0 0,-6 22 0,-1 14 78,-6 57 1,17-94-108,-17 165 533,18-147-396,1 0 1,2-1 0,11 55-1,-11-74-56,1 0 0,0-1 0,1 1-1,0-1 1,0 0 0,11 16 0,-14-25-99,0 0 0,0 0 1,0 0-1,0 0 0,0 0 0,0 0 1,0-1-1,0 1 0,1 0 0,-1 0 1,0-1-1,1 1 0,-1-1 0,0 0 1,1 1-1,-1-1 0,1 0 1,-1 0-1,1 1 0,-1-1 0,0 0 1,1-1-1,-1 1 0,1 0 0,-1 0 1,1-1-1,-1 1 0,0-1 0,1 1 1,-1-1-1,0 1 0,3-2 0,4-3 66,0 0-1,0 0 0,13-12 0,-11 8-132,54-50-105,-64 59 96,1-1 0,-1 1 0,1-1 1,0 0-1,-1 1 0,1-1 0,-1 1 0,1 0 0,0-1 0,-1 1 0,1 0 1,0-1-1,-1 1 0,1 0 0,0 0 0,0-1 0,-1 1 0,1 0 0,0 0 0,1 0 1,-2 1-24,0-1 1,1 1 0,-1 0-1,1 0 1,-1-1-1,0 1 1,0 0 0,1 0-1,-1-1 1,0 1 0,0 0-1,0 0 1,0 0 0,0 1-1,1 5 112,0 19-49,-1-19 120,1 1-1,2 16 1,0-11 94,-2-6-129,1 0-1,0 0 0,0 0 1,1 0-1,5 10 1,-7-16-66,0 1 1,0-1-1,0 0 1,0 1-1,0-1 1,1 0-1,-1 0 1,0 0-1,1 0 1,-1 0 0,1 0-1,-1 0 1,1 0-1,-1-1 1,1 1-1,0-1 1,-1 1-1,1-1 1,0 1-1,0-1 1,-1 0-1,1 0 1,0 0 0,0 0-1,-1 0 1,1 0-1,3-1 1,5-2 60,-1-1 0,0 0 1,0 0-1,0 0 1,0-1-1,-1 0 0,9-7 1,9-5-20,-18 12-74,47-29-133,100-45-1,-153 78 113,0 0-1,0 1 1,1-1-1,-1 0 0,0 1 1,1-1-1,-1 1 1,0-1-1,1 1 1,-1 0-1,0 0 0,1 0 1,-1 1-1,0-1 1,4 1-1,-5 0 12,-1-1 0,1 0 0,-1 1 0,1-1 0,0 1 0,-1-1 0,1 1 0,-1-1 0,1 1 0,-1-1 0,1 1 0,-1 0 0,0-1 0,1 1 0,-1 0 0,0-1-1,1 1 1,-1 0 0,0 0 0,1 1 2,-1 0-1,0 0 0,0 0 0,0 1 0,0-1 0,0 0 0,-1 0 0,1 0 1,-1 3-1,-5 13 77,-1 0 0,-13 24 1,11-24 92,-13 37 1,22-45 129,5-11 91,11-11 0,-14 11-435,20-19 45,1 1-1,0 2 1,2 0-1,36-19 1,-58 35-26,0 0 0,0-1 0,0 1 0,0 1 1,0-1-1,0 0 0,0 1 0,0-1 0,5 1 0,-7 0 21,-1 0-1,1 1 1,0-1-1,0 0 1,0 0 0,0 1-1,0-1 1,-1 1-1,1-1 1,0 0-1,0 1 1,-1 0-1,1-1 1,0 1-1,-1-1 1,1 1-1,-1 0 1,1-1-1,0 1 1,-1 0-1,0 0 1,1-1-1,-1 1 1,1 0-1,-1 0 1,0 0-1,0 0 1,1 0-1,-1-1 1,0 1-1,0 0 1,0 0-1,0 0 1,0 0-1,0 0 1,0 1-1,-2 27 157,1-21-124,0-1 0,1 1 0,1 12 0,-1 8-5,-1-24 18,1 0 1,0 0-1,0 0 0,0 0 0,0 0 0,1 0 0,0 0 1,0 0-1,0 0 0,1 3 0,-1-6-23,-1 0 1,0-1-1,0 1 0,1-1 0,-1 1 1,0-1-1,1 1 0,-1-1 0,1 1 1,-1-1-1,1 0 0,-1 1 1,1-1-1,-1 1 0,1-1 0,-1 0 1,1 1-1,-1-1 0,1 0 0,-1 0 1,1 0-1,0 1 0,-1-1 0,1 0 1,1 0-1,-1 0 10,1-1 0,-1 1 1,0 0-1,1-1 0,-1 1 0,0-1 1,1 1-1,-1-1 0,0 0 0,0 0 1,2-1-1,4-4 74,0 0 0,12-15 0,-12 14-92,82-83 131,-50 53-94,-2-1 0,42-55-1,29-83-42,-12-12 38,-67 129-135,-2 4 11,-23 47 70,-3 7 2,-1 0-1,1 1 1,-1-1 0,1 0-1,-1 0 1,0 0 0,1 1 0,-1-1-1,0 0 1,1 0 0,-1 0-1,0 0 1,0 0 0,0 0-1,0 1 1,0-1 0,0 0-1,0 0 1,0 0 0,-1-1-1,1 1 13,0 1 0,0 0 0,0 0 0,0 0 0,0 0 0,0 0-1,0 0 1,0 0 0,0-1 0,0 1 0,0 0 0,0 0 0,0 0 0,0 0-1,-1 0 1,1 0 0,0 0 0,0 0 0,0 0 0,0 0 0,0-1-1,0 1 1,0 0 0,0 0 0,0 0 0,-1 0 0,1 0 0,0 0 0,0 0-1,0 0 1,0 0 0,0 0 0,0 0 0,0 0 0,0 0 0,-1 0 0,1 0-1,0 0 1,0 0 0,0 0 0,0 0 0,0 0 0,0 0 0,0 0-1,-1 0 1,1 0 0,0 0 0,0 0 0,0 0 0,0 1 0,-7 6-175,-6 17 34,-60 151-6,-10 24 196,72-176-2,-9 16 116,2 1-1,-21 71 1,38-97 358,1-14-500,0 0 0,0 0 0,0 1 0,0-1 0,0 0-1,0 0 1,0 1 0,1-1 0,-1 0 0,0 0 0,0 0 0,0 1-1,0-1 1,1 0 0,-1 0 0,0 0 0,0 0 0,0 1 0,0-1-1,1 0 1,-1 0 0,0 0 0,0 0 0,1 0 0,-1 0 0,0 0-1,0 0 1,1 1 0,1-2 27,1 1 0,0-1-1,-1 1 1,1-1 0,-1 0 0,1 0 0,3-2-1,44-19-25,-2-4-1,62-41 0,-102 62-66,-1 0-6,-1 0 0,1 1 0,1 0 0,-1 1 0,0-1-1,15-3 1,-21 7 51,-1-1 0,1 1-1,0 0 1,-1 0 0,1 0-1,0 0 1,0 0 0,-1 0-1,1 0 1,0 0 0,0 0-1,-1 0 1,1 0 0,0 1-1,-1-1 1,1 0 0,0 0 0,-1 1-1,1-1 1,0 1 0,-1-1-1,1 0 1,-1 1 0,1-1-1,0 1 1,0 0 0,-1 0-7,1 1 1,0-1-1,-1 1 1,1-1 0,0 0-1,-1 1 1,0 0-1,1-1 1,-1 1 0,0-1-1,0 4 1,0 0-10,0 1 0,-1 0 1,0 0-1,0-1 0,0 1 1,-3 6-1,-9 15 18,7-15-31,1 1-1,-8 23 1,12-33 63,1 1 1,-1-1-1,1 0 0,-1 0 1,1 0-1,0 1 1,0-1-1,0 0 0,1 0 1,-1 1-1,1-1 0,0 0 1,0 0-1,0 0 1,0 0-1,0 0 0,3 3 1,-2-3 41,0 0 0,0 1 0,1-1 0,-1 0 0,1 0 1,0 0-1,3 2 0,-5-5-223,0 1 1,0-1-1,0 1 0,0-1 1,0 1-1,0-1 1,0 1-1,0-1 0,0 0 1,0 0-1,0 0 0,0 0 1,1 0-1,-1 0 1,0 0-1,0 0 0,0 0 1,0 0-1,0 0 1,0-1-1,0 1 0,0 0 1,0-1-1,0 1 0,0-1 1,0 1-1,0-1 1,0 1-1,-1-1 0,1 0 1,1-1-1,7-8-3643,0 2 1232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7:00.7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1380 0 2720,'4'1'1185,"-8"0"-754,1 0-224,6-1 1186,-3 6-909,-1-1 0,1 0 0,-2 1 0,1-1 0,0 0 0,-4 7 0,1-1-54,3-7-302,-1-1 0,0 0-1,0 0 1,0 0-1,-1 0 1,1 0-1,-1 0 1,0 0-1,-6 4 1,0 1 564,-15 15 76,20-20-765,1 0-1,-2 0 0,1 0 0,0-1 0,-1 1 1,1-1-1,-1 0 0,1-1 0,-10 3 1,8-2 1,-18 7 75,1 1 0,0 1 0,-29 19 0,-7 4 5,37-22-17,1 1-1,1 1 1,0 1-1,-20 19 1,-67 76 294,103-106-346,-54 62 24,-27 28 95,67-76-94,-1-2-1,0 0 1,-23 15-1,-195 98 665,213-117-678,-1 1 0,2 1 0,0 1 0,1 2-1,0 0 1,-22 23 0,32-26-1,2 0 1,0 1-1,1 0 0,-15 32 0,-5 9-55,18-32 146,-17 47 0,21-54-145,-13 19 190,12-24 114,6-12-3,5-6 124,15-39-402,33-71-355,-43 99 346,2 0 0,0 1 0,1 0-1,22-23 1,-16 22 27,1 1 0,0 1 0,28-17-1,64-32-56,-48 30 1,79-52 72,-107 63-43,-2-1 0,32-31 1,-45 34 33,32-43 1,3-3-22,83-70 56,-134 133-76,16-13 55,1 1 0,1 0 0,36-21 0,72-26-133,-93 44 58,8-3 100,-31 16-10,3 0-15,0-1 1,0 0-1,23-15 0,-24 11 222,9-7-792,-7 7-3586,-2 7-1242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4:31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82 7808,'-53'-34'3520,"53"22"-3040,0 4-352,9 3-160,4-6-832,5 3 480,3 5-3648,5 6 2240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4:34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8 478 2656,'-8'3'4474,"21"2"-847,-9-5-3259,0-1 1,0 0-1,0 0 1,0 0-1,0 0 1,0-1-1,0 0 0,5-3 1,29-20 7,-38 25-356,30-23 160,-1-1 0,-1-2 0,29-35 0,-7-1-33,62-101-1,-105 150-124,1 0-1,-2-1 0,0 0 1,5-16-1,-11 26-288,-1 5 78,-7 12-13,-10 20 124,-36 96-10,46-104 86,1 0 0,2 0 0,-5 38 0,10-57 47,0 0 1,0 0-1,0 0 1,1 0-1,-1-1 0,2 1 1,-1 0-1,1 0 1,-1-1-1,4 6 1,-4-8 1,0-1-1,1 1 1,-1-1 0,1 0 0,-1 1 0,1-1 0,0 0 0,0 0 0,0 0 0,0 0 0,1-1 0,-1 1 0,0-1 0,1 1 0,-1-1 0,1 0 0,-1 0 0,1 0 0,-1 0 0,1 0 0,0-1 0,-1 1 0,4-1-1,2 1 15,0-1-1,0 0 1,0-1-1,0 0 0,0 0 1,0 0-1,-1-1 0,1-1 1,0 1-1,-1-1 0,0 0 1,0-1-1,0 0 1,0 0-1,0 0 0,-1-1 1,0 0-1,0 0 0,0-1 1,-1 1-1,7-10 0,5-10-20,-2 0 0,-1-1-1,19-49 1,10-21-257,-37 87 47,-4 8-80,-1 19-57,-1-17 308,-4 225-182,3-211 212,0-1-1,-1 1 1,-6 21 0,8-33-13,-1-1 0,1 1 0,-1-1-1,1 1 1,0-1 0,0 1 0,0-1 0,0 1 0,1-1 0,-1 1 0,1-1 0,0 1 0,1 2-1,-2-4 181,19-9 26,55-13-275,-13 6-138,-44 10 40,24-8-1787,-36 11 1066,0 0 0,0-1-1,0 1 1,0-1 0,5-4-1,-2 3-803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4:35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51 6144,'-21'-26'2784,"12"13"-2432,5 7-320,8 6-96,0-5-256,5 5 192,8 0-160,6 5 160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4:37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279 501 2560,'4'-35'3813,"-9"59"-671,-2-5-2956,0 0 1,-11 18-1,-189 383 3292,204-412-3306,2-6-94,1-1-1,-1 1 1,1-1-1,-1 1 1,0-1-1,1 1 1,-1-1-1,0 1 1,0-1-1,0 0 1,0 1-1,0-1 1,-1 0-1,1 0 1,0 0 0,0 0-1,-4 2 1,5-3-49,-1 0 0,1 0 1,-1 0-1,1 0 1,-1 0-1,1-1 0,-1 1 1,1 0-1,-1 0 0,1 0 1,-1-1-1,1 1 1,-1 0-1,1-1 0,-1 1 1,1 0-1,-1-1 1,1 1-1,0 0 0,-1-1 1,1 1-1,0-1 1,-1 1-1,1-1 0,0 1 1,0-1-1,-1 1 1,1-1-1,0 1 0,0-1 1,0 1-1,0-1 0,0 1 1,0-1-1,0 1 1,0-2-1,-1 2 20,0-7 13,0 0 0,1 0 0,-1-1 0,1 1 0,1 0 0,-1 0 0,3-9 0,0-6-4,0 0-96,2 0 1,1 0-1,0 1 0,2-1 0,0 1 0,1 1 1,20-32-1,99-131-288,-111 162 336,6-9-86,39-38 0,-49 56 19,1 0 0,0 0-1,1 2 1,31-18 0,-43 26 50,1 0-1,0 1 0,0-1 1,0 1-1,-1 0 1,1 0-1,0 0 0,0 1 1,1-1-1,-1 1 1,0 0-1,5 1 0,-7-1 7,0 1-1,0-1 0,-1 1 1,1 0-1,0-1 0,0 1 1,0 0-1,-1 0 0,1 1 1,0-1-1,-1 0 0,1 0 1,-1 1-1,0-1 0,1 1 1,-1-1-1,0 1 0,0 0 1,0-1-1,0 1 0,0 0 1,0 0-1,0 0 0,-1 0 1,1 0-1,0 3 0,0 5-12,1 0 0,-1 0 0,-1 0 0,0 0 0,-2 17 0,-12 50-91,14-74 113,-3 8 34,0-1 0,0 0-1,-1 0 1,0 0 0,-1-1 0,0 0 0,-1 1-1,0-2 1,0 1 0,-1-1 0,0 0 0,0 0 0,-1-1-1,0 0 1,0 0 0,0-1 0,-1 0 0,-11 5 0,14-7 15,0-1 0,0 0 0,0 0 0,-1-1-1,1 0 1,-1 0 0,0 0 0,0-1 0,0 0 0,0 0 0,1-1 0,-1 0 0,0 0 0,0-1 0,-8-1 0,14 2-56,0 0 0,1-1 0,-1 1-1,0 0 1,1 0 0,-1-1-1,1 1 1,-1 0 0,0 0-1,1-1 1,-1 1 0,1-1 0,-1 1-1,1 0 1,-1-1 0,1 1-1,-1-1 1,1 0 0,0 1 0,-1-2-1,1 2-6,0 0 0,0-1 1,0 1-1,0-1 0,0 1 0,0-1 0,0 1 0,0-1 0,0 1 0,1-1 0,-1 1 1,0 0-1,0-1 0,0 1 0,1-1 0,-1 1 0,0 0 0,1-1 0,-1 1 1,0 0-1,1-1 0,2-1-21,0 0 0,0 0 0,0 0 0,0 0 0,0 1 0,5-2-1,162-47 28,-14-2-192,-51 14 315,-83 35-134,-21 3 8,-1 0 0,0 0 0,0 0-1,0 0 1,0 0 0,0 1 0,1-1-1,-1 0 1,0 0 0,0 0 0,0 0-1,0 1 1,0-1 0,0 0 0,0 0-1,1 0 1,-1 1 0,0-1 0,0 0-1,0 0 1,0 0 0,0 1 0,0-1-1,0 0 1,0 0 0,0 1 0,0-1-1,0 0 1,0 0 0,0 0 0,-1 1-1,1-1 1,0 0 0,0 0 0,0 0-1,0 1 1,0-1 0,0 0 0,0 0-1,-1 0 1,-9 15-119,-32 53-292,39-61 441,0 0 0,0 0 0,0 0 0,1 0 0,0 0 0,0 0 0,1 0 0,-1 13 0,2-19-16,0 0 0,0 0 0,0 0 0,0 0 0,1 0 0,-1 1 0,0-1 0,0 0 0,1 0 1,-1 0-1,1 0 0,-1 0 0,1 0 0,-1 0 0,1 0 0,0 0 0,-1 0 0,1 0 0,0-1 0,0 1 0,0 0 0,0 0 0,-1-1 0,1 1 1,0-1-1,0 1 0,0-1 0,0 1 0,1-1 0,-1 1 0,0-1 0,0 0 0,0 1 0,0-1 0,0 0 0,0 0 0,1 0 0,-1 0 0,0 0 1,0 0-1,2-1 0,5 0 56,1 0 1,-1-1-1,0 0 1,11-5-1,-13 5 0,-1 1-39,-1-1 1,0 0-1,1-1 0,-1 1 1,0-1-1,0 1 0,-1-1 0,1 0 1,-1-1-1,1 1 0,-1-1 1,0 1-1,4-7 0,-4 4 12,1 0-1,-1-1 0,0 1 1,-1-1-1,1 0 1,-1 0-1,-1 0 0,3-12 1,-4 11-44,1 1 0,-1 0 1,-1-1-1,1 1 1,-1 0-1,0 0 0,-1-1 1,-4-11-1,5 15-55,-1-1 0,-1 1 0,1-1 0,-1 1 0,0 0 1,1-1-1,-2 1 0,1 1 0,0-1 0,-1 0 0,0 1 0,-8-6 0,9 8 44,-1-1-1,1 1 1,-1 0 0,1 0-1,-1 1 1,1-1 0,-1 1-1,1 0 1,-1 0-1,-4 0 1,7 0 5,0 0 0,0 0 0,0 0 0,0 1-1,-1-1 1,1 0 0,0 1 0,0-1 0,0 1 0,0-1 0,0 1 0,0-1-1,0 1 1,-2 1 0,3-1 11,0-1 0,-1 1 0,1 0 0,0-1-1,-1 1 1,1 0 0,0-1 0,0 1 0,0 0-1,0 0 1,0-1 0,-1 1 0,1 0 0,0-1 0,1 1-1,-1 0 1,0 0 0,0-1 0,0 1 0,0 0 0,0-1-1,1 1 1,-1 0 0,0-1 0,1 1 0,0 1-1,-1-1-2,1 0 0,0 1 0,0-1-1,0 0 1,0 1 0,1-1-1,-1 0 1,0 0 0,0 0 0,1 0-1,-1 0 1,0 0 0,1 0-1,-1 0 1,1-1 0,1 1 0,1 1 6,0-1 0,0-1 0,0 1-1,-1-1 1,1 1 0,6-1 0,5-2 18,-2 0 0,26-6-1,-38 7-21,2 0 2,102-29 178,-87 24-124,-1-2-1,0 1 1,29-20 0,31-28 12,17-12-125,-94 67 54,0 0 1,0 0-1,0 0 1,0 0-1,0-1 1,0 1-1,0 0 1,0 0-1,0 0 0,1 0 1,-1 0-1,0 0 1,0 0-1,0 0 1,0 0-1,0 0 1,0 0-1,0 0 1,1 0-1,-1 0 1,0 0-1,0 0 0,0 0 1,0 0-1,0 0 1,0 0-1,1 0 1,-1 0-1,0 0 1,0 0-1,0 0 1,0 0-1,0 0 1,0 0-1,0 0 0,1 0 1,-1 0-1,0 0 1,0 1-1,0-1 1,0 0-1,0 0 1,0 0-1,0 0 1,0 0-1,0 0 1,0 0-1,1 0 0,-1 1 1,-1 9-51,-7 20 11,4-17-46,-14 51-21,-5 26 223,21-79-81,0 0 1,1 1 0,1-1-1,0 1 1,0-1 0,3 12-1,-2-18 18,0-1-1,0 0 1,0 1-1,1-1 1,0 0-1,-1 0 0,2 0 1,-1 0-1,3 3 1,-4-6-21,0 0 1,-1 0-1,1 0 1,0 0-1,0 0 0,0 0 1,0 0-1,0 0 1,1 0-1,-1-1 1,0 1-1,0 0 1,0-1-1,1 1 1,-1-1-1,0 0 0,1 1 1,-1-1-1,0 0 1,1 0-1,-1 0 1,0 0-1,1 0 1,-1 0-1,0 0 1,1 0-1,-1 0 0,0-1 1,1 1-1,-1-1 1,0 1-1,2-2 1,5-3 26,0-1 0,-1 0 0,0 0 0,0-1 0,0 0 0,-1 0 0,0-1 0,4-8-1,3 0-35,13-19-14,-10 13-88,1 0 1,20-19-1,-28 32 25,16-14 20,-23 21 23,-1 1 1,1 0-1,0 0 0,0 0 1,0 0-1,0 0 1,0 0-1,0 0 1,0 1-1,0-1 1,0 1-1,3-1 0,-4 1 9,-1 0 0,1 0 0,-1 0-1,1 0 1,-1 0 0,1 1 0,-1-1-1,1 0 1,-1 0 0,0 0 0,1 0-1,-1 1 1,1-1 0,-1 0-1,1 0 1,-1 1 0,0-1 0,1 0-1,-1 1 1,0-1 0,1 0 0,-1 1-1,0-1 1,1 1 0,1 14-73,-9 21 15,5-28 67,-19 70 68,-7 37 276,26-106-52,1-6-14,4-5-45,2-1-139,62-45 298,-12 9-474,-26 17 26,14-10-150,-40 30 162,1 0 1,-1 0-1,1 0 0,0 1 1,-1-1-1,1 1 0,0 0 1,0 0-1,0 1 0,5-1 1,-8 1 25,0 0 1,0 0-1,1 1 1,-1-1-1,0 0 1,0 1-1,0-1 1,0 1-1,0-1 1,0 1-1,0-1 1,0 1-1,0 0 1,0 0-1,0-1 1,0 1-1,0 0 1,-1 0-1,1 0 1,0 0-1,0 0 1,-1 0-1,1 0 1,0 1 0,1 4-17,1 0 1,-1 0-1,1 8 1,-1-6 16,-1-6 23,0 4 25,1 1 0,1-1 0,-1 1 0,6 8 0,-7-14-23,-1 0 0,1 0 0,0 1 0,0-1 0,0 0 0,0 0 1,0 0-1,0 0 0,0 0 0,1 0 0,-1 0 0,0 0 0,0-1 0,1 1 0,-1 0 0,1-1 0,-1 1 1,1-1-1,-1 1 0,0-1 0,1 0 0,-1 0 0,1 0 0,-1 0 0,1 0 0,2 0 0,0-1 26,1 0-1,-1-1 0,0 1 1,0-1-1,0 0 1,0 0-1,0 0 0,0-1 1,0 1-1,-1-1 0,1 0 1,-1 0-1,4-5 0,2-2-20,-1 0 0,-1-1 0,8-14-1,69-151 329,-32 61-244,-7 35-187,-29 53 85,0 0 0,11-32 0,-7 18 11,-18 36-590,-7 11 339,-9 12 99,7-7 134,1 1 1,0 0-1,1 0 0,0 1 1,1-1-1,-4 22 1,2-3 31,-2 53 1,8-34 88,2-1 0,10 58-1,-6-66-353,22 74 0,-25-107 63,1 6-3323,-18-23-1713,2-3 3961,0-1-1,1 0 1,0-1-1,1 0 1,-11-21 0,-25-55 1764,32 61 2184,-12-38-1,25 63-2592,0 0 0,0 0 0,0 1-1,1-1 1,-1 0 0,1 0-1,0 0 1,0 0 0,0 0-1,1 0 1,-1 0 0,1 1 0,0-1-1,0 0 1,1 0 0,-1 1-1,1-1 1,-1 1 0,1-1 0,0 1-1,0 0 1,1 0 0,-1 0-1,1 0 1,0 0 0,-1 0 0,1 1-1,6-5 1,2 0 139,0 1 1,1 0-1,0 1 0,-1 0 1,2 0-1,-1 1 0,18-3 1,10 0-475,1 2 1,66-1 0,-72 9-419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4:38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20 6144,'-31'-19'2784,"23"19"-2400,13 0-448,3 0-256,5 0 192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0:21.0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9 2816,'11'-8'4915,"-14"13"-3788,-7 16-583,1 0 0,1 0 0,-10 38 0,12-37-320,-25 95 735,16-54-124,-33 87 1,46-144-866,-8 16 1176,10-22-1186,-1 0 0,1 1 0,0-1 0,-1 1 0,1-1 0,0 0 0,-1 1 0,1-1 0,0 0 0,-1 1 0,1-1 0,0 0 0,-1 0 0,1 1 0,-1-1 0,1 0 0,-1 0 0,1 0 0,-1 0 0,1 1 0,-1-1 0,1 0 0,-1 0 0,1 0 0,-1 0 1,1 0-1,-1 0 0,1 0 0,0 0 0,-1-1 0,1 1 0,-1 0 0,1 0 0,-1 0 0,1 0 0,-1-1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0:21.4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67 3552,'-14'-16'4333,"14"16"-4225,0 0 1,0-1 0,1 1 0,-1 0 0,0-1 0,1 1 0,-1 0 0,1-1 0,-1 1-1,0 0 1,1 0 0,-1 0 0,1-1 0,-1 1 0,1 0 0,-1 0 0,0 0 0,1 0-1,-1 0 1,1 0 0,-1 0 0,1 0 0,41-14 1827,9 6-1429,101-3 0,-111 10-502,75 0 405,52-3-1727,-154 1-1099,-1-2 715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0:22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0 4384,'-16'38'1994,"-7"16"-126,3 2 0,-16 71-1,-14 124-382,48-234-535,0 26-1,19-67 16,7-14-857,30-41-701,-51 76 525,0 0 1,0-1-1,0 1 1,1 0-1,-1 1 0,1-1 1,-1 0-1,1 1 1,0 0-1,0 0 1,8-3-1,-10 5 36,-1 0-1,1-1 1,-1 1 0,1 0 0,0 0-1,-1 0 1,1 0 0,-1 0-1,1 1 1,0-1 0,-1 0 0,1 1-1,-1-1 1,1 1 0,-1 0-1,1-1 1,-1 1 0,1 0 0,-1 0-1,0 0 1,0 0 0,1 0-1,-1 0 1,0 0 0,0 0-1,0 1 1,0-1 0,0 0 0,0 1-1,-1-1 1,1 1 0,0-1-1,-1 1 1,1-1 0,0 3 0,1 4 94,0 0 0,0 0-1,-1 0 1,0 0 0,0 1 0,-2 14 0,-6 51 790,0-41-588,5-28-216,1 1 1,-1 0-1,1 0 0,0 0 0,1 0 1,-1 0-1,1 0 0,2 11 1,-1-4 135,1-6 254,9-8-181,24-6-156,-1-1-1,0-3 0,42-18 0,-66 25-57,-1-1 0,1 0 0,-1-1 0,0 0 0,0 0 0,0-1 0,-1 0 0,-1-1 0,1 0 0,-1 0 0,0 0-1,-1-1 1,0 0 0,0 0 0,5-12 0,-9 15-64,0 0 0,0 1 0,-1-1 0,1-10 0,-1 14-8,-1 0-1,0 0 1,0 0 0,0 0 0,0 0-1,0 0 1,-1 0 0,1 0 0,-1 0-1,1 0 1,-1 0 0,0 0 0,0 0 0,1 0-1,-1 0 1,-2-1 0,3 3 10,-1-1-1,1 1 1,0 0 0,-1 0 0,1-1-1,-1 1 1,1 0 0,0 0 0,-1 0-1,1 0 1,-1 0 0,1-1 0,-1 1 0,1 0-1,-1 0 1,1 0 0,-1 0 0,1 0-1,-1 0 1,1 1 0,0-1 0,-1 0-1,1 0 1,-1 0 0,1 0 0,-1 1 0,1-1-1,0 0 1,-1 0 0,1 1 0,-1-1-1,1 0 1,0 0 0,-1 1 0,1-1-1,0 0 1,0 1 0,-1 0 0,-13 17-344,12-15 329,-9 13 89,1 1 0,1 0 0,-12 31 0,18-40 76,0 0 0,1-1 0,0 1 0,1 0 0,0 0 0,0 0 0,0 0 0,1 0 0,0 0 0,1 0 0,3 15 0,-3-19-84,1 0 0,-1 0 0,1-1 0,0 1 0,0-1 0,1 0 0,-1 1-1,1-1 1,-1 0 0,1 0 0,0-1 0,0 1 0,1 0 0,-1-1 0,7 4 0,-1-1 60,0-1 0,1 0-1,-1-1 1,1 0 0,15 3 0,-20-5-85,0 0 0,0-1 0,0 1 0,0-1 0,0 0 0,0-1 0,-1 1 0,1-1 0,0 0 0,0 0 0,0-1 0,0 1 0,5-4 0,-7 3-324,1 0 0,-1 0 0,1-1 0,-1 1 0,0-1 0,0 0 1,0 0-1,0 0 0,-1 0 0,3-5 0,8-9-1351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0:32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8 976 2816,'0'0'69,"0"1"0,-1-1 0,1 0 1,0 0-1,-1 0 0,1 0 0,0 0 0,-1 0 0,1 0 1,0 1-1,-1-1 0,1 0 0,0 0 0,-1 1 0,1-1 1,0 0-1,0 0 0,-1 1 0,1-1 0,0 0 0,0 1 1,-1-1-1,1 0 0,0 1 0,0-1 0,0 0 0,0 1 1,0-1-1,0 0 0,0 1 0,-1-1 0,1 0 0,0 1 1,0-1-1,0 0 0,0 1 0,1-1 0,-1 1 0,0-1 1,0 0-1,0 1 0,0-1 0,0 0 0,0 1 0,0-1 1,1 0-1,-1 1 0,0-1 0,0 0 0,1 1 0,-1-1 1,0 0-1,0 0 0,1 1 0,-1-1 0,0 0 0,0 0 1,1 1-1,1 0 219,0 0 1,0 0-1,0 0 0,0 0 1,0-1-1,0 1 0,0-1 1,0 1-1,0-1 1,4 1-1,-2-2-148,0 1 0,0-1 0,0 1 0,0-1 0,0-1 0,0 1 0,0 0 0,0-1 0,-1 0 1,1 0-1,0 0 0,-1-1 0,0 1 0,1-1 0,-1 1 0,0-1 0,4-5 0,4-5 28,-1-2 0,17-27 0,-14 19 55,73-121-126,28-44 249,-114 188-360,2-4-50,1 1 0,-1-1 1,1 1-1,0 0 0,6-5 0,-9 7 55,1 1 1,-1-1-1,1 1 0,-1 0 0,1 0 0,-1-1 0,1 1 1,-1 0-1,1 0 0,0 0 0,-1 0 0,1 0 0,-1 0 0,1-1 1,0 1-1,-1 1 0,1-1 0,-1 0 0,2 0 0,-1 0-3,0 1-1,0 0 0,0-1 0,-1 1 0,1-1 0,0 1 1,0 0-1,-1 0 0,1-1 0,0 1 0,-1 0 0,1 0 0,-1 0 1,1 0-1,0 2 0,2 5-6,0 0 0,0 1-1,-1-1 1,0 1 0,1 13 0,1 49 68,-3-31-31,0-12 53,0 1 0,-7 44 0,5-63 15,-1 1 0,0-1 0,-1 0 0,0 1 0,-1-1 0,0 0-1,0-1 1,-1 1 0,-12 17 0,15-25-8,1-1 0,-1 1 1,1 0-1,-1-1 0,0 1 0,1-1 1,-1 0-1,0 0 0,0 0 0,0 0 0,0 0 1,0 0-1,0 0 0,0 0 0,-1-1 1,1 1-1,0-1 0,0 0 0,0 1 0,-1-1 1,-2-1-1,-3 0 58,0 0-1,0-1 1,1 0 0,-14-6 0,6 2-296,12 5 90,0-1 0,1 1 0,-1-1 0,1 0 0,0 1 0,-4-5 0,-3-2-192,6 6-43,6 2-7,11 2 44,15-4 318,0-2 1,-1-1-1,54-16 1,-63 16-51,-5 1 33,-1 0 0,0-1-1,1 0 1,-2-1 0,1-1-1,-1 0 1,21-15 0,-14 6 88,-1-1 1,-1-1 0,18-22 0,43-67 372,-45 61-542,93-140 12,-105 150 101,-2 0 0,-1-1 0,18-55 0,-28 64-186,-1-1 0,5-57 0,-11 82 56,0-28-184,-1 32 216,0-1 0,0 0-1,0 0 1,0 1-1,-1-1 1,1 0-1,0 0 1,0 1-1,0-1 1,-1 0 0,1 0-1,0 1 1,-1-1-1,1 0 1,0 1-1,-1-1 1,1 0 0,-1 1-1,1-1 1,-1 1-1,1-1 1,-1 1-1,0-1 1,1 1-1,-1-1 1,1 1 0,-1 0-1,0-1 1,0 1-1,1 0 1,-1 0-1,0-1 1,-1 1 0,1 0-6,0 0 0,0 0 0,0 1 0,0-1 0,0 0 0,-1 1 0,1-1 0,0 1 0,0-1 0,0 1 0,0-1 0,0 1 0,0 0 1,0-1-1,1 1 0,-1 0 0,0 0 0,-1 1 0,-12 22-189,11-19 182,-64 154 397,43-95-115,10-25-149,1 0 0,3 0 0,1 1 0,2 1 0,-4 69 1,10-82-13,1 81 195,1-97-203,0 0 1,1 0-1,1 0 0,0 0 0,1-1 0,8 21 1,-10-29-24,-1-1 1,1 1-1,-1-1 1,1 0-1,0 1 1,-1-1-1,4 3 1,-4-4-23,0-1 0,0 1 0,0-1 0,0 1 0,0-1 0,0 1 0,-1-1 0,1 1 1,0-1-1,0 0 0,0 0 0,0 1 0,1-1 0,-1 0 0,0 0 0,0 0 1,0 0-1,0 0 0,0 0 0,0 0 0,2-1 0,1-1 38,1 0 0,-1 0 0,0-1 0,0 1 0,0-1 0,0 0 0,0 0 0,0 0 0,4-6 0,27-35 135,-31 38-153,73-120-163,-51 79 130,-18 34 7,-2 4-146,-1-1 1,5-11-1,-9 19 125,0 1-1,-1 0 1,1-1-1,0 1 1,0 0-1,0 0 1,1 0-1,-1-1 1,0 1-1,0 1 1,1-1-1,-1 0 1,0 0-1,1 0 1,-1 1-1,1-1 1,-1 1 0,4-2-1,30-4-235,-32 6 229,8-1-14,-1 1 1,1 0-1,0 1 1,0 0-1,-1 1 1,1 0-1,-1 1 1,20 7 0,-26-9 14,-1 1 1,0 0 0,1 1 0,-1-1 0,0 0 0,0 1 0,0 0 0,-1 0 0,1 0 0,0 0 0,-1 0 0,0 0 0,0 0-1,0 1 1,0-1 0,-1 1 0,1 0 0,-1-1 0,0 1 0,0 0 0,0 0 0,0 4 0,0 7-8,0-1 1,-1 1-1,-1-1 0,-4 25 1,-10 46 134,10-57 11,3-18-65,0 0 0,1-1 0,0 1 0,0 0 0,2 18 1,-1-27-51,0 1 1,1-1-1,-1 0 1,0 0 0,1 0-1,-1 0 1,0 0-1,1 0 1,0 0 0,-1 0-1,1 0 1,-1 0 0,1 0-1,0 0 1,0 0-1,0-1 1,-1 1 0,1 0-1,0 0 1,0-1-1,0 1 1,0-1 0,0 1-1,0-1 1,0 1 0,1-1-1,-1 0 1,0 1-1,0-1 1,0 0 0,2 0-1,-1 0 6,0 0 0,0 0 1,1 0-1,-1-1 0,0 1 0,0-1 0,0 1 0,0-1 0,0 0 0,0 0 0,0 0 0,0 0 1,0 0-1,-1 0 0,4-3 0,3-4 45,-1-1 1,1 1 0,-2-2-1,1 1 1,8-18-1,21-54 48,-22 45-147,3-4 2,24-53 87,-8 21-555,-39 99 387,0 0 1,2 0 0,-1 29-1,3-32 108,-1 11 54,3 46 1,1-50-34,-1-23 25,0 1 0,1-1 1,0 1-1,0 0 0,1-1 0,0 0 0,4 11 0,-6-18-21,0 0 0,1 0 1,-1 0-1,1-1 0,-1 1 0,1 0 0,-1-1 0,1 1 0,-1 0 0,1-1 1,-1 1-1,1 0 0,0-1 0,0 1 0,-1-1 0,1 1 0,0-1 1,0 0-1,-1 1 0,1-1 0,0 0 0,0 0 0,0 1 0,1-1 0,0 0 20,0 0 0,0 0 0,0-1 0,0 1-1,0 0 1,0-1 0,-1 0 0,1 1-1,0-1 1,3-2 0,1-1 41,0 0 1,0 0-1,0-1 0,0 0 0,8-10 1,119-165 60,-96 127-176,47-52-93,-67 88 150,-13 14-50,-1 0-1,0-1 1,1 1-1,-1 0 1,-1-1-1,1 0 1,-1 0-1,3-4 1,-4 5-474,-2 5 246,-11 23 198,4-14 80,1 1 0,1 0 0,0 0 0,0 1 0,1 0-1,1 0 1,-3 14 0,-13 97-2,13-73 211,7-47-216,-1 0-1,1 1 0,0-1 0,0 0 0,1 1 0,-1-1 0,2 5 0,-2-7 22,1 0 0,0 0 0,0 0 0,-1 0 0,1 0 0,0 0 0,1 0 0,-1 0 0,0-1 0,0 1 0,1 0 0,-1-1 0,1 1 0,-1-1-1,4 2 1,-4-3-12,0 1 0,0-1 0,-1 0-1,1 0 1,0 1 0,0-1 0,0 0-1,0 0 1,1 0 0,-1 0-1,0 0 1,0-1 0,0 1 0,-1 0-1,1 0 1,0-1 0,1 1 0,14-8 8,-16 8-28,10-7 33,0 0-1,-1-1 1,0 0-1,-1-1 1,1 0-1,9-14 1,-5 7 6,1-3-73,19-32 0,-21 31-4,24-31 0,-31 44 23,1 0 0,1 1-1,-1-1 1,1 1 0,9-6 0,-13 11-2,-1-1 0,0 1 0,0 0 0,1 0 0,-1 0 0,1 0 0,-1 1 0,1-1 0,-1 1 0,1-1 0,0 1 0,-1 0 0,1 0 0,-1 0 0,1 0 0,0 1 0,-1-1 0,1 1 0,-1-1 0,1 1 0,-1 0 0,1 0 0,3 2 0,0 0-8,-1 1 0,1-1-1,0 1 1,-1 0 0,0 1-1,0-1 1,0 1 0,4 6-1,-10-12 23,1 1-1,0 0 0,0 0 0,0 0 0,-1 0 0,1 0 0,0 0 0,0 0 0,-1 0 0,1 0 1,0 0-1,0 0 0,-1 0 0,1 0 0,0 0 0,0 0 0,-1 0 0,1 0 0,0 0 1,0 0-1,-1 0 0,1 0 0,0 0 0,0 1 0,-1-1 0,1 0 0,0 0 0,0 0 0,0 0 1,0 1-1,-1-1 0,-12 11 7,-12 16 4,12-8-103,0 1 1,2 0-1,0 1 1,1 0 0,2 1-1,-12 41 1,19-60 112,0 0 1,1 0 0,-1 0 0,1 0-1,0 0 1,0 0 0,0 0-1,1 1 1,-1-1 0,1 0-1,-1 0 1,1 0 0,0 0 0,0 0-1,0 0 1,1-1 0,1 4-1,-2-5-3,0 1 0,1-1-1,-1 1 1,1-1-1,-1 0 1,1 0 0,0 0-1,-1 0 1,1 0 0,0 0-1,0 0 1,-1-1-1,1 1 1,0-1 0,0 1-1,0-1 1,0 0-1,0 1 1,0-1 0,0 0-1,0 0 1,0-1-1,0 1 1,0 0 0,0-1-1,-1 1 1,1-1-1,3-1 1,7-3 16,-1-1-1,0 0 1,0-1-1,0 0 0,-1-1 1,0 0-1,10-11 1,-10 10-14,51-46 45,-3-4 0,-2-2 0,-3-2 0,64-99 0,-104 142-89,-1-1-1,-1 0 1,-1 0-1,9-29 1,-6 11 16,-1 7 1,-2 0 0,-1 0 0,-2-1 0,3-34 0,-8 52-93,-2 11 48,1 1 0,-1-1 0,1 0 0,-1 0-1,-1 1 1,1-1 0,-1-5 0,-9 28-583,-19 71 279,-12 29 237,34-101 126,-9 20-14,1 2 0,3-1 0,-13 65 0,22-68 111,0 0-1,3 0 1,0 0-1,11 64 0,-10-96-78,0 1-1,0-1 1,1 0-1,0 1 1,0-1-1,0 0 1,0 0 0,0 0-1,1-1 1,4 6-1,-6-8-8,-1 0-1,1 0 1,0 0 0,0 0 0,0-1-1,0 1 1,0 0 0,0 0-1,0-1 1,0 1 0,0-1-1,0 1 1,0-1 0,0 1-1,0-1 1,0 0 0,0 1 0,1-1-1,-1 0 1,0 0 0,0 0-1,0 0 1,0 0 0,1 0-1,-1 0 1,0 0 0,0-1 0,0 1-1,0 0 1,1-1 0,-1 1-1,0-1 1,0 1 0,0-1-1,0 1 1,0-1 0,0 0 0,0 0-1,-1 1 1,1-1 0,0 0-1,0 0 1,0 0 0,0-1-1,12-18 57,0 1-1,-1-2 0,-1 0 1,10-30-1,15-27-70,8-12-124,-29 69-448,-11 30 198,-10 71 25,1-25 413,3-25 12,2 0 0,1 0 0,1 0 0,9 44-1,-10-72-61,4 15 174,-5-17-181,0 1 0,0-1 0,0 0 0,0 1 0,1-1 0,-1 0 0,0 1 0,0-1 0,0 0 0,1 1 0,-1-1 0,0 0 0,0 1 1,1-1-1,-1 0 0,0 0 0,1 1 0,-1-1 0,0 0 0,1 0 0,-1 0 0,0 0 0,1 1 0,-1-1 0,1 0 0,-1 0 0,0 0 0,1 0 0,-1 0 0,1 0 0,-1 0 0,0 0 0,1 0 1,-1 0-1,0 0 0,1 0 0,-1 0 0,1-1 0,1 0 30,1-1 0,-1 1 0,0-1-1,0 0 1,0 0 0,0 0 0,0 0 0,0 0 0,0 0 0,2-5 0,13-30-35,-6 14 14,114-205 218,-113 208-233,-7 11-161,0 0 0,9-11 0,-17 30-1,1 1 0,0-1 1,-1 14-1,0-7 116,1-1 74,0 1-1,2 0 0,-1 0 0,2 0 0,0 0 0,2 0 0,-1-1 0,2 1 0,0-1 0,9 21 0,-13-35-12,0-1-1,1 0 0,-1 1 0,1-1 0,0 0 0,-1 1 1,1-1-1,0 0 0,-1 0 0,1 0 0,0 0 0,0 0 0,0 0 1,0 0-1,0 0 0,0 0 0,0 0 0,1-1 0,-1 1 1,0 0-1,0-1 0,1 1 0,-1-1 0,0 1 0,1-1 0,-1 0 1,0 1-1,1-1 0,-1 0 0,0 0 0,1 0 0,-1 0 1,2 0-1,2-2 28,0 0-1,0 0 1,0-1 0,0 1 0,-1-1 0,1 0 0,-1 0 0,0 0-1,5-6 1,5-6-55,14-19-1,-7 9 66,91-109-257,-109 132 172,-1-1 0,1 0 0,0 1 0,0-1 0,1 1 0,-1 0 0,0 0 0,7-2 0,-10 4 23,1-1 0,0 1 0,0 0-1,0 0 1,0 0 0,-1-1-1,1 1 1,0 0 0,0 0 0,0 0-1,0 0 1,-1 1 0,1-1 0,0 0-1,0 0 1,0 0 0,0 1-1,0 0 1,0-1 2,0 1-1,0 0 1,-1 0-1,1 0 1,0-1-1,-1 1 1,1 0-1,-1 0 1,1 0-1,-1 0 1,1 0-1,-1 0 1,0 0-1,1 0 0,-1 0 1,0 0-1,0 0 1,0 2-1,8 45 7,2 0 0,18 55 0,-22-85 32,-4-9-13,1-1 0,0 0-1,0 0 1,1-1 0,6 10 0,-9-15 6,-1-1 1,1 1-1,0-1 1,1 0-1,-1 1 1,0-1-1,0 0 1,0 0-1,1 0 1,-1 0-1,1 0 1,-1 0-1,1 0 1,-1 0-1,1 0 0,-1-1 1,1 1-1,0-1 1,-1 1-1,1-1 1,0 0-1,0 0 1,-1 1-1,1-1 1,0 0-1,-1-1 1,1 1-1,0 0 1,0 0-1,-1-1 1,4 0-1,0-2 16,-1 1 0,1-1 0,-1 0-1,1 0 1,-1 0 0,0-1 0,0 1-1,5-7 1,2-4 13,11-19 0,-16 24-49,26-40-31,26-57-1,-54 98 9,-1 0 0,0 0-1,3-14 1,-5 20-3,-1 0 0,0 0 0,1 0 0,-1-1 0,0 1-1,0 0 1,0 0 0,0-1 0,-1 1 0,1 0 0,0 0 0,-1-1 0,0 1-1,1 0 1,-1 0 0,-2-4 0,2 5 10,0 1 0,0-1-1,0 0 1,0 0 0,0 0 0,0 1 0,-1-1-1,1 1 1,0-1 0,0 1 0,0-1 0,-1 1-1,1 0 1,0-1 0,0 1 0,-1 0 0,1 0-1,0 0 1,-3 0 0,0 1 2,0-1 0,0 1 0,1 0 1,-1 0-1,-5 2 0,2 0-1,1 0 1,0 1 0,-1 0-1,2 1 1,-1-1 0,0 1-1,1 0 1,0 0 0,0 1-1,0 0 1,1 0 0,0 0 0,0 0-1,-3 8 1,2-4 24,0 0 1,1 1 0,1-1-1,-1 1 1,2 0-1,0 0 1,0 0-1,0 18 1,2-24-5,0 1 0,1-1 0,-1 1 0,1-1 0,0 0 0,1 0 0,0 1 0,-1-1 1,2 0-1,-1 0 0,0-1 0,1 1 0,0 0 0,7 7 0,-5-7 64,1 1 0,-1-1 0,1-1 0,0 1 0,0-1 0,1 0 1,0-1-1,-1 1 0,1-1 0,7 2 0,-4-2-230,1 0 1,-1-1-1,0-1 0,1 1 1,-1-1-1,21-2 0,-23 1-400,0-1-1,0-1 0,0 1 0,0-1 1,-1 0-1,1-1 0,-1 0 0,0 0 1,8-5-1,-13 7 125,1-1 0,-1 1-1,0-1 1,0 0 0,1 0 0,-1 0 0,0 0 0,0 0 0,-1 0-1,1-1 1,0 1 0,-1 0 0,1-1 0,-1 1 0,0-1 0,0 0-1,0 0 1,1-4 0,3-17-2982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0:32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5824,'5'-4'2624,"43"15"-2272,-9-6 1472,5-2-1056,26 2 416,1 1-704,16-6-224,-4 5-160,5-5 192,-1 0-160,-12 0-96,-14 0-64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7:04.7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59 2240,'3'4'5392,"137"0"-2182,-102-7-3120,-28 2-72,1 0 0,19 2 0,66 1 5,-8 0 18,-60 1-48,-1 1 0,31 8 0,-50-10 120,-1 0 0,1 0 0,0-1 0,0 0-1,11-1 1,121-6 399,-113 4-384,-13 1-118,14-1 55,0-1-1,33-7 0,-39 5-84,0 2 1,1 1-1,27 0 0,17-2-18,-33 3 88,-26 2-77,0-1 0,0-1 0,0 0 0,14-2-1,-11-1 130,1 1-1,22-3 0,25-3 8,5-1-196,33-1 311,47 5-134,-57 14 230,-112 1-128,11-7-131,-8 1-4,-27 0 1,16-2-23,0 3 0,1 1-1,-39 10 1,-16-2-88,65-10 25,0-1 0,1-1 0,-29-2 1,6 0-118,10 1 114,-110-4 376,104 2-434,-61 5-1,58-1 13,-21 2 13,-73 12 0,82-5-20,-51 8-82,-113-10 1115,113-4-368,84-3-677,2-1-88,16-1 114,5 0 42,32-6 161,-23 4-48,0 0 0,17-5 1,-8 2-163,0 0-1,0 2 1,20-3-1,-3 2 84,68-4-92,-37 5 71,86-5 95,-125 6-63,36 4 0,26-2 50,44-4 242,105 4-101,-211-1-97,46-9-1,-42 5-117,9-5 30,-34 7-21,1 1 0,0 0 1,0 1-1,0-1 0,9 1 1,70 4-307,-30 0 939,-52-3-853,0 0 0,-1 1 0,1 0 0,-1-1 1,10 4-1,-2 1-891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0:32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 6464,'0'-12'2944,"47"12"-2560,-17-5-128,6-1-224,34-2-32,4 0 32,24 4 32,2 8-32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0:36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91 813 2240,'2'-1'486,"0"1"1,0-1 0,-1 0-1,1 1 1,-1-1-1,1 0 1,-1 0-1,1 0 1,-1 0-1,1 0 1,-1-1 0,2-1-1,11-14 274,-3 2-342,0 0 1,15-29 0,142-230 178,-91 155-538,-46 66 112,-2-1-1,37-101 1,-56 105-107,-7 47-423,-3 10 94,-49 122 990,-5-1 1,-107 183-1,114-243-327,-2-2 0,-58 60 0,32-40 483,72-82-753,-9 10 124,11-11 18,5-5 274,35-24-453,52-25 1,10-6-72,-45 20-80,78-70 1,39-60-94,-110 111 49,-34 33-112,-19 15-57,-14 13 76,-6 6 246,1 2-62,0 1 0,1 1 0,1-1 0,0 1 1,-9 31-1,1-5 10,10-28 9,0 1 0,-4 23 0,8-31 29,1-1 1,-1 1-1,1 0 1,0 0-1,0 0 1,0 0-1,1 0 1,0 0-1,2 6 1,-3-12-12,0 1 1,1 0 0,-1-1-1,0 1 1,0 0 0,1-1-1,-1 1 1,0-1-1,1 1 1,-1-1 0,0 1-1,1-1 1,-1 1-1,1-1 1,-1 1 0,1-1-1,-1 1 1,1-1-1,-1 0 1,1 1 0,0-1-1,-1 0 1,1 1 0,-1-1-1,1 0 1,0 0-1,-1 0 1,2 1 0,0-2 8,-1 1 1,1 0-1,-1-1 1,1 1 0,-1-1-1,1 1 1,-1-1-1,0 0 1,1 1 0,-1-1-1,0 0 1,2-1-1,2-2-10,0-1 0,0 0-1,-1 0 1,8-10 0,-6 4-8,0 1 1,-2-1 0,1 0-1,-1-1 1,-1 1 0,0-1-1,0 0 1,-1 1 0,-1-1-1,0 0 1,-1 0 0,0 0-1,-1 0 1,0 0 0,-4-17-1,4 25-17,0 0-1,-1 1 0,1-1 0,-1 0 1,0 1-1,0-1 0,-3-3 0,-10-16-49,15 23 61,0-1 1,-1 0 0,1 0 0,0 0-1,0 0 1,0 0 0,0 0-1,0 0 1,0 0 0,0 0-1,0 0 1,1 0 0,-1 0-1,0 0 1,0 1 0,1-1 0,-1 0-1,1 0 1,-1 0 0,1 0-1,-1 0 1,1 1 0,-1-1-1,1 0 1,0 1 0,-1-1-1,1 0 1,0 1 0,1-1 0,24-19 115,-7 9-58,0 2-1,0 0 1,1 1 0,35-10-1,86-10 341,-96 20-129,-37 6-227,17-3 44,0 1 0,29 0 0,-53 4-88,0 0-1,0 0 0,0 0 0,0 0 0,0 0 0,0 1 0,0-1 0,0 0 0,0 1 1,0-1-1,0 0 0,0 1 0,0-1 0,-1 1 0,1-1 0,0 1 0,0 0 0,0-1 1,0 1-1,-1 0 0,1 0 0,0-1 0,-1 1 0,1 0 0,-1 0 0,1 0 0,-1 0 1,1 0-1,-1 0 0,0 0 0,1 0 0,-1 0 0,0 2 0,1 3 14,-1 0-1,1 0 1,-2 0-1,-1 12 1,1-5-70,-5 32 44,4-31 83,0-1 0,1 1 0,0 0 0,2 14 0,-1-11-39,-1-10 30,1-1-1,0 1 1,2 9 0,-2-15-54,0-1 1,0 1-1,0 0 1,0 0-1,1 0 1,-1 0 0,0-1-1,0 1 1,1 0-1,-1 0 1,1-1-1,-1 1 1,1 0 0,-1-1-1,1 1 1,-1 0-1,1-1 1,-1 1-1,1-1 1,0 1 0,-1-1-1,1 1 1,0-1-1,0 0 1,-1 1-1,1-1 1,0 0 0,0 1-1,-1-1 1,1 0-1,0 0 1,1 0-1,0 0 5,0 0-1,0-1 1,0 0-1,0 1 0,0-1 1,0 0-1,-1 0 1,1 0-1,0 0 1,-1 0-1,1 0 0,0-1 1,-1 1-1,0 0 1,1-1-1,1-2 1,22-30 191,-20 25-158,8-10-79,1 0 0,1 0 0,1 1 0,1 1 0,0 1 0,1 1 0,0 0 0,2 1 0,-1 1 0,2 1 0,0 0-1,27-10 1,-47 22 15,0-1 0,0 1 0,0 0-1,0-1 1,0 1 0,0 0 0,0 0 0,0-1-1,0 1 1,0 0 0,0 0 0,0 0 0,0 1-1,0-1 1,0 0 0,0 0 0,0 0-1,1 1 1,-1 0 9,-1-1 1,1 1-1,-1-1 0,1 1 0,-1-1 1,0 1-1,1 0 0,-1-1 0,0 1 1,0-1-1,1 1 0,-1 0 0,0-1 1,0 1-1,0 0 0,0 0 0,0-1 0,0 1 1,0 0-1,0-1 0,0 1 0,0 0 1,0-1-1,0 1 0,-1 0 0,-1 9 13,-1-1-1,-1 1 1,1-1 0,-2 0-1,-6 11 1,-5 11-4,-38 90 512,103-176 452,-32 36-943,0 1 1,30-23-1,-40 35-47,2 0 1,-1 1 0,0-1-1,1 2 1,0-1 0,0 1-1,1 1 1,-1 0 0,11-3-1,-18 6-2,0 0 0,0-1 0,-1 1-1,1 0 1,0 0 0,0 0-1,0 0 1,0 0 0,0 1 0,-1-1-1,1 0 1,0 1 0,0-1 0,2 2-1,-3-1 8,0 0 0,0 0 0,0 0 0,0 0 0,0 0 0,0 1 0,-1-1-1,1 0 1,0 0 0,-1 0 0,1 1 0,-1-1 0,0 0 0,1 1 0,-1-1-1,0 0 1,0 1 0,0-1 0,1 0 0,-1 1 0,-1 1 0,-2 16-25,2-18 71,1 0 1,0 0-1,-1 0 1,1 0-1,0 0 1,0 1-1,0-1 0,0 0 1,0 0-1,0 0 1,0 0-1,0 2 1,6-2 171,7-7-103,12-11-2,12-7-151,-35 23 40,0-1 1,0 1 0,1 0-1,-1 1 1,0-1-1,1 0 1,-1 0 0,1 1-1,-1 0 1,1-1 0,-1 1-1,1 0 1,2 1 0,-3-1-6,-1 1 0,1-1-1,-1 1 1,1 0 0,-1 0 0,1-1 0,-1 1 0,0 0 0,1 0 0,-1 0 0,0 1 0,0-1 0,0 0 0,0 0 0,0 1 0,0-1 0,0 1 0,0-1 0,1 3 0,0 3-13,0-1-1,0 0 1,2 10 0,1 24-57,-5-32 113,0 0 0,1 0 0,1 0 0,-1 0 0,2-1 0,-1 1 0,6 13 0,-7-20-25,8 12 150,-8-13-142,-1 1 0,1-1 1,-1 0-1,1 0 0,-1 1 1,1-1-1,-1 0 0,1 0 1,-1 0-1,1 0 0,-1 0 0,1 0 1,-1 0-1,1 0 0,-1 0 1,1 0-1,-1 0 0,1 0 0,-1 0 1,1 0-1,-1-1 0,1 1 1,-1 0-1,1 0 0,-1-1 0,0 1 1,1 0-1,-1 0 0,1-1 1,-1 1-1,0 0 0,1-1 0,-1 1 1,0-1-1,1 0 0,13-15 119,-1-1-1,18-32 1,-19 30-168,0 0-1,24-27 1,-25 34 28,41-43 97,-44 48-134,1-1-1,0 1 1,0 1-1,15-9 1,-22 14 26,-1 0-1,1 1 1,-1-1 0,1 0-1,-1 1 1,1-1 0,-1 1-1,1-1 1,-1 1 0,1 0 0,0 0-1,-1 0 1,1 0 0,-1 0-1,1 0 1,2 1 0,-3-1 15,-1 0 0,1 1 0,0-1 0,-1 1 0,1-1 1,0 1-1,-1-1 0,1 1 0,-1-1 0,1 1 0,-1 0 1,1-1-1,-1 1 0,0 0 0,1 0 0,-1-1 0,0 1 0,0 0 1,1 0-1,-1-1 0,0 1 0,0 1 0,0 4-22,0 0-1,0 0 1,-1 0-1,0 0 1,0 0-1,-2 9 1,-67 197-92,68-203 132,-3 11 102,-1-1-1,-1 1 1,-1-1-1,0 0 1,-17 27-1,24-45-87,0 1 1,1-1-1,-1 0 1,0 0-1,0 0 0,0 0 1,0 0-1,0 0 1,0-1-1,0 1 0,0 0 1,0 0-1,0-1 1,0 1-1,-1-1 0,1 1 1,0-1-1,0 1 1,-3-1-1,3 0-8,0 0 0,0 0 1,1-1-1,-1 1 0,0 0 1,0-1-1,0 1 0,0-1 0,1 1 1,-1-1-1,0 1 0,0-1 0,1 0 1,-1 0-1,1 1 0,-1-1 0,0 0 1,1 0-1,-1 1 0,1-1 0,0 0 1,-1 0-1,1 0 0,0 0 0,-1 0 1,1-1-1,-3-10-26,0 0 0,1 0-1,0 0 1,1 0 0,0-1 0,1 1 0,1 0-1,0-1 1,4-18 0,-5 28 7,1 0-1,0 0 1,0 0 0,0-1-1,0 1 1,1 0-1,-1 0 1,1 1 0,0-1-1,0 0 1,0 1 0,0-1-1,0 1 1,1-1 0,-1 1-1,1 0 1,-1 0 0,1 0-1,3-1 1,-1 0 3,1 1-1,-1 0 1,0 1 0,1 0-1,-1-1 1,1 2 0,-1-1 0,1 1-1,-1-1 1,11 2 0,95 15 165,-33-5-8,-65-9-50,23-1-1,-15-3-3218,-8 1 1225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0:38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 41 3328,'7'-4'718,"8"-4"4116,-67 13-712,31 0-3725,0 1 0,0 2-1,1 0 1,-27 14 0,38-17-301,-5 2 85,0 1-1,0 0 1,-23 20 0,31-23-155,0 0 0,0 1 1,1 0-1,0 0 1,0 1-1,1-1 1,0 1-1,0 0 0,-4 10 1,7-15-6,1-1 1,-1 0-1,1 1 1,-1-1-1,1 1 0,0-1 1,0 1-1,-1-1 1,1 1-1,0-1 1,0 1-1,1-1 1,-1 1-1,0-1 0,0 1 1,1-1-1,-1 1 1,1-1-1,-1 0 1,1 1-1,0-1 0,-1 1 1,1-1-1,0 0 1,0 0-1,0 0 1,0 1-1,0-1 1,0 0-1,0 0 0,1-1 1,-1 1-1,0 0 1,0 0-1,1 0 1,-1-1-1,0 1 0,1-1 1,-1 1-1,1-1 1,-1 1-1,1-1 1,-1 0-1,1 0 1,-1 0-1,1 0 0,-1 0 1,1 0-1,-1 0 1,3-1-1,6-1 60,1 0-1,-1-1 1,0-1 0,0 1-1,0-1 1,-1-1-1,10-6 1,4-3 101,33-28-1,-22 12-236,-1-1 0,53-65 0,-78 83-528,-14 23 72,3-3 579,0 1-1,1-1 0,0 0 0,1 1 0,0-1 1,0 0-1,0 1 0,1 0 0,0-1 0,0 1 1,1-1-1,0 1 0,1-1 0,3 13 0,-3-16 62,-1 0 0,1 0 0,0 0 0,1 0 0,-1-1 0,0 1 0,1-1 0,0 1 0,4 3 0,-6-7-109,0 1 1,1 0-1,-1 0 1,0 0-1,1-1 1,-1 1-1,0-1 1,1 1-1,-1-1 1,1 1-1,-1-1 1,1 0-1,-1 0 1,1 0-1,-1 0 1,1 0-1,-1 0 1,1 0-1,-1 0 1,1-1-1,-1 1 1,1-1-1,-1 1 1,1-1-1,-1 1 0,0-1 1,1 0-1,-1 0 1,1 0-1,5-4 36,-1 0-1,0-1 1,9-10-1,4-4 22,62-44-33,-68 56-111,-1 0-1,2 0 1,-1 2-1,24-9 1,-35 14 63,-1 1 1,1-1 0,0 1 0,-1 0-1,1-1 1,0 1 0,0 0 0,-1 0-1,1 0 1,2 0 0,-4 1-1,1-1 0,-1 0 1,0 0-1,1 0 0,-1 0 1,0 1-1,1-1 0,-1 0 1,1 0-1,-1 0 0,0 1 1,0-1-1,1 0 0,-1 1 1,0-1-1,0 0 0,1 1 1,-1-1-1,0 0 0,0 1 1,0-1-1,1 0 0,-1 1 1,0-1-1,0 1 0,0 0 1,0 1-2,0 0 1,0 1 0,-1-1 0,1 1 0,-1-1-1,0 0 1,1 1 0,-1-1 0,0 0 0,-3 4-1,-13 26 499,-26 67-1,43-98-481,0-1 0,0 1 0,0-1-1,0 0 1,-1 1 0,1-1 0,0 1 0,0-1-1,0 1 1,0-1 0,0 1 0,0-1 0,0 1 0,0-1-1,0 1 1,0-1 0,0 0 0,0 1 0,1-1 0,-1 1-1,7-1 247,13-15 17,-18 13-293,24-18 72,-6 3-21,1 1 1,35-20-1,-53 34-59,0 0 0,1 1 0,-1-1 0,1 1 0,-1 0 0,1 0 0,-1 0 0,1 1 0,0-1 0,0 1 0,-1 0 0,1 0 0,0 0 0,0 1 0,-1-1 0,1 1 0,0 0 0,-1 0 0,1 0 0,-1 0 0,1 1 0,-1-1 0,5 4 0,-1 0 45,0 1 0,0-1 0,-1 1 0,0 1 0,0-1 0,0 1 0,-1 0 0,9 15 0,4 8 418,43 54 1,-58-82-403,-1 1 1,1 0 0,-1-1 0,1 1-1,0-1 1,0 0 0,0 0 0,0 0-1,1 0 1,-1-1 0,0 1 0,1-1-1,4 2 1,-6-3-64,1 0-1,-1 1 1,1-1 0,-1 0-1,1 0 1,-1-1 0,1 1-1,-1 0 1,0-1 0,1 0 0,-1 1-1,0-1 1,1 0 0,-1 0-1,0 0 1,0-1 0,0 1-1,0 0 1,0-1 0,0 1-1,3-4 1,1-2-1545,0-1-1,-1 0 1,0 0 0,7-14-1,-1 1-3545,6-3 607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0:40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360 323 2144,'-1'1'4794,"-8"3"-2958,-18 2-642,16-5-936,0 1 0,0 1 0,1 0 0,-1 0 0,-18 10 0,8-2-67,-37 26 0,38-20 20,1 0 0,0 1-1,-20 26 1,31-33-177,-1 0-1,2 1 1,-1 0 0,-8 20-1,13-24-19,0-1 0,1 1-1,0 0 1,0 0-1,1-1 1,0 1-1,0 0 1,1 0-1,0 10 1,0-15 16,1-1-1,-1 1 1,0-1 0,1 1 0,0-1-1,-1 1 1,1-1 0,0 0-1,0 1 1,0-1 0,1 0 0,-1 0-1,0 0 1,1 0 0,0 0-1,-1 0 1,1 0 0,0 0-1,0-1 1,0 1 0,0-1 0,0 1-1,0-1 1,1 0 0,-1 0-1,0 0 1,1 0 0,-1 0 0,1-1-1,-1 1 1,1-1 0,-1 1-1,1-1 1,4 0 0,0 0 48,1-1 0,-1 0 1,0 0-1,0-1 0,1 0 0,-1 0 0,0 0 1,0-1-1,-1 0 0,1-1 0,-1 1 0,1-1 1,-1 0-1,0-1 0,-1 0 0,9-8 1,3-6 57,-1-1 0,0-1 1,16-29-1,-26 40-64,15-25-86,31-72 1,-47 85-300,-4 21 287,-1 0 1,0 0-1,0 0 0,0 0 1,0 0-1,0 0 0,0 0 1,0 0-1,0 1 0,0-1 0,0 0 1,-1 0-1,1 0 0,0 0 1,-1 0-1,1 0 0,0 0 1,-1 0-1,-1-1 0,2 2 25,0 0-1,0 0 1,0 0-1,-1 0 0,1 1 1,0-1-1,0 0 1,-1 0-1,1 0 1,0 0-1,0 0 0,0 0 1,-1 0-1,1 1 1,0-1-1,0 0 1,0 0-1,0 0 0,0 0 1,-1 1-1,1-1 1,0 0-1,0 0 1,0 0-1,0 1 1,0-1-1,0 0 0,0 0 1,0 1-1,0-1 1,0 0-1,-1 0 1,1 0-1,0 1 0,0-1 1,1 0-1,-1 0 1,0 1-1,-2 12-11,2-13 13,-2 21 159,1-1 0,2 1 1,0-1-1,1 1 1,1-1-1,0 0 1,2 0-1,0 0 1,12 27-1,-16-44-91,1 0 0,0 1-1,-1-1 1,1 0 0,0 0 0,1 0-1,-1 0 1,0 0 0,1-1 0,4 5-1,-5-7-42,-1 1 0,0 0 0,0-1 0,0 1 0,1-1 0,-1 0-1,0 1 1,1-1 0,-1 0 0,0 0 0,0 0 0,1 0 0,-1 0 0,0 0-1,1 0 1,-1 0 0,0 0 0,1-1 0,-1 1 0,0 0 0,0-1 0,1 1 0,-1-1-1,0 0 1,0 1 0,0-1 0,0 0 0,0 0 0,0 1 0,0-1 0,0 0-1,0 0 1,0 0 0,1-3 0,34-45 256,-6 6-221,-11 19-49,0 1 0,2 1-1,0 1 1,1 0 0,42-28-1,-40 38-188,-23 11 173,0 0 0,0-1 0,0 1 0,0 0 0,-1 0 0,1-1 0,0 1 0,0 0 0,0 0 0,0 0 0,0 0 0,0 0 0,0 1 0,-1-1-1,1 0 1,0 0 0,0 0 0,0 1 0,0-1 0,-1 0 0,1 1 0,0-1 0,0 1 0,-1-1 0,2 2 0,0 1-8,0 0 0,0 1-1,-1-1 1,0 1 0,1-1 0,-1 1 0,-1-1-1,1 1 1,0 0 0,-1-1 0,0 1-1,0 4 1,-1 9 76,-4 23-1,3-24-26,-12 120 432,11-95-280,3-38-157,-1 1 48,1 0-1,0 1 0,0-1 0,0 0 0,1 6 0,0-9-64,-1-1 0,0 1-1,0-1 1,0 0 0,0 1 0,0-1 0,1 1-1,-1-1 1,0 0 0,0 1 0,1-1-1,-1 0 1,0 1 0,1-1 0,-1 0 0,0 1-1,1-1 1,-1 0 0,1 0 0,-1 1 0,0-1-1,1 0 1,0 0 0,0 0 7,0 0 1,0 0-1,0 0 1,0 0-1,-1 0 0,1 0 1,0 0-1,0-1 1,0 1-1,0 0 1,0-1-1,0 1 0,0-1 1,-1 1-1,3-2 1,8-8 61,0 0 1,-1-1-1,16-21 0,-11 14-70,10-14-7,23-26-104,-41 50 44,0 1 0,1-1 0,0 2 0,16-11 0,-24 16 40,1 1 1,0-1-1,0 0 1,0 1-1,-1-1 1,1 1-1,0 0 1,0-1-1,0 1 0,0 0 1,0-1-1,0 1 1,0 0-1,0 0 1,0 0-1,0 0 1,0 0-1,0 0 1,0 0-1,0 0 1,0 0-1,0 0 1,0 0-1,-1 1 1,1-1-1,0 0 0,0 1 1,0-1-1,0 1 1,0-1-1,1 2 1,0 1-11,0 0 1,-1 0-1,1 0 0,-1 0 1,1 0-1,-1 0 1,0 0-1,0 6 0,11 51-161,1 9 250,-11-61-21,1 0 0,-1 0 0,2-1 0,-1 1-1,1-1 1,6 10 0,-8-16-27,-1 1-1,1 0 0,-1 0 1,1-1-1,0 1 1,-1-1-1,1 0 1,0 1-1,0-1 1,0 0-1,0 0 1,0 0-1,0 0 1,1-1-1,-1 1 1,0 0-1,0-1 1,1 0-1,-1 1 0,0-1 1,4 0-1,-2-1 15,-1 1 0,0-1 1,1 0-1,-1 0 0,0 0 0,0 0 0,0 0 0,0-1 0,0 1 0,0-1 0,0 0 0,-1 0 0,1 0 0,-1 0 0,3-3 0,11-14 69,-2-1 0,17-29 0,-9 13-118,16-18 68,2 1 0,53-53 0,-57 67-47,-2 0 0,33-50 1,-56 72-14,0-2 0,-1 1 0,-1-1 0,0-1 0,-2 1 0,0-1 0,7-40 0,-12 52-33,-2 7 24,1 1-1,-1-1 1,0 0-1,0 0 1,1 0-1,-1 1 1,0-1-1,0 0 1,0 0-1,0 0 1,0 0 0,0 1-1,0-1 1,0 0-1,0 0 1,-1 0-1,1 1 1,0-1-1,-1 0 1,1 0 0,0 1-1,-2-3 1,2 3 11,0 0 1,0 0 0,0 0 0,0 0-1,-1 0 1,1 0 0,0 0-1,0 0 1,0 0 0,0 0-1,-1 0 1,1 0 0,0 0 0,0 0-1,0 0 1,-1 0 0,1 0-1,0 0 1,0 0 0,0 0-1,0 0 1,-1 0 0,1 0 0,0 1-1,0-1 1,0 0 0,0 0-1,0 0 1,-1 0 0,1 0-1,0 0 1,0 1 0,0-1 0,0 0-1,0 0 1,0 0 0,-1 1-1,-2 3-65,-1 0-1,1 1 1,0 0-1,-5 9 1,-2 2-13,-38 60-203,-40 71 434,78-124-79,1 0 1,1 0-1,1 0 1,0 1-1,2 0 0,1 0 1,1 1-1,1 37 0,2-48-30,0 1 0,2 0 0,0 0-1,1 0 1,0-1 0,1 1-1,1-1 1,9 20 0,-11-28 0,0 0-1,0 0 1,1 0 0,0-1-1,0 1 1,1-1 0,0 0 0,0 0-1,0 0 1,0-1 0,1 0 0,-1 0-1,1 0 1,0-1 0,0 0 0,1 0-1,-1 0 1,1-1 0,-1 0 0,11 2-1,-10-3-182,24 3 267,-30-4-474,1 1 1,0-1-1,0-1 0,-1 1 0,1 0 0,0 0 0,0 0 0,-1-1 1,1 1-1,0-1 0,-1 0 0,1 1 0,2-3 0,1 0-1352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0:40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15 6560,'-23'-6'2976,"15"1"-2592,3 2 1472,10 6 224,3-3-1536,5 0 32,10 0-320,8 0 32,3 0-160,10 0 0,4 5-64,-4-2-192,0 5 64,-4 0-896,-6-1 544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0:43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17 184 3552,'-2'3'287,"-1"0"0,1 1 1,0-1-1,0 1 0,0-1 0,-2 7 0,4-10-229,0 1 0,0-1 0,0 1-1,0-1 1,0 0 0,0 1-1,0-1 1,0 0 0,1 1-1,-1-1 1,0 0 0,0 1-1,0-1 1,0 0 0,1 1-1,-1-1 1,0 0 0,0 0-1,0 1 1,1-1 0,-1 0-1,0 0 1,1 1 0,-1-1-1,0 0 1,1 0 0,-1 0 0,0 1-1,1-1 1,-1 0 0,1 0-1,12 4 751,-11-4-486,3 1-153,0 0 0,-1-1 0,1 0 0,0 0 0,0 0-1,0 0 1,-1-1 0,1 0 0,0 0 0,0 0 0,-1 0-1,1-1 1,-1 0 0,0 0 0,1 0 0,-1 0 0,0-1-1,0 0 1,0 0 0,-1 0 0,1 0 0,4-5 0,-4 4-113,-1 0 1,1 0 0,-1-1 0,0 1-1,0-1 1,0 0 0,0 0 0,-1 0-1,0 0 1,0 0 0,0-1 0,-1 1 0,0-1-1,0 1 1,0-1 0,-1 1 0,0-1-1,0 1 1,-1-7 0,1 11-61,0 1 0,0-1-1,0 0 1,0 1 0,0-1 0,0 0 0,0 1-1,0-1 1,-1 0 0,1 1 0,0-1 0,0 1-1,-1-1 1,1 1 0,0-1 0,-1 0 0,1 1-1,-1-1 1,1 1 0,-1 0 0,1-1 0,-1 1 0,1-1-1,-1 1 1,1 0 0,-1-1 0,0 1 0,0 0 9,0 0 0,0 0 1,0 0-1,0 1 0,0-1 1,0 0-1,1 1 1,-1-1-1,0 1 0,0-1 1,1 1-1,-1-1 0,0 1 1,0 0-1,1-1 0,-2 2 1,-3 4 40,0 1 1,1-1-1,-5 9 1,-5 13 314,0 1 1,2-1-1,-9 34 0,17-48-199,0-2 12,1 0 0,0 0 0,-1 15 0,4-23-128,0-1 0,0 0-1,0 1 1,0-1-1,0 1 1,1-1-1,0 1 1,0-1-1,0 0 1,0 0-1,0 1 1,1-1-1,-1 0 1,1 0-1,0 0 1,3 3-1,-2-3 12,0 1 0,1-1 0,0 0 0,-1 0 0,1-1-1,0 1 1,0-1 0,1 0 0,-1 0 0,0 0 0,1-1 0,-1 1 0,1-1-1,-1 0 1,1 0 0,0-1 0,-1 1 0,1-1 0,0 0 0,0-1-1,-1 1 1,1-1 0,8-2 0,7-2 29,-1-2-1,1 0 1,-1-1-1,18-11 0,-31 16-85,71-43 314,-47 28 339,32-16 1,-62 34-647,1 0-1,-1 0 1,0 0-1,0 0 0,0 0 1,0 0-1,0-1 1,1 1-1,-1 0 0,0 0 1,0 0-1,0 0 0,0 0 1,1 0-1,-1 0 1,0 0-1,0 0 0,0 0 1,0 0-1,1 0 1,-1 0-1,0 0 0,0 0 1,0 1-1,0-1 1,0 0-1,1 0 0,-1 0 1,0 0-1,0 0 0,0 0 1,0 0-1,0 0 1,1 1-1,-1-1 0,0 0 1,0 0-1,0 0 1,0 0-1,0 0 0,0 0 1,0 1-1,0-1 1,0 0-1,0 0 0,0 0 1,0 0-1,1 1 1,-1-1-1,0 0 0,0 0 1,0 1-1,-3 14 259,-9 21 86,3-14-188,3-7 92,0 1 0,-15 23 0,15-31-102,5-6 36,2-3 10,14-13 49,103-94-56,-77 70-129,-18 15-126,1 1 1,2 2 0,46-31 0,-71 51 51,0-1 1,-1 1-1,1-1 0,0 1 1,0-1-1,0 1 1,0 0-1,0-1 1,0 1-1,-1 0 1,1 0-1,0 0 1,0-1-1,0 1 1,0 0-1,0 0 1,0 0-1,0 1 0,0-1 1,0 0-1,0 0 1,0 0-1,0 1 1,0-1-1,-1 0 1,1 1-1,0-1 1,0 1-1,0-1 1,1 2-1,-1 0-1,0 0 0,1 0-1,-1 0 1,0 0 0,0 0 0,-1 1 0,1-1-1,0 0 1,-1 1 0,1-1 0,-1 0 0,0 4-1,1 10-86,-2 0 1,0 0-1,-5 26 0,3-21 174,-2 32 0,5-49-51,0 0 0,1 0 0,-1-1 0,1 1 0,0 0-1,0 0 1,0-1 0,0 1 0,1-1 0,2 6 0,-3-7-13,0-1 1,0 1-1,0-1 1,0 0-1,1 0 0,-1 1 1,0-1-1,0 0 1,1 0-1,-1 0 0,0 0 1,1-1-1,-1 1 1,1 0-1,0-1 0,-1 1 1,1-1-1,-1 1 0,1-1 1,0 0-1,-1 1 1,1-1-1,0 0 0,-1 0 1,1 0-1,2-1 1,2 0 15,0-1 1,1 0-1,-1 0 0,0-1 1,0 0-1,0 0 1,-1 0-1,1-1 1,-1 0-1,0 0 1,5-5-1,9-9-38,23-30-1,-19 21-44,6-7 30,3 2 0,39-33-1,-59 55 6,1 1 0,0 1 1,0 0-1,1 0 0,0 1 0,0 1 0,0 1 0,1 0 0,28-6 0,-41 11 13,0 0 0,0 0 1,0 0-1,0 0 0,0 0 0,0 1 0,0-1 0,2 1 0,8 1-145,-13 18 212,0-18-56,1 0 0,-1 0 0,0 1-1,0-1 1,0 0 0,0 0 0,0 0 0,0 0 0,0-1-1,-1 1 1,1 0 0,-1 0 0,1-1 0,-4 3 0,3-3-5,-1 0 0,1 0 0,-1 0 1,0 0-1,0 0 0,0 0 0,1-1 0,-1 1 1,0-1-1,0 0 0,-4 0 0,6-2 96,3-8 191,1 50-792,-5-22 520,-1 1-1,0-1 1,-1 1-1,-1-1 1,-13 29-1,-17 26-193,17-34 319,17-27-54,1-12-76,0 0 0,0 0 0,0 1 1,0-1-1,1 0 0,-1 0 0,0 0 0,0 0 0,0 0 0,0 0 1,0 0-1,0 0 0,1 0 0,-1 0 0,0 1 0,0-1 0,0 0 1,0 0-1,1 0 0,-1 0 0,0 0 0,0 0 0,0 0 0,0 0 0,1 0 1,-1 0-1,0 0 0,0 0 0,0 0 0,0-1 0,0 1 0,1 0 1,-1 0-1,0 0 0,0 0 0,0 0 0,0 0 0,0 0 0,1 0 1,-1 0-1,0-1 0,0 1 0,0 0 0,0 0 0,0 0 0,0 0 1,0 0-1,0 0 0,1-1 0,98-96 1,-72 67-21,2 2 0,47-38 0,-75 65-1,0 1-1,1-1 1,-1 0-1,0 0 1,1 1-1,-1-1 1,1 1-1,-1-1 0,1 1 1,-1-1-1,1 1 1,-1 0-1,1 0 1,-1 0-1,1 0 1,0 0-1,-1 0 1,1 0-1,-1 1 1,1-1-1,-1 0 0,1 1 1,-1-1-1,1 1 1,-1 0-1,2 0 1,0 1 38,-1-1 1,1 0 0,-1 0 0,1-1-1,0 1 1,-1-1 0,6 1-1,-6-1-24,0 0 0,0-1 0,0 1 0,0-1 0,0 0 0,0 0 0,0 1 0,0-1 0,0-1 0,0 1 0,0 0 0,-1 0 0,1-1 0,0 1 0,-1-1 0,1 1 0,-1-1 0,0 1 0,1-1 0,1-3 0,6-7-22,-6 9 32,-1-1 1,1 1-1,-1-1 0,0 0 0,0 0 0,-1 0 0,2-5 0,9-17 146,-4 11-140,1-5-99,-9 20 71,1-1-1,-1 1 1,0-1 0,1 0 0,-1 1 0,0-1 0,1 1-1,-1-1 1,1 1 0,-1-1 0,1 1 0,-1-1-1,1 1 1,0 0 0,-1-1 0,1 1 0,-1 0-1,2-1 1,-2 16-181,-2 25 146,-1 0 0,-3 0 0,-1 0-1,-2-1 1,-18 49 0,17-51 191,9-34-126,1 0 1,0 0-1,-1-1 0,1 1 1,0 0-1,0 0 0,1 0 0,-1 0 1,1 0-1,1 5 0,-1-2-81,1-4 100,4-1 13,-1-1-26,0-1 1,0 0-1,-1 0 0,1 0 1,0 0-1,-1-1 0,1 1 1,-1-1-1,1 0 0,-1-1 1,8-5-1,3-3-99,25-25-1,-16 13 176,26-22 66,197-162-249,-225 191 60,1 2 0,0 0 0,1 2-1,1 1 1,25-9 0,10-6-133,-96 55-154,-5 2 148,-65 65 1,-25 49 337,126-139-170,-37 48-11,38-48-3,0 0 0,0 1 0,1-1 0,0 1 0,1-1 0,-1 1 0,-1 7 0,4-12 20,0-1 0,-1 0 0,1 1 0,0-1 1,0 1-1,0-1 0,0 1 0,0-1 0,0 1 1,1-1-1,-1 0 0,0 1 0,1-1 0,-1 0 1,1 1-1,-1-1 0,1 0 0,0 1 0,0-1 0,-1 0 1,1 0-1,0 0 0,0 0 0,0 0 0,0 0 1,0 0-1,1 0 0,-1 0 0,0 0 0,0-1 1,0 1-1,1 0 0,-1-1 0,0 1 0,1-1 1,-1 1-1,1-1 0,1 0 0,5 1 60,-1 0-1,0 0 1,0-1-1,0-1 0,14-1 1,-7-1-52,0 0 0,-1-1-1,0 0 1,0-1 0,0 0 0,0-1 0,-1-1 0,0 0-1,-1 0 1,1-1 0,-1-1 0,12-12 0,-6 3 0,-1 0 1,-2-1-1,0 0 1,0-1-1,-2-1 1,13-28-1,-18 33-33,23-51-180,-27 58 159,-1 0 1,1 1-1,-1-1 1,-1 0-1,2-16 0,-3 24 25,0 0 0,0 0-1,0 1 1,0-1-1,0 0 1,0 0 0,0 1-1,-1-1 1,1 0-1,0 1 1,0-1 0,0 0-1,-1 0 1,1 1-1,0-1 1,-1 0 0,1 1-1,-1-1 1,1 1-1,-1-2 1,0 2 2,1 0 0,-1 0 0,1 0 0,-1 0 0,1 0 0,0 0 0,-1 0 0,1 0 1,-1 0-1,1 0 0,-1 0 0,1 0 0,-1 0 0,1 0 0,-1 0 0,1 0 0,-1 0 0,1 1 0,-1-1 0,1 0 0,0 0 0,-1 1 0,-2 1-19,1 0 0,-1 0 1,1 0-1,0 0 0,-1 0 0,1 1 0,-2 3 0,-5 9 59,1 0-1,1 0 0,1 1 1,0 0-1,1 0 0,0 0 1,1 0-1,1 1 0,1 0 1,1-1-1,0 20 0,2-27 29,0 0 0,0-1 0,1 1 0,1 0-1,-1-1 1,2 1 0,-1-1 0,1 0 0,0 0 0,0 0-1,1-1 1,0 1 0,1-1 0,0 0 0,0-1-1,0 1 1,1-1 0,0-1 0,0 1 0,0-1 0,1 0-1,-1-1 1,1 0 0,0 0 0,1-1 0,14 5 0,-10-6-5,0 0 1,0-1-1,0 0 1,1-1-1,24-3 1,66-18-2014,-63 12 841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43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18 2240,'0'-8'688,"0"8"-630,1 0 1,-1 0 0,0 0-1,0 0 1,0-1 0,0 1-1,0 0 1,0 0 0,0 0-1,0 0 1,-2-4 1408,2 4-1409,0 0 1,0 0 0,0 0-1,0 0 1,-1 0 0,1 0-1,0 0 1,0 0 0,0 0-1,0 0 1,0 0 0,-1 0-1,1 0 1,0 0 0,0 0-1,0 0 1,0 0 0,-1 0-1,1 0 1,0 0 0,0 0-1,-10-2 1484,9 1-1480,0 1 0,1 0 0,-1-1-1,0 1 1,1 0 0,-1 0 0,0 0-1,0 0 1,1 0 0,-1 0 0,0 0 0,1 0-1,-1 0 1,0 0 0,0 0 0,0 0-1,-2 1 24,1 1 0,-1-1 0,1 0 0,0 1-1,-1-1 1,1 1 0,0 0 0,0 0 0,0 0-1,0 0 1,1 0 0,-1 0 0,0 0 0,-2 5-1,-10 13 495,9-15-522,2 0 1,-1 1-1,1 0 0,0-1 1,0 1-1,0 0 0,1 0 0,-2 8 1,-10 56 392,11-54-392,-15 120 470,16-108-372,0 36 0,1 8 103,-1-19 52,2-29-112,-4 29 0,-3 26 69,5 120 0,3-104 39,-1-5 999,-8-122 459,0-20-1403,-2-61-1,8 89-337,-1-49 35,-2-21-22,4 75-76,-17-256-679,24 173 619,-1 0-1770,2 121 1584,1 2 325,-1-5-30,2 3 92,-9-18-94,0 1 0,1 0 0,-1-1 0,0 1 1,0 0-1,0-1 0,0 1 0,0 0 1,-1 0-1,1-1 0,0 1 0,-1-1 1,0 3-1,0-3-2,1 0 0,0 0 0,-1-1 1,1 1-1,0 0 0,0 0 0,0 0 0,0 0 0,0 0 1,-1-1-1,2 1 0,-1 0 0,0 0 0,0 1 1,0-2-11,0 0 1,0 1-1,0-1 1,1 1 0,-1-1-1,0 0 1,0 1 0,0-1-1,0 0 1,0 1-1,0-1 1,0 1 0,-1-1-1,1 0 1,0 1 0,0-1-1,0 0 1,0 1 0,0-1-1,-1 0 1,1 1-1,0-1 1,0 0 0,-1 1-1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1:46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617 1 1312,'-1'-1'4874,"-2"6"-3816,-1 8-750,-15 151 1196,6-11-535,8-60-258,2-60-538,-13 236 1419,16-251-1462,2 93 1116,-7-107-1175,4-3-66,4-1 1114,-3-1-1093,2-19 44,-1 14-86,-1 6 8,0 0 1,0 0 0,0 0 0,0-1 0,0 1 0,0 0 0,0 0 0,0 0 0,0 0 0,0 0 0,0 0 0,0 0 0,0 0 0,0 0 0,0 0 0,0 0 0,0 0 0,0-1 0,0 1 0,0 0-1,0 0 1,0 0 0,0 0 0,0 0 0,0 0 0,0 0 0,0 0 0,0 0 0,0 0 0,0 0 0,0 0 0,0 0 0,0 0 0,0 0 0,0 0 0,-1 0 0,1 0 0,0 0 0,0 0 0,0 0-1,0-1 1,0 1 0,0 0 0,0 0 0,0 0 0,0 0 0,0 0 0,0 0 0,0 0 0,-1 1 0,1-1 0,0 0 0,0 0 0,0 0 0,0 0 0,0 0 0,0 0 0,0 0 0,-6 4-21,0 1-216,2-3 173,1 1 1,0 0 0,0 0-1,0 0 1,0 1 0,0-1 0,-2 5-1,-21 36-44,14-23 25,-2-2 40,0-1 1,-1-1 0,0 0 0,-31 26 0,29-28 97,-53 51-48,17-12 230,46-46-77,-1 0 0,0-1 1,-10 8-1,17-15 184,1 0-317,1-1 1,-1 1 0,0 0 0,0 0 0,0-1 0,0 1 0,0 0 0,0-1 0,0 1 0,0-1-1,0 1 1,0 0 0,0-1 0,0 1 0,0 0 0,0-1 0,0 1 0,0 0 0,0-1 0,0 1 0,0 0-1,0-1 1,0 1 0,-1 0 0,1 0 0,0-1 0,0 1 0,0 0 0,-1-1 0,1 1 0,0 0 0,0 0-1,-1 0 1,1-1 0,0 1 0,-1 0 0,1 0 0,-1-1 0,-11-30 48,-17-4 434,11 14-270,3 3-204,-1 2 0,-31-26 0,1 0-905,43 38-395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2:19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1 1728,'-2'1'168,"0"0"0,0 1 0,0-1 0,0 1-1,0-1 1,0 1 0,0 0 0,-1 2 0,-14 11 2678,16-14-2645,-2 0 21,1 0 0,-1 1-1,1-1 1,0 1 0,0 0 0,-1-1 0,1 1-1,0 0 1,1 0 0,-1 0 0,0 1 0,1-1-1,-1 0 1,1 1 0,-1-1 0,1 1 0,0-1-1,0 1 1,1-1 0,-2 4 0,1-3-68,0 1 0,-1-1 1,0 0-1,1 0 0,-1 1 0,0-2 1,-5 7-1,4-6 32,0 1 0,0 0 1,0 0-1,-2 5 0,1 2 521,-1-1 1,-10 15 0,60-29 358,72-19-813,-66 12-245,0 1 0,97-4 0,-137 14 26,0 1-1,0 0 0,0 1 0,0 0 0,-1 1 0,1 0 0,-1 1 0,18 8 0,-1 3 167,43 32 0,-66-44-215,-3-3 78,13 9-499,-15-20-4076,1 2 2123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2:22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32 519 992,'4'-3'890,"-6"8"744,-3 8-110,5-8-1229,0-5-219,0 1 0,0 0 0,0-1 0,0 1 0,0 0 0,0 0 0,-5 7 3387,4-24-2175,-12-160 1371,5 40-1947,7 116-685,1-25 0,0 14-33,1 24-45,1-1 0,-1 1 1,1 0-1,1-1 0,2-6 0,-2 7 121,0 2-9,-3 3-51,1 1 1,-1-1-1,1 1 0,-1-1 0,1 1 0,-1-1 0,0 1 0,0-1 0,0 0 0,0 1 0,0-1 0,0-1 0,0-17 481,1 15-365,-1 5-128,0 0 0,0 0-1,0 0 1,0 0 0,0 0-1,0 0 1,0 0 0,0 0 0,0 0-1,0 0 1,0 0 0,0 0 0,1 0-1,-1 1 1,0-1 0,0 0-1,0 0 1,0 0 0,0 0 0,0 0-1,0 0 1,0 0 0,0 0-1,0 0 1,0 0 0,0 0 0,0 0-1,0 0 1,0 0 0,0 0-1,0 0 1,0 0 0,0 0 0,0 0-1,0 0 1,0 0 0,0 0-1,0 0 1,0 0 0,0 0 0,1 0-1,-1 0 1,0 0 0,0 0-1,0 0 1,0 0 0,0 0 0,0 0-1,0 0 1,0 0 0,0 0-1,0 0 1,0 1-83,6-1-299,215-5 192,-54 4 188,-72 2-24,99 2-153,53-1 373,105-11 317,124-2 294,-100 19-89,-168-2-251,194 8 525,-324-10-702,1-3 0,90-11 0,-166 10-262,1 0-208,-1-1 0,1 1-1,-1-1 1,1 0 0,-1 0 0,1 0 0,-1 0-1,0-1 1,4-1 0,6-5-1005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7:17.7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15 3072,'0'0'976,"-10"0"2640,-3 0-816,11 0-2431,6 1 485,11 4 13,-14-4-819,1 1-24,0 0-1,0-1 0,0 1 0,0 0 1,0-1-1,0 0 0,1 1 0,-1-1 1,0 0-1,3 1 0,6 1 146,0-1 0,0 1 0,0-2 0,0 0 0,0 0 0,20-1-1,-13 0 160,-14-1-328,1 1 1,-1-1 0,0 0 0,1 0 0,-1 0 0,4-2 0,15-4 19,8 6 176,-26 1-159,1 0-1,-1 0 1,0 0 0,0-1 0,8-1-1,-2-1-54,0 1 0,19-2 1,11-1 97,-27 3-60,1 0 1,0 2-1,25 1 1,-3 0 14,-24 0-16,-1 0 0,0 1 0,18 5 0,19 2-73,-43-8 65,19 1-2,-1 2-1,33 8 1,-46-10 17,0 0-1,0-1 1,-1 0 0,1-1 0,19-1 0,1 0 91,13-2 12,-31 2-106,1 0-1,20 2 1,42 1-124,-11 0 197,65 13-144,-108-13 90,0-1 0,32-2 0,-11 0-3,22 1 20,-63 0-123,-2 0 63,0-1 1,0 1-1,0 0 1,0 0-1,0-1 1,0 1-1,0 0 1,0 0-1,1-1 1,-1 1-1,0 0 1,0 0-1,0 0 1,0-1-1,0 1 1,0 0-1,1 0 1,-1 0-1,0-1 1,0 1-1,0 0 1,1 0-1,-1 0 1,0 0-1,0 0 1,1 0-1,-1 0 1,0-1-1,0 1 1,0 0-1,1 0 1,-1 0-1,0 0 1,0 0-1,1 0 1,-1 0-1,0 0 1,0 0-1,1 0 1,0 0 2,-1 0 1,0 0-1,1 0 1,-1 0 0,1 0-1,-1 0 1,1 0 0,-1 0-1,0 0 1,1 0-1,-1-1 1,1 1 0,-1 0-1,0 0 1,1 0-1,-1-1 1,1 1 0,-1 0-1,1-1 1,-2 1 10,1-1 37,-1 1 1,0-1-1,0 0 0,0 1 1,0-1-1,0 1 1,-1 0-1,1-1 0,0 1 1,0 0-1,0 0 1,0 0-1,0 0 0,0 0 1,0 0-1,-1 0 1,1 0-1,-1 0 0,-7 1-86,0-1 0,0 0 0,0 0 0,-11-3 0,-14 0-55,-74 0 74,-41 0 167,74 4-10,-48 3-312,80-2 239,0-2 1,-81-11-1,59-4-37,36 8-70,-18-2-108,1 3 0,-1 1 0,-49 2 0,56 4-49,-76 9-1,56 1 236,30-4 79,-1-2 0,-55 2 1,68-8 543,10 0-915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2:24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2 992,'-5'0'-200,"4"-1"381,1 1 0,-1 0 1,0 0-1,1 0 0,-1 0 0,1 0 0,-1 0 1,1 0-1,-1 0 0,1 0 0,-1 0 1,0 0-1,1 0 0,-1 1 0,1-1 0,-1 0 1,1 0-1,-1 1 0,1-1 0,-1 0 1,-1 2 724,2-1-725,-3 2 507,-7 1 1691,9-4-2319,1 0 0,-1 0 1,0 1-1,1-1 0,-1 0 0,0 0 1,0 1-1,1-1 0,-1 0 0,1 1 1,-1-1-1,0 1 0,1-1 0,-1 0 1,1 1-1,-1-1 0,1 1 0,-1 0 1,0 0-1,-7 17 644,0-1 0,1 2 0,1-1 0,-6 35 0,-5 142 252,18 2-65,0-76-583,8 94 401,-8-162-496,-1-32 1008,0-21-1109,8 4-800,-1-3 684,-1 0-1,1 0 0,0-1 0,-1 0 1,9-1-1,3 0 44,27-1 26,45-8 0,-18 1-216,73-16 260,-35 3-21,190-14-19,18-6-95,-205 25 4,245-40 305,-126 29-295,-219 26 13,197-4 104,1 15 192,45 0 571,-80-8-488,183-3 178,-339 1-637,11 0-297,46-8-1,-75 9 137,1 0 0,-1-1-1,0 0 1,0 1 0,0-1-1,1 0 1,2-2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2:27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3 2720,'-1'0'70,"-5"-3"766,4 10 765,1-7-1486,0 0 1,1 0-1,-1 1 1,1-1-1,-1 0 1,1 1-1,-1-1 1,1 1-1,-1-1 1,1 1 0,-1-1-1,1 1 1,-1-1-1,1 1 1,0-1-1,-1 1 1,1-1-1,0 1 1,0 0-1,-1-1 1,1 1 0,0 0-1,0-1 1,0 1-1,0 0 1,0-1-1,0 1 1,0-1-1,0 2 1,1 21 348,4 56 896,12 67-336,5 33 96,-20-171-959,0 4 283,0 0-1,-1 0 1,0 19 0,-1-32-407,-1 1 1,0-1-1,0 0 0,0 1 1,0-1-1,0 0 0,0 1 1,0-1-1,0 1 0,-2-1 1,-8-3-116,7 2 61,0 0 1,0 1 0,0 0-1,0 0 1,-6-1 0,2 2 13,-1-1 1,1 1-1,-1 1 0,1 0 1,0 0-1,0 1 1,-11 3-1,2 0 110,0 2-1,-24 12 0,22-10 14,15-8-91,0 1 0,0 0 0,1 0 0,-1 0 0,0 1 0,1-1 0,-5 5 0,6-6-28,1 0-1,0 0 1,1 0 0,-1 0-1,0 0 1,0 0-1,0 0 1,1 0 0,-1 1-1,0 0 1,4 3-2,9-3 1,-6-2-1,0 1 0,0 0 1,0 0-1,8 3 1,23 4 13,24-3 93,104 15 34,-150-17-218,22 10 1,-4-2 40,-33-11 40,1 0 1,-1 0-1,0 0 1,1 0-1,-1 0 1,1 0-1,-1 0 1,0 0-1,1 0 1,-1 0 0,0 0-1,1 1 1,-1-1-1,0 0 1,1 0-1,-1 0 1,0 1-1,0-1 1,1 0 0,-1 0-1,0 1 1,0-1-1,1 0 1,-1 1-1,0-1 1,0 0-1,0 1 1,1-1 0,-1 0-1,0 1 1,0-1-1,0 0 1,0 1-1,0-1 1,0 0-1,0 1 1,0-1-1,0 1 1,-1 0 4,1 1 0,-1-1 0,0 0 0,0 0 0,0 0 0,0 0 1,0 0-1,0-1 0,0 1 0,0 0 0,-2 0 0,-38 20 54,38-20-66,-94 36 163,55-23 108,-64 33 0,103-46-279,0 1 0,0 0 0,0-1 0,1 1 0,-1 0-1,0 0 1,1 1 0,0-1 0,-1 0 0,-2 5 0,5-7 14,0 1-1,0-1 1,0 0 0,0 0 0,0 1-1,0-1 1,0 0 0,0 0 0,0 0-1,0 1 1,0-1 0,0 0 0,1 0-1,-1 0 1,0 1 0,0-1 0,0 0 0,0 0-1,0 0 1,0 0 0,0 1 0,1-1-1,-1 0 1,0 0 0,0 0 0,0 0-1,0 0 1,1 1 0,-1-1 0,0 0-1,0 0 1,0 0 0,1 0 0,-1 0-1,0 0 1,0 0 0,0 0 0,1 0 0,-1 0-1,0 0 1,1 0 0,12 2 53,-9-2-24,16 2 31,0-2 0,34-3 0,-13 1 8,-19 1-72,13-1-17,0 1 1,0 2 0,57 9 0,-92-10 16,17 6-90,-16-6 89,-1 0 0,1 0 1,-1 0-1,0 1 0,1-1 0,-1 0 0,0 0 1,1 1-1,-1-1 0,0 0 0,1 0 1,-1 1-1,0-1 0,1 0 0,-1 1 1,0-1-1,0 0 0,0 1 0,1-1 0,-1 1 1,0-1-1,0 0 0,0 1 0,0-1 1,0 1-1,0-1 0,0 0 0,0 1 1,0-1-1,0 1 0,0-1 0,0 1 0,0-1 1,0 0-1,0 1 0,0-1 0,0 1 1,0-1-1,-1 0 0,1 1 0,0-1 1,0 1-1,-4 4 15,0 0 0,-1 0 0,1 0-1,-1-1 1,-9 8 0,-34 19 6,28-18 5,-192 130 121,208-141-122,-10 8 62,13-10-81,1 0 0,0 1 0,-1-1 0,1 0 0,0 1 0,-1-1 0,1 0 0,0 1 0,-1-1 0,1 0 0,0 1 0,0-1 0,0 1 0,-1-1 0,1 1 0,0-1 0,0 0 0,0 1 0,0-1 0,0 1 0,0-1 0,0 1 0,0-1 0,0 1 0,0-1 0,0 0 0,0 1 0,0-1 0,0 1 0,0-1 0,1 1 0,-1 0 4,1-1-1,0 0 1,-1 1-1,1-1 1,0 0-1,-1 0 1,1 1-1,0-1 0,-1 0 1,1 0-1,0 0 1,-1 0-1,1 0 1,0 0-1,-1 0 1,1 0-1,0 0 0,0 0 1,-1-1-1,2 1 1,19-6 53,-16 5-69,19-5-1,0 1 1,0 1-1,30 0 0,78 3-985,-62 2-4045,-57-1 3184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2:28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9 937 1728,'-8'8'4965,"15"-13"-2650,4 1-1968,0-1 1,0 1-1,-1-2 0,0 1 1,0-2-1,16-12 1,10-10 40,34-36 1,-27 23-238,-5 9-33,1 1-1,2 2 1,44-24 0,137-62-29,-162 86 12,0-2 0,-2-3 1,-2-2-1,86-75 0,-135 106-87,97-97 746,-97 93-886,-19 21 507,-9 6-98,15-13-213,0-1 0,0-1-1,0 1 1,0-1 0,-1 0 0,1 0-1,-1-1 1,0 0 0,1 0 0,-1-1-1,0 1 1,-11-2 0,16 0-59,1 1 0,0 0 0,0 0 0,-1 0 0,1-1 0,0 1 0,0 0 0,-1-1 0,1 1 0,0-1 0,0 0 0,0 1 0,0-1 0,0 0 0,0 0 0,0 0 0,0 1 0,0-1 0,0 0 0,1 0 0,-1 0 0,0 0 0,0-2 0,0 1-28,1 1 0,0-1-1,0 1 1,0-1 0,0 1 0,0-1-1,1 1 1,-1-1 0,0 1 0,1-1-1,-1 1 1,1-1 0,-1 1 0,1 0-1,0-1 1,1-1 0,2-4-63,2 1 1,-1-1-1,1 1 0,0 0 1,8-7-1,2 2 18,-1 1 0,2 0 0,-1 2-1,1 0 1,1 1 0,-1 0 0,1 2-1,0 0 1,0 1 0,1 0 0,28 0 0,-40 3 54,-1 1 1,0 0 0,0 1 0,0-1 0,0 1 0,0 1 0,0-1 0,0 1 0,10 4 0,-13-5 38,-1 1 0,0-1 0,1 1 0,-1-1 1,0 1-1,0 0 0,0 0 0,0 0 0,0 0 1,-1 0-1,1 0 0,0 1 0,-1-1 1,0 0-1,1 1 0,-1-1 0,0 1 0,0-1 1,-1 1-1,1 0 0,-1-1 0,1 1 0,-1 0 1,0 4-1,0-2 31,-1 0 0,0 0 0,0 1 1,0-2-1,-1 1 0,1 0 0,-1 0 0,-4 7 1,-23 34 209,29-45-267,-20 24 12,0-1 1,-39 35-1,57-56-31,-42 39-2856,29-22 1212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2:29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48 145 3072,'-30'5'1172,"12"-2"5314,49-5-5919,0-1-1,0-2 1,-1-1-1,44-15 0,-35 10-278,254-57 761,-202 53-960,120-5 0,-67 19-62,-85 1 5,-32 2 136,2-1-635,-11-4-4370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2:29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48 3808,'-7'-10'1655,"7"10"-1573,0 0 1,0 0-1,0-1 0,0 1 1,0 0-1,0-1 0,0 1 0,0 0 1,0-1-1,0 1 0,0 0 1,0 0-1,0-1 0,0 1 1,1 0-1,-1-1 0,0 1 0,0 0 1,0 0-1,0 0 0,1-1 1,-1 1-1,1 0 0,1-2 364,1 1 0,-1-1 0,1 1 0,0 0 0,0 0-1,3 0 1,2-2-136,15-3 256,-1 2 1,1 0-1,-1 2 1,32 0-1,-18 0-363,90 3-171,-113-1-112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2:30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6 2496,'5'-5'2687,"-5"5"-2529,1 0 0,-1-1 0,1 1 0,-1 0 1,0 0-1,1 0 0,-1 0 0,1 0 0,-1 0 0,0 0 0,1 0 0,-1 0 0,1 0 0,-1 0 0,1 1-16,0-1-1,0 1 1,0 0-1,0-1 1,0 1-1,-1 0 1,1-1-1,0 1 1,0 0-1,-1 0 1,2 1-1,0 2 7,0-1 0,-1 0 0,1 1 0,-1-1 0,0 1 0,2 6 0,-2 17 433,-1-1 1,-4 36-1,0-11-149,-4 63 302,3-58-305,2 0 0,7 96 0,3-105-309,3 20 165,-7 101 563,-3-117-560,-2-18-125,-9 51 0,4-55 218,7-27-372,-1 0 0,0 0 1,1 0-1,-1 0 0,0-1 0,0 1 0,-1 0 1,1 0-1,0-1 0,0 1 0,-1-1 1,-2 3-1,0-1 45,-1 0 0,0-1 0,-1 1 0,1-1 0,0 0 0,-1 0 0,1-1-1,-1 0 1,1 0 0,-1 0 0,1 0 0,-1-1 0,0 0 0,0 0 0,1-1 0,-12-2 0,3 0 37,0-2 0,0 0 1,1 0-1,-1-2 0,1 1 0,1-2 0,-1 0 0,-11-9 0,10 5-409,0 0 0,-13-16-1,15 14-1955,-19-31 1,19 24-2154,6 1 1398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2:31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 3968,'0'0'114,"-1"0"1,1 0-1,-1 0 1,1 0-1,-1 0 1,1 0 0,-1 0-1,0 0 1,1 0-1,-1 0 1,1 0-1,-1 0 1,1 1-1,-1-1 1,1 0-1,-1 0 1,1 0-1,-1 1 1,1-1-1,-1 0 1,1 1-1,-1-1 1,1 1-1,0-1 1,-1 0-1,1 1 1,0-1-1,-1 1 1,1-1-1,0 1 1,-1-1-1,1 1 1,0-1 0,0 1-1,0-1 1,0 1-1,-1 0 1,1-1-1,0 1 1,0-1-1,0 1 1,0-1-1,0 1 1,0-1-1,1 2 1,-3 6 291,1 0 122,-5 26 1235,-14 48 0,19-80-1857,-11 42 874,11-41-954,1-1-1,-1 1 1,1 0-1,0-1 1,0 1-1,0 0 1,0-1-1,0 1 1,1 0-1,-1-1 1,1 1-1,0-1 1,-1 1-1,3 3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2:50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19 2400,'5'-18'8293,"0"75"-5738,-1-21-2065,7 68 927,3 54 217,-13 62-656,-2-118 118,6-74 195,-16-38-998,8 8-341,1 1 41,0 0-1,0-1 1,0 1-1,0 0 1,0 0-1,0 0 1,0 1-1,-1-1 0,1 0 1,0 1-1,-1 0 1,1-1-1,0 1 1,-1 0-1,1 0 1,0 0-1,-1 1 1,-2 0-1,-4 1-79,0 1 0,1 0 0,-14 6 0,-6 3 82,7-5-98,0 2 0,-27 14 0,46-22 98,-1 1-18,0-1 1,0 1-1,0-1 0,1 0 1,-1 0-1,0 0 0,-1-1 1,1 1-1,0-1 0,0 1 0,-4-1 1,89 8 32,-49-6 138,0-3 0,36-3 0,-15-1-170,-9 0-19,-29 3 72,24-2 0,-29 5-60,-7-1 3,-1 0-1,1 1 1,-1-2-1,1 1 1,-1 0-1,0-1 1,1 1-1,-1-1 1,0 0-1,1 0 1,3-2-1,-11-17-6996,1 8 3316,-2 2 1190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2:51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29 3552,'-21'-6'2691,"-2"4"3967,150-1-2312,79-8-3342,-154 8-738,48 0-26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2:52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15 3808,'18'-14'7861,"-16"17"-7571,-1 0 1,0 0-1,0 1 1,0-1-1,0 0 1,0 1-1,-1-1 1,0 7-1,-1 30 807,1-36-989,-13 122 1586,2-10-765,9-39-376,3-46-322,1-14-7,1-9 77,-3-8-292,0 0-1,0 0 1,0 0 0,0 0-1,0 0 1,0 0-1,0 1 1,0-1-1,0 0 1,0 0-1,1 0 1,-1 0 0,0 0-1,0 0 1,0 0-1,0 0 1,0 0-1,0 0 1,0 0-1,0 0 1,1 0 0,-1 1-1,0-1 1,0 0-1,0 0 1,0 0-1,0 0 1,0 0-1,1 0 1,-1 0 0,0 0-1,0 0 1,0 0-1,0-1 1,0 1-1,0 0 1,0 0-1,1 0 1,-1 0 0,0 0-1,0 0 1,0 0-1,0 0 1,4-4 58,-1 0 0,0 0 0,0 0-1,0 0 1,0-1 0,2-5 0,11-16-141,-4 10-170,25-27 0,-32 39 186,0-1 1,0 1-1,0 0 0,0 0 0,1 1 0,0-1 0,-1 1 0,1 0 1,11-3-1,-16 6 41,1-1-1,0 1 1,-1 0 0,1-1 0,0 1 0,0 0 0,-1 0-1,1 0 1,0 0 0,0 1 0,-1-1 0,1 0 0,0 1-1,-1-1 1,1 1 0,0-1 0,-1 1 0,1 0 0,1 1-1,-1 0 11,0-1 0,-1 1-1,1 0 1,0 0 0,-1 0-1,1 0 1,-1 0-1,0 0 1,1 1 0,-1-1-1,1 5 1,1 3 53,-1 0 0,0 0 0,-1 0 1,0 1-1,0 12 0,-2-1 499,-4 34-1,4-47-322,-1 0-1,0 0 1,-1 0-1,0-1 1,0 1 0,-6 11-1,6-16-168,1-1 0,-1 0 0,0 0 1,0 0-1,0 0 0,0 0 0,0 0 0,-1-1 0,1 1 0,-1-1 1,1 0-1,-1 0 0,0-1 0,0 1 0,0-1 0,0 0 1,0 0-1,0 0 0,0 0 0,-1-1 0,1 0 0,0 1 0,0-2 1,0 1-1,-1 0 0,1-1 0,0 0 0,-5-1 0,-4-3-146,1 0-1,0-1 1,0-1 0,0 0-1,-11-9 1,-52-46-3800,66 53 931,-16-20-1,18 19 398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7:23.4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113 105 1984,'-7'-5'4533,"7"1"-3289,3-7-72,-1 4-78,-2 7-1009,1 0 1,-1 0 0,0 1 0,0-1 0,0 0 0,1 0 0,-1 1 0,0-1 0,0 0 0,0 1 0,0-1 0,0 0 0,1 1 0,-1-1 0,0 0 0,0 1 0,0-1 0,0 0 0,0 1 0,0-1 0,0 1 0,0-1 0,0 0 0,-1 1 0,0 37 537,-8 41 1,2-28-271,1 30 333,4-36-307,-12 55 1,11-82-166,-1 34-1,1-5 5,3 50 342,-13 83-320,12-123 33,1-36-303,-2 26 0,-2 9 160,3-34 141,-4 24 0,4-39-180,1 1-1,0 0 1,1 14-1,0-13-18,-1 0 1,0-1-1,-1 11 0,-9 102 100,8-90-141,2-20-20,-2 9 2,3 30 0,1 38 5,1 8 129,1 44-282,-4-100 212,-8 77 224,2-50-512,3-26 205,-1 8 105,3 74 0,2-81 40,-7 78-1,2-76-68,3 57-70,2-45 272,4 57-288,0 101 261,-6-203-213,0 1-1,-3 12 1,2-13-74,0 0-1,0 13 1,3-9 91,0 0 0,5 20 0,-4-21 4,1 1-1,-1 20 0,-2-30-91,0-1 62,0-1 1,0 1 0,0 0-1,1 0 1,-1-1 0,1 1-1,1 4 1,-1 16 13,-1-20-26,0-4-12,0 0 0,0 0 1,1 1-1,-1-1 0,0 0 0,0 0 1,0 1-1,0-1 0,0 0 0,0 0 0,0 0 1,0 1-1,0-1 0,0 0 0,0 0 1,0 1-1,0-1 0,0 0 0,-1 0 1,1 0-1,0 1 0,0-1 0,0 0 1,0 0-1,0 1 0,0-1 0,-1 0 0,1 0 1,0 0-1,0 0 0,0 1 0,0-1 1,-1 0-1,1 0 0,0 0 0,0 0 1,0 0-1,-1 0 0,1 0 0,0 0 1,0 1-1,-1-1 0,1 0 0,0 0 0,0 0 1,0 0-1,-1 0 0,1 0 0,4-22-601,0-8 608,-2 13-97,7-27 0,-5 28 42,-1 0 0,-1-1 0,0 0 0,-1-23 0,0 7 38,8-246-219,-1 130 358,-3 26-303,-1 18 302,7-101-433,-1 18 367,-8-16-61,-3 108-21,-2-4-90,2-49-8,13 30 19,2-59 248,-17 106-123,1 42-48,2-41 0,1-48-163,3-19 169,-2 103-36,-1 17 72,1 0 0,0 0-1,1 0 1,1 0-1,7-21 1,-3 16-87,-1 0 0,5-32 1,-7 29 302,-4 14-210,0 0-1,0 0 1,-1 0 0,-1-1-1,0 1 1,0 0 0,-7-24-1,2-2 59,6 31-70,0 1 0,-1-1 0,-1 1 0,1 0 0,-4-11-1,-39-93-870,44 110 830,0 0 1,0-1 0,0 1-1,-1 0 1,1-1-1,0 1 1,0 0 0,0-1-1,0 1 1,0 0-1,-1 0 1,1-1 0,0 1-1,0 0 1,0-1-1,-1 1 1,1 0-1,0 0 1,0 0 0,-1-1-1,1 1 1,0 0-1,-1 0 1,1 0 0,0 0-1,-1-1 1,1 1-1,0 0 1,-1 0 0,1 0-1,-1 0 1,1 0-8,-1 1 0,1-1 0,-1 1 0,1-1 0,-1 1 0,1-1 0,-1 1 0,1-1 0,-1 1 0,1 0 0,0-1 1,-1 1-1,1-1 0,0 2 0,-10 31-422,9-27 374,-18 113-483,11-56 481,7-58 93,-27 201-101,12 114 64,12-224 84,4 42 69,1-60 94,5 42 64,0-32-202,7 269 619,-17-167-211,-1-53-171,1-33 35,0 34-69,5 1 104,-2-75-305,-4 17 178,2-53-286,2 51 0,3 33 317,-3-65-171,-2 11-64,1-35 41,2 32 0,1 19-146,-2-42 109,1-16-59,0 13-39,3-5 194,-2 0 1,-1 37-1,-2-78-226,0 1 0,0-1-1,2 1 1,1-22 0,0-1 58,9-315-579,-3 171 612,2-65-336,0 11-170,-7 34 10,-9 12 576,5 132-132,-13-190 20,0 34-267,18 156 18,17-98-1,-15 130 260,-1 3-106,3-24 235,22-76 0,-22 98-142,-2 1 0,5-46 0,3-17 232,-10 73-231,0-1-1,-1 0 1,-1-24 0,4-83-115,-5 119 154,1-4-47,-1 1 0,0-1 0,-1 1 0,1-1 1,-1 1-1,-1 0 0,0-1 0,0 1 1,0 0-1,-4-7 0,-4-12-1125,5 7-2412,3 15 1882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3:02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1 497 1408,'0'-5'8341,"13"14"-6997,1-7-1048,0 1-1,1-2 1,25 1-1,46-8 132,-49 3-308,22-4 150,66-17-1,-33 5-37,-37 9-152,81-12 39,364-39 16,-382 53 43,128 6 1,119 26 117,-66-4 137,37-16-55,-187-5-172,149-6 221,110 3-212,300 28 132,-310 5-154,-207-12-128,64-6 133,-245-11-191,5 1 158,0-1-1,0-1 1,0 0-1,0-1 1,19-6-1,-32 7-114,0 0-1,0 0 1,-1 0 0,1-1-1,0 1 1,-1-1-1,1 1 1,-1-1 0,1 0-1,-1 0 1,0 0-1,0 1 1,0-1 0,0 0-1,0 0 1,0 0-1,0-1 1,-1 1 0,1 0-1,-1 0 1,1-4-1,0-7 36,1 0 0,-2-17 0,0 24-61,0-11 21,-3-79-82,2 83-18,-1-1 0,0 1 0,-1 0 0,-1 0-1,-5-12 1,8 22 9,0 0 0,0 0 0,0 0 0,-1 1 0,1-1 0,-1 1 0,0-1 0,0 1 0,1-1 0,-2 1 0,1 0-1,0 0 1,0 0 0,-1 0 0,1 1 0,-1-1 0,1 0 0,-1 1 0,0 0 0,0 0 0,1 0 0,-1 0 0,0 0 0,0 0-1,0 1 1,0 0 0,0-1 0,-5 1 0,2 1-9,0 0 1,0 1-1,0 0 0,0 0 1,0 0-1,1 0 0,-1 1 0,1 0 1,0 0-1,0 0 0,0 1 1,0 0-1,0 0 0,1 0 0,0 0 1,-6 8-1,6-7 52,0 0 0,1 0 0,0 0 0,0 0 0,0 1 0,1-1 0,-1 1 0,1-1 0,1 1 0,-1 0 0,1 0 0,0 0 0,0 0 0,1 0 0,0 0 0,0 0 0,1 7 0,0-7 42,1 1 0,0-1-1,1 0 1,0 1-1,0-1 1,0 0-1,1-1 1,-1 1-1,1-1 1,1 1-1,-1-1 1,1 0-1,0-1 1,0 1-1,11 7 1,-3-4 121,1 0 1,-1-1-1,1-1 1,0 0-1,30 9 1,-37-14-116,-1 1 0,1-1 0,0 1 0,0-2 0,0 1 0,0-1 0,0 0 0,-1-1 1,1 1-1,0-1 0,0-1 0,0 1 0,-1-1 0,10-4 0,-2-2 52,0 0 0,0 0 0,-1-1 0,-1-1 0,0 0 0,0-1 0,-1 0 0,0-1 0,-1 0 0,0-1 0,-1 0 0,-1 0 0,0-1 0,0 0 0,-2-1 0,0 1 0,5-19 0,-9 26-96,-1 0 0,0 0 0,0-1 0,-1 1 0,0 0 0,0 0 0,0-1 0,-3-7 1,2 11-30,0-1 0,0 1 0,-1 0 1,0 0-1,1 0 0,-1 0 1,-1 0-1,1 0 0,-1 1 1,1-1-1,-1 1 0,0-1 0,-1 1 1,1 0-1,-4-3 0,0 2-201,0-1 0,0 1-1,-1 1 1,1-1 0,-1 1 0,0 0-1,0 1 1,0 0 0,0 0-1,0 1 1,-1 0 0,1 0-1,0 1 1,0 0 0,-14 2 0,14-1-786,-1 1 1,1 0-1,0 1 1,0-1-1,0 2 1,0-1-1,0 1 1,1 0-1,-12 9 1,-12 13-2457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3:03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14 489 2240,'-13'6'8442,"22"7"-6831,-2-10-1514,0 0-1,1 0 1,-1-1 0,1 0 0,0 0 0,-1-1-1,1 0 1,0 0 0,9-1 0,-4 1-30,22 0 225,0-2 0,40-5 1,68-17 382,-131 21-627,11-2 25,436-82 467,-444 83-541,441-89 717,511-32 510,-553 103-383,-57 11-369,-122 9-279,113-2 384,34 5-265,-163 27-311,-143-17-123,-42-6 259,-3-1-86,1 0 1,31-1-1,-62-4-59,1 0 0,-1 0-1,0 0 1,1-1 0,-1 1 0,1 0 0,-1 0 0,0-1 0,1 1 0,-1-1 0,1 1 0,1-2 0,3-1 42,-1 2 27,1-1 0,-1 0 0,0 0 0,0 0 0,0-1 0,-1 1 0,1-1 0,-1 0-1,5-4 1,-8 5-60,1 0 0,-1-1 0,0 1 0,0 0 0,-1 0 0,1-1 0,0 1 0,-1 0 0,0-1 0,1 1 0,-1 0 0,0-1 0,0 1 0,0-1-1,0 1 1,-1-1 0,1 1 0,-1 0 0,1-1 0,-1 1 0,0 0 0,0 0 0,0 0 0,0-1 0,-2-2 0,1 2-39,0 0-1,-1 0 1,1 0 0,0 1 0,-1-1 0,0 1 0,1-1-1,-1 1 1,0 0 0,0 0 0,0 0 0,-1 0-1,1 1 1,0-1 0,-1 1 0,-5-2 0,4 2-44,0 0 0,-1 1 0,1-1 0,0 1 0,0 0 0,0 1 0,0-1 0,-1 1 0,1 0 0,0 0 0,0 0 0,0 1 0,-7 3 0,5-1-97,1 0 1,-1 0 0,1 0-1,-8 8 1,11-10 159,1 1 0,0-1-1,0 1 1,0-1 0,1 1-1,-1 0 1,1-1 0,-1 1-1,1 0 1,0 0 0,0 0-1,0 0 1,0 0 0,0 4-1,1-2 59,-1 1-1,1-1 0,0 0 0,0 1 0,1-1 0,0 0 0,0 0 1,0 0-1,0 0 0,3 6 0,-2-7-1,0-1 0,0 1 0,0-1-1,0 0 1,1 1 0,0-1 0,-1 0 0,1-1-1,0 1 1,0 0 0,1-1 0,-1 0 0,0 0 0,5 2-1,1 0 34,-1-1 0,1 0 0,0-1 0,0 0 0,0 0 0,0-1 0,0 0 0,0 0 0,0-1 0,1-1-1,-1 1 1,0-2 0,10-1 0,-4-1 17,0 0 1,-1-1-1,1 0 0,-1-1 1,0-1-1,25-15 0,-36 19-50,1 1 0,-1 0 0,0-1 0,0 1 0,0-1 0,0 0 0,0 0 0,0 0 0,-1-1 0,0 1 0,0 0 0,3-6 0,-4 7-29,-1 0 0,1-1 0,0 1 0,-1 0 0,0 0 0,1-1 0,-1 1 1,0-1-1,0 1 0,0 0 0,-1-1 0,1 1 0,0 0 0,-1 0 0,0-1 0,1 1 0,-1 0 0,0 0 0,0 0 0,0 0 0,-1 0 0,-1-3 1,-2-1-55,0 0 0,0 0 0,-1 0 0,1 1 0,-9-6 0,-2 0-216,0 0-1,-1 1 0,0 1 1,-34-13-1,26 14-2010,-33-7 0,34 11 634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3:04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276 222 2304,'52'-51'3797,"-52"51"-3711,0 0 0,0 0 1,1-1-1,-1 1 0,0 0 0,0 0 0,0-1 0,0 1 0,0 0 0,1-1 0,-1 1 1,0 0-1,0-1 0,0 1 0,0 0 0,0-1 0,0 1 0,0 0 0,0-1 1,0 1-1,0 0 0,0 0 0,0-1 0,0 1 0,-1 0 0,1-1 0,0 1 0,0 0 1,0-1-1,0 1 0,0 0 0,-1-1 0,1 1 10,-1-1-1,1 1 1,-1-1-1,0 1 1,1-1-1,-1 1 1,0 0 0,1-1-1,-1 1 1,0 0-1,1-1 1,-1 1-1,0 0 1,0 0 0,1 0-1,-1 0 1,0 0-1,0 0 1,0 0-1,1 0 1,-1 0-1,-1 0 1,-5 1 181,0 1-1,-1-1 1,1 1 0,0 1-1,-12 6 1,-37 22 1010,43-23-1023,-10 6 174,-37 23 367,52-31-723,0 0 1,1 0-1,-1 1 1,1 0 0,-6 8-1,11-12-77,0 0-1,0 0 1,1 0-1,-1 0 1,1 0-1,-1 0 1,1 1-1,0-1 0,-1 5 1,2-7 16,0 0-1,0 0 1,0 0 0,0 0-1,0 0 1,0 0 0,0 0-1,1 1 1,-1-1 0,0 0-1,0 0 1,1 0 0,-1 0-1,1 0 1,-1 0 0,1-1-1,-1 1 1,1 0 0,0 0-1,-1 0 1,1 0 0,0-1-1,0 1 1,0 0 0,-1-1-1,1 1 1,0 0 0,0-1-1,0 1 1,0-1 0,0 0-1,0 1 1,0-1-1,2 1 1,6 0 116,-1 1 0,1-1 0,0 0 0,0-1 0,0 0 0,0-1 0,11-1 0,-6 0 16,0-2 0,0 1-1,27-11 1,-33 10-89,0 0 1,0-1 0,0 0 0,-1 0-1,1-1 1,-1 1 0,0-2-1,-1 1 1,8-10 0,-10 12-36,-1-1 0,0 0-1,0 0 1,0 0 0,-1 0 0,0-1 0,0 1 0,0-1 0,0 1 0,-1-1 0,0 0-1,0 1 1,-1-1 0,1 0 0,-2-6 0,1 9-51,0 1 0,0 0 0,-1-1 0,1 1 0,-1 0 0,1 0 0,-1-1 0,0 1 0,0 0 0,0 0 0,0 0 0,-1 0 0,1 0 0,0 0 0,-1 0 0,0 1 0,1-1 0,-1 0 0,0 1 0,0-1 0,0 1 0,-3-2 0,1 1-35,0 1-1,0 0 1,0-1 0,0 1-1,0 1 1,0-1-1,0 1 1,0 0 0,0 0-1,0 0 1,-7 1-1,-3 2 24,0 0-1,-1 1 0,1 0 1,1 2-1,-1-1 0,1 2 1,-23 13-1,-25 22 419,54-38-347,1 1 0,1 0-1,-1 0 1,1 1 0,0 0-1,0 0 1,-6 11-1,10-16-19,1 0-1,-1-1 1,1 1-1,0 0 1,-1-1-1,1 1 0,0 0 1,0 0-1,-1-1 1,1 1-1,0 0 0,0 0 1,0 0-1,0-1 1,0 1-1,0 0 1,0 0-1,0 0 0,0-1 1,0 1-1,1 0 1,-1 0-1,0-1 1,1 1-1,-1 0 0,0 0 1,1-1-1,-1 1 1,1 0-1,-1-1 0,1 1 1,-1-1-1,1 1 1,-1 0-1,1-1 1,0 1-1,-1-1 0,1 0 1,0 1-1,-1-1 1,1 0-1,0 1 1,0-1-1,3 1 34,-1 0 0,0 0 1,0-1-1,0 1 0,1-1 0,-1 0 0,0 0 0,0 0 1,1-1-1,2 0 0,9-2 42,1-2 0,-2 1 0,1-2 0,-1 0 0,1-1 0,-2 0 0,1-1 0,18-14 0,-23 14-55,0 0 0,-1 0 1,1 0-1,-1-1 0,-1-1 0,0 1 0,0-1 1,-1 0-1,0-1 0,-1 0 0,8-22 1,-12 28-55,1-1 1,-1 0 0,0 0-1,-1 0 1,1 0 0,-1 0-1,0 0 1,-1 0-1,0 0 1,1 0 0,-2 0-1,1 1 1,-1-1 0,-3-7-1,4 11-8,1 1 0,-1-1 0,0 0 0,-1 1 0,1-1 0,0 1 0,0-1 0,-1 1 0,1 0 0,-1-1 0,1 1 0,-1 0 0,1 0 0,-1 0 0,0 0 0,0 0 1,1 0-1,-1 1 0,0-1 0,0 1 0,0-1 0,0 1 0,0 0 0,0 0 0,0-1 0,-2 2 0,-2-1-24,0 1 1,1 0 0,-1 0-1,0 1 1,1 0 0,-1 0-1,-6 3 1,3 0 5,0 0 0,0 1-1,0 0 1,1 1 0,0 0 0,0 0-1,1 0 1,0 1 0,-7 10 0,5-5-516,1 0 0,0 0 0,1 1 0,1 0 0,-8 22 0,5 3-2796,7 0 1062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3:05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89 2976,'22'-49'2752,"-21"47"-2587,0 1 1,-1 0-1,1 0 1,0-1-1,-1 1 1,1-1-1,-1 1 1,0 0-1,0-1 1,1 1-1,-1-1 1,0 1-1,0-1 0,0 1 1,-1-3-1,1 3-102,0 1-1,-1-1 1,1 0-1,0 0 1,-1 1-1,1-1 0,0 0 1,-1 0-1,1 1 1,-1-1-1,1 1 1,-1-1-1,0 0 0,1 1 1,-1-1-1,0 1 1,1-1-1,-1 1 1,0 0-1,1-1 0,-1 1 1,0 0-1,0-1 1,1 1-1,-1 0 0,0 0 1,0 0-1,0-1 1,0 1-1,1 0 1,-3 1-1,-5-1 137,-1 1 0,1 1 1,-1-1-1,1 2 0,-1-1 0,1 1 1,-13 7-1,1-1 271,-33 25-1,42-27-424,0 2 0,1-1 0,0 1 0,1 1 0,0 0 0,0 0 1,1 1-1,-7 12 0,14-22-38,0 1 1,0-1 0,0 1 0,0-1 0,0 1 0,1 0 0,-1-1-1,0 1 1,1 0 0,0 0 0,-1 0 0,1-1 0,0 1 0,0 0 0,0 0-1,0 0 1,0 0 0,0-1 0,1 1 0,-1 0 0,1 0 0,-1 0-1,2 2 1,-1-2 19,1 0-1,0 0 0,-1 0 0,1-1 0,0 1 1,0 0-1,0-1 0,0 1 0,1-1 1,-1 0-1,0 0 0,0 0 0,1 0 1,-1 0-1,1 0 0,3 0 0,6 1 120,0-1 0,1 0-1,-1 0 1,0-1-1,0-1 1,0 0 0,0-1-1,0 0 1,20-7 0,-18 5-68,-1-1 1,-1-1 0,1 0 0,-1 0-1,0-2 1,0 1 0,-1-1 0,13-12 0,-23 19-61,0 0 0,0 0 0,-1 0 0,1 0 1,0 0-1,0 0 0,0 0 0,-1 0 1,1 0-1,0 0 0,-1-1 0,1 1 1,-1 0-1,0 0 0,1-1 0,-1 1 1,0 0-1,0-1 0,0 1 0,1 0 1,-2-3-1,1 3-24,-1 0 0,1 0 1,-1 0-1,0 0 0,1 1 0,-1-1 1,0 0-1,0 0 0,0 1 0,1-1 1,-1 0-1,0 1 0,0-1 1,0 1-1,0-1 0,0 1 0,0 0 1,0-1-1,0 1 0,0 0 0,0-1 1,0 1-1,0 0 0,-1 0 0,1 0 1,0 0-1,0 0 0,0 1 1,-2-1-1,-11 2 13,0 0 1,0 1-1,1 1 1,-1 0-1,1 1 0,-20 9 1,-74 47 505,87-48-465,0 1 0,-21 18 0,31-20 61,9-12-101,1 0-1,0 0 0,0 1 0,0-1 0,0 0 1,0 0-1,0 0 0,0 0 0,0 0 0,0 0 1,0 1-1,0-1 0,0 0 0,0 0 1,0 0-1,0 0 0,0 0 0,0 0 0,0 1 1,0-1-1,0 0 0,0 0 0,0 0 0,0 0 1,0 0-1,0 0 0,0 1 0,0-1 0,0 0 1,0 0-1,0 0 0,1 0 0,-1 0 0,0 0 1,0 0-1,0 1 0,0-1 0,0 0 0,0 0 1,0 0-1,0 0 0,1 0 0,-1 0 0,0 0 1,0 0-1,4 0 82,-1 0 1,0 0-1,1 0 0,-1 0 1,1-1-1,4-1 1,23-5 214,57-23 0,-43 11-182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3:21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32 2496,'-3'-12'4787,"3"12"-4705,-1-1 88,0 1 0,0 0-1,0 0 1,0 0 0,0 0-1,1 0 1,-1 0 0,0 1 0,0-1-1,0 0 1,0 0 0,0 1-1,0-1 1,0 0 0,1 1 0,-1-1-1,0 1 1,0-1 0,0 1-1,1 0 1,-1-1 0,0 1 0,1 0-1,-1-1 1,1 1 0,-1 0 0,0 0-1,0 2-111,1-1 0,0 1-1,-1 0 1,1-1 0,0 1-1,0-1 1,0 1 0,1 2-1,0 12 347,0 0-176,1 1 1,7 30 0,0 0 13,0 9 91,28 100 0,-21-107-185,42 111 776,-51-144-753,0 0 0,-1 0-1,7 36 1,-12-51-366,2 15 800,0-15 165,0-9-436,1-11-171,-2 9-96,0 0 0,0 0-1,1 1 1,6-13-1,49-93 313,8-23-537,-50 100 97,23-55-200,53-114-118,-84 191 103,0 0 0,1 1 0,0 0-1,13-15 1,2 57-10022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3:22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58 3648,'-4'-5'5803,"-4"24"-3869,2-5-1607,0 0-119,0 0 0,1 0 0,1 1 0,0-1 0,1 1 0,0 0 0,2 0 0,-1 17 0,2-27-144,0 0 0,1 0 0,0 0 0,0 0 0,0 0 0,0 0 0,1 0 0,0 0 0,0 0 0,0 0 0,1-1 0,0 1 0,3 4 0,-5-8-38,0 0 0,0-1 0,-1 1 0,1-1 0,0 1 0,0-1 0,0 1 0,-1-1 0,1 1 1,0-1-1,0 0 0,0 0 0,0 1 0,0-1 0,0 0 0,0 0 0,0 0 0,0 0 0,0 0 1,0 0-1,-1 0 0,1 0 0,0-1 0,0 1 0,0 0 0,0 0 0,0-1 0,0 1 0,0-1 0,-1 1 1,1-1-1,0 1 0,0-1 0,1 0 0,1-2 17,0 0 0,1 0 1,-1 0-1,0 0 0,-1-1 0,5-7 1,-2 3 28,0-1 0,-1 0 1,0 0-1,-1-1 1,0 1-1,0-1 0,-1 1 1,1-19-1,-2 1 127,-6-53-1,4 73-222,1 2-36,-1 1 1,0-1 0,0 0 0,0 0 0,0 0 0,-4-7-1,4 10 13,0 1 0,0 0 0,0-1 0,0 1-1,0 0 1,0 0 0,0-1 0,0 1-1,0 0 1,0 0 0,0 0 0,-1 1 0,1-1-1,0 0 1,-1 0 0,1 1 0,-1-1-1,1 1 1,-1-1 0,1 1 0,-1-1 0,1 1-1,-1 0 1,-2 0 0,4 0-10,-1 0 0,0 0 0,1 0 0,-1-1 0,1 1 0,-1 0 1,0 1-1,1-1 0,-1 0 0,0 0 0,1 0 0,-1 0 0,1 0 0,-1 1 0,1-1 1,-1 0-1,0 0 0,1 1 0,-1-1 0,1 0 0,-1 1 0,1-1 0,-1 1 0,1-1 0,0 1 1,-1-1-1,1 1 0,0-1 0,-1 1 0,1-1 0,0 1 0,-1-1 0,1 1 0,0-1 1,0 1-1,0 0 0,0-1 0,0 1 0,-1 0 0,1-1 0,0 1 0,0-1 0,0 1 0,1 0 1,-1-1-1,0 2 0,1 0-422,-1 1 1,1-1-1,0 0 1,0 0-1,1 1 1,-1-1-1,0 0 1,1 0 0,-1 0-1,1 0 1,2 2-1,4 2-886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3:22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0 3808,'-1'4'796,"1"0"0,-1 1 1,0-1-1,0 0 0,-1-1 0,-2 8 1,-4 10 269,-6 20 740,9-30-1495,1 1 1,0-1-1,1 1 0,0 0 0,1 0 1,0 0-1,1 0 0,1 16 1,0-27-272,0 0 1,0 0 0,0 0-1,0 0 1,0 0 0,1 0 0,-1 0-1,0 0 1,0 0 0,1 0 0,-1 0-1,1 0 1,-1 0 0,1 0-1,0 0 1,-1 0 0,1-1 0,0 1-1,-1 0 1,1 0 0,0-1 0,0 1-1,0 0 1,0-1 0,1 1 0,0 0 5,0-1 0,-1 0 1,1 0-1,0 0 1,0 0-1,-1 0 1,1 0-1,0 0 1,0-1-1,-1 1 0,1-1 1,0 1-1,-1-1 1,3-1-1,4-2 141,0-1-1,0 0 1,0 0-1,13-13 0,2-4-31,-1-1 0,-2-2-1,30-43 1,-49 65-200,1 0 0,0 0 0,-1 1 0,0-1 0,0 0 0,0 0-1,1-7 1,0-13-5188,-2 22 4767,0 0 1,0 0 0,1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3:22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5 3904,'2'-5'1825,"-4"10"243,2-3-1790,0-1-1,0 1 1,0-1-1,1 1 1,-2 0-1,1-1 1,0 1-1,0-1 1,0 1-1,-1-1 1,1 1-1,-1-1 1,0 3-1,0-2 291,-10 58 2726,0 1-1896,-6 76 1,24 138-957,-7-261-676,0 10-1012,0-23 997,0 0 0,0-1 0,0 1 0,0 0 0,1 0 0,-1 0 0,0 0 0,0 0 1,1 0-1,-1 0 0,0 0 0,1-1 0,-1 1 0,1 0 0,0 0 0,0 1 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43:23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86 6976,'-4'-15'3168,"17"7"-2752,-9 0 1664,5 8-1216,5-8 1280,7 5-1249,5-8-31,5 6-512,5-7-320,3 9-32,4-5-352,-2 8 192,-2-5-3679,0 10 2111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1:01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62 1248,'0'0'148,"-1"1"1,1-1 0,-1 0-1,1 1 1,-1-1-1,1 0 1,-1 0-1,1 1 1,-1-1-1,1 0 1,-1 0-1,1 0 1,-1 0-1,1 1 1,-1-1-1,1 0 1,-1 0-1,1 0 1,-1 0-1,0-1 1,1 1-1,-1 0 1,1 0-1,-1 0 1,1 0-1,-1 0 1,1-1 0,-1 1-1,0-1 1,-17-5 1171,-12-7 221,-56-19-1,75 29-1398,-1 1-1,1 0 0,0 0 0,-1 1 0,0 1 0,1 0 0,-1 1 1,-19 3-1,24-3-89,3-1-60,-1 1 0,1 0-1,0 0 1,-1 0 0,1 1-1,0-1 1,0 1 0,0 0-1,0 0 1,0 1 0,1-1-1,-1 1 1,-3 3 0,2 0 18,-1 0 0,2 0 0,-1 0-1,1 1 1,0 0 0,0 0 0,1 0 0,-4 13 0,3-8 14,1 0 1,1 0-1,0 0 0,1 0 0,-1 14 0,2-24 16,0 1 0,1 0 0,-1-1 0,0 1 0,1 0 0,-1-1 0,1 1 0,0-1 0,0 1 0,0-1 0,0 1 0,0-1 0,1 0 0,-1 0 0,1 1 0,-1-1 0,4 3 0,-2-3 24,0 0 0,0 0 0,1 0 0,-1 0 0,0 0 1,1 0-1,-1-1 0,1 0 0,0 0 0,-1 0 0,5 1 0,3-1 67,0 0 0,0-1 1,0 0-1,0-1 0,1 0 0,-1-1 1,14-4-1,-13 3-41,-1-1 1,0 0-1,0-1 1,-1 0-1,19-12 1,-26 15-70,0 0 1,0-1 0,0 1-1,0-1 1,0 0-1,0 0 1,-1 0 0,1 0-1,-1 0 1,0-1 0,0 1-1,0-1 1,0 0 0,-1 1-1,0-1 1,1 0 0,-1 0-1,-1 0 1,1 0 0,0-5-1,-1 6-45,-1-1-1,1 1 1,-1-1 0,0 1-1,0-1 1,0 1 0,0 0-1,-1-1 1,1 1 0,-1 0-1,0 0 1,0 0-1,0 0 1,0 0 0,0 1-1,-1-1 1,1 0 0,-1 1-1,0 0 1,0 0 0,0 0-1,0 0 1,-5-2-1,3 1 8,-1 0 0,0 1-1,0 0 1,0 0 0,0 1-1,0-1 1,0 1-1,-1 1 1,1-1 0,0 1-1,-1 0 1,-9 2 0,10-1 11,-1 1 1,0 0 0,1 0 0,0 1 0,-1-1 0,1 2 0,0-1 0,0 0-1,-9 9 1,12-10 25,0 1 0,0 0 0,0 0 0,1 0-1,-1 0 1,1 1 0,0-1 0,0 0 0,0 1 0,0 0-1,1-1 1,-1 1 0,1 0 0,0 0 0,0 0-1,0 0 1,1 0 0,-1 4 0,1-6 5,0 1 0,0 0 0,1-1 0,-1 1 0,1-1 0,0 1 0,-1-1 0,1 0 0,0 1 0,0-1 0,0 0 0,1 1 0,-1-1 0,1 0 0,2 3 0,-1-2 11,0 0 1,0-1-1,1 1 0,-1-1 1,1 1-1,0-1 0,-1 0 0,8 2 1,0-1 81,1 1 0,-1-2 0,1 0 0,0 0 0,20-1 0,-18-1 12,0 0 0,0-1 0,25-6 0,-35 6-94,1 0-1,-1-1 0,0 1 1,0-1-1,0 0 1,0 0-1,0-1 1,0 1-1,-1-1 1,1 0-1,-1 0 1,1 0-1,-1 0 1,0 0-1,3-6 0,-4 6-27,-1 0-1,0-1 1,0 1-1,0-1 0,0 0 1,-1 1-1,1-1 0,-1 0 1,0 1-1,0-1 0,0 0 1,0 1-1,-1-1 1,0 0-1,0 1 0,0-1 1,0 1-1,-2-5 0,0 0-31,-1 0-1,1 1 1,-1-1-1,-1 1 1,1 0-1,-10-11 0,9 13-37,0 0 0,-1 1 0,1 0-1,-1-1 1,0 2 0,0-1 0,0 1-1,0 0 1,-1 0 0,1 1 0,-1-1-1,1 1 1,-1 1 0,0 0 0,0 0-1,0 0 1,-8 0 0,9 2 48,0-1 1,0 1-1,1 0 0,-1 0 0,0 1 1,1 0-1,-1 0 0,1 0 1,0 0-1,0 1 0,0 0 1,0 0-1,0 0 0,0 1 1,1 0-1,0 0 0,0 0 1,0 0-1,0 1 0,-4 6 1,4-5 3,1-1 1,-1 2 0,1-1 0,1 0 0,-1 0 0,1 1 0,0 0-1,0-1 1,1 1 0,0 0 0,0 12 0,1-14 33,0 0 1,1-1 0,0 1-1,0-1 1,0 0-1,0 1 1,1-1-1,0 0 1,0 1 0,0-1-1,0 0 1,1-1-1,-1 1 1,1 0 0,0-1-1,0 1 1,0-1-1,5 4 1,-3-4 47,0 0 1,-1 0 0,1-1-1,0 1 1,0-1 0,1 0-1,-1-1 1,0 1-1,1-1 1,-1 0 0,1 0-1,7-1 1,1 1 44,0-2 0,0 0 1,22-5-1,-29 5-81,0-1 0,0 0 0,0 0 0,-1 0 0,1-1 0,-1 0 0,0-1 0,0 1 0,0-1 0,7-6 0,-10 8-31,-1-1 0,0 1 0,0-1 0,0 1-1,0-1 1,0 0 0,-1 1 0,1-1 0,-1 0 0,0 0 0,1 0-1,-1-1 1,-1 1 0,1 0 0,0 0 0,-1 0 0,0-1-1,0 1 1,0 0 0,0 0 0,0-1 0,-1 1 0,1 0 0,-2-5-1,0 3-27,1-1 0,-1 1-1,1 1 1,-1-1-1,-1 0 1,1 0-1,-1 1 1,1-1-1,-1 1 1,-1 0-1,1 0 1,-1 0-1,1 0 1,-1 1-1,0 0 1,0-1 0,-1 1-1,1 1 1,-6-4-1,3 4-13,0-1 0,-1 1 0,0 1 0,1-1 0,-1 1-1,0 0 1,0 1 0,1 0 0,-1 0 0,0 1 0,0 0 0,0 1 0,1-1 0,-1 1-1,-7 3 1,7-2 37,1 0 0,-1 1 0,1 0-1,0 0 1,0 0 0,1 1 0,-1 0-1,1 0 1,0 0 0,0 1 0,1 0 0,-1 1-1,2-1 1,-6 9 0,10-15 0,-5 9 26,0 0 0,1 0 1,0 0-1,-2 10 0,5-17-15,1 0-1,-1-1 1,1 1-1,-1 0 1,1 0-1,0 0 1,0 0 0,0 0-1,0-1 1,0 1-1,1 0 1,-1 0-1,0 0 1,1 0-1,0-1 1,-1 1-1,1 0 1,0 0 0,0-1-1,0 1 1,0-1-1,0 1 1,0-1-1,0 1 1,0-1-1,1 0 1,-1 1 0,3 1-1,2 0 22,0-1-1,0 1 1,0-1 0,0 0-1,0 0 1,1-1-1,-1 1 1,0-2 0,1 1-1,6-1 1,10 0 205,31-4-1,-46 2-161,0 1 0,0-1-1,0-1 1,-1 1 0,1-1-1,-1-1 1,0 1 0,7-6-1,-12 9-74,-1-1-1,0 0 1,1 0-1,-1 0 1,0 0-1,1 0 1,-1 0-1,0 0 1,0-1-1,0 1 1,0 0-1,0-1 1,0 1-1,0 0 1,0-1-1,-1 1 1,1-1-1,-1 1 1,1-1-1,-1 0 1,1 1-1,-1-1 1,0 0-1,0 1 1,0-1-1,0 1 1,0-1-1,0 0 0,0 1 1,0-1-1,-1 0 1,1 1-1,-1-1 1,1 1-1,-1-1 1,0 1-1,1-1 1,-2-1-1,-1-1-23,0 0 0,0 0 0,0 1 0,0-1 0,-1 1 0,0 0 0,1 0 0,-1 0 0,0 0-1,0 1 1,0-1 0,-1 1 0,-6-2 0,3 1-1,-1 1 0,0 1 0,0-1 0,0 1 1,-1 1-1,1 0 0,0 0 0,0 0 0,-13 4 0,15-3 1,0 1 1,-1 0-1,1 0 1,0 0-1,0 1 1,0 1-1,0-1 1,1 1-1,-1 0 1,1 0-1,0 1 1,-6 6-1,10-9 18,0 0-1,0 1 1,0-1-1,0 1 1,0 0-1,0 0 1,1 0-1,-1 0 1,1 0-1,0 0 1,0 0-1,0 0 1,1 0-1,-1 1 1,1-1-1,-1 5 0,1-6 15,1 0-1,-1 0 0,1 0 1,-1 0-1,1 0 0,0 0 0,-1-1 1,1 1-1,0 0 0,0 0 0,0 0 1,1-1-1,-1 1 0,0-1 1,1 1-1,-1-1 0,1 1 0,-1-1 1,1 0-1,0 0 0,-1 0 0,1 0 1,0 0-1,0 0 0,0 0 1,3 1-1,5 0 49,0 1 0,0-2 0,0 1 0,0-1 1,13-1-1,53-4 289,-72 3-329,28-2 150,39-9-1,-57 9-119,-1-1 0,0 0 1,0-1-1,-1-1 0,20-10 0,-29 14-28,0 1-1,0-1 0,0 0 0,0-1 0,0 1 1,0 0-1,-1-1 0,1 1 0,-1-1 1,0 0-1,1 0 0,-1 0 0,-1 0 0,1 0 1,0-1-1,-1 1 0,1-1 0,-1 1 0,0-1 1,0 1-1,0-5 0,-1 4-43,0-1 0,0 0 0,0 0-1,-1 0 1,0 0 0,0 0 0,0 1 0,0-1-1,-1 0 1,0 1 0,0 0 0,0-1 0,-1 1 0,1 0-1,-1 0 1,0 0 0,0 0 0,0 0 0,-1 1-1,1 0 1,-5-4 0,1 3 6,1 1 0,-2 0 0,1 0 0,0 0 0,0 1 0,-1 0 0,0 0 0,1 1 0,-1 0 0,0 0 1,1 1-1,-1 0 0,0 0 0,0 1 0,1 0 0,-13 3 0,7 0-23,1-1 1,-1 2 0,1-1-1,1 2 1,-1 0 0,1 0-1,-1 1 1,2 0 0,-13 11-1,18-13 52,1-1-1,-1 1 0,1-1 0,1 1 0,-1 0 0,1 1 0,0-1 1,0 0-1,0 1 0,-1 6 0,3-10-5,0 0 1,1 0-1,-1 1 1,1-1-1,0 0 1,0 0-1,-1 1 1,1-1-1,1 0 1,-1 0-1,0 1 1,1-1-1,-1 0 1,1 0-1,-1 0 1,1 0-1,0 1 1,0-1-1,0 0 1,0 0-1,1-1 0,-1 1 1,0 0-1,1 0 1,-1-1-1,1 1 1,0 0-1,-1-1 1,1 0-1,3 2 1,1 0 56,0 0 1,1 0 0,-1-1-1,1 1 1,-1-2 0,1 1 0,0-1-1,0 0 1,0 0 0,8-1-1,-5 0-22,0 0 0,0-1 0,0-1 0,-1 1 0,1-2 0,15-4 0,-21 5-23,-1 1-1,1-1 1,-1 0-1,0 0 1,0 0-1,0 0 1,0-1 0,-1 1-1,1-1 1,0 0-1,-1 0 1,0 0-1,0 0 1,0 0 0,0 0-1,0 0 1,0-1-1,-1 1 1,0-1-1,0 1 1,0-1 0,0 1-1,0-6 1,0 4-20,-1 0 1,0 1 0,0-1-1,0 0 1,-1 0 0,0 1 0,0-1-1,0 1 1,-1-1 0,1 0-1,-1 1 1,0 0 0,0 0-1,0-1 1,-1 1 0,0 0-1,-4-4 1,1 2-26,0 1 1,0 0-1,-1 0 0,1 1 1,-1 0-1,0 0 1,0 0-1,-1 1 0,1 0 1,-1 1-1,0 0 0,1 0 1,-1 0-1,0 1 0,-10 0 1,8 0-2,1 1 1,-1 0 0,1 1-1,-1 0 1,1 1-1,-1 0 1,1 0 0,0 1-1,0 0 1,0 1 0,1 0-1,-13 7 1,16-7 26,-1 0 1,1 0 0,0 1-1,0-1 1,0 1 0,1 1-1,-1-1 1,1 1 0,0-1-1,1 1 1,0 0 0,0 0-1,0 1 1,0-1 0,-1 11-1,3-16-1,1 1 0,0-1 0,0 1 0,0-1-1,0 0 1,0 1 0,0-1 0,0 0-1,0 1 1,1-1 0,-1 1 0,1-1 0,-1 0-1,1 0 1,-1 1 0,1-1 0,0 0-1,-1 0 1,1 0 0,0 1 0,0-1 0,0 0-1,0 0 1,0-1 0,0 1 0,0 0-1,0 0 1,0 0 0,1-1 0,-1 1 0,0 0-1,0-1 1,1 1 0,-1-1 0,2 1 0,5 0-381,0 0 1,-1 0 0,1-1-1,0 0 1,9-1 0,-6 1-561,98-12-6558,-49 4 4230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7:34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76 2144,'0'0'76,"1"-1"0,-1 1 1,1-1-1,-1 1 0,1-1 1,-1 1-1,0-1 0,1 0 0,-1 1 1,0-1-1,1 1 0,-1-1 0,0 0 1,0 1-1,0-1 0,1 0 0,-1 0 1,0 1-1,0-1 0,0 0 0,0 1 1,0-1-1,0 0 0,0 1 0,-1-1 1,1-1-1,-1-3 612,1 2-452,1 1 0,-1 0 0,0 0 0,1-1 0,-1 1 1,1 0-1,-1 0 0,1 0 0,2-4 0,-2 4 77,0 0-1,0 0 1,0 0 0,-1-1-1,1 1 1,-1 0-1,1-1 1,-1 1 0,0-4-1,1 16 474,-1 5-677,-1 27-1,0-35-43,0 0 1,1-1-1,1 11 0,0 19 127,-14 125 604,4-37-328,7-96-317,2-14-45,-2 1 0,-3 17 1,5-18 155,1-3 724,-16-32-325,12 19-679,0 0-1,-1 1 1,1-1-1,0 1 1,-1 0 0,1 0-1,-1 0 1,1 0 0,-1 1-1,1-1 1,-1 1 0,-6 0-1,-50 5-27,56-4 64,-7 0-70,0 1 0,-19 6 0,27-7 27,0 0 0,1 0 0,-1 0 0,0 0 0,1 1 0,-1-1 0,1 1 0,-1 0 0,1 0 0,-1 0 0,1 0 0,0 0 0,-3 5 0,5-7 20,0 0 0,0 1 1,-1-1-1,1 0 0,0 0 1,0 1-1,0-1 0,0 0 1,0 0-1,0 1 0,0-1 1,0 0-1,0 1 0,0-1 1,0 0-1,0 0 0,0 1 1,0-1-1,0 0 0,0 0 1,1 1-1,-1-1 0,0 0 1,0 0-1,0 1 0,0-1 1,0 0-1,1 0 0,-1 0 1,0 1-1,0-1 0,0 0 1,1 0-1,12 7 211,-8-6-151,0 1 1,0-1 0,0 0-1,8 0 1,-2-2-57,0 0 1,0-1-1,21-6 0,-18 5-24,25-4 0,-3 2-55,-25 3 99,1 0 0,-1 1 0,1 0 0,20 2 1,-22 0 64,0 0 1,15-2 0,-7 1 775,-18-5-2710,0 2 522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1:02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306 147 2400,'2'-18'1767,"0"-3"3249,-2 20-4898,0 0 0,-1 0 1,1 0-1,0 0 0,-1 0 0,1 0 0,-1 0 1,1 0-1,-1 0 0,1 0 0,-1 0 0,0 1 1,1-1-1,-1 0 0,0 0 0,0 1 1,0-1-1,-1-1 0,-2 0 46,0 0 0,-1 0 1,1 1-1,0-1 0,-1 1 0,1 0 0,-1 0 1,0 1-1,1-1 0,-10 1 0,6 1 6,0-1 0,-1 1 0,1 1 0,0 0 0,-13 4 1,-18 7 343,21-8-350,1 1-1,-27 13 0,40-16-141,-1-1-1,1 1 1,-1 0-1,1 0 1,0 1 0,0-1-1,1 1 1,-1 0-1,1 0 1,0 0-1,0 0 1,0 0 0,-4 9-1,6-11-13,1 0-1,-1 1 1,1-1-1,-1 0 1,1 0 0,0 0-1,-1 0 1,1 1-1,1-1 1,-1 0-1,0 0 1,0 0-1,1 1 1,-1-1 0,1 0-1,0 0 1,0 0-1,-1 0 1,1 0-1,1 0 1,-1 0 0,0-1-1,0 1 1,1 0-1,-1 0 1,1-1-1,-1 1 1,4 1-1,1 2 35,-1-1-1,1 0 0,0-1 0,1 1 1,-1-1-1,0-1 0,14 5 1,-6-4 75,1 0 0,-1-1 0,0 0 0,1-1 0,0-1 0,-1 0 0,1-1 0,-1-1 1,18-4-1,-25 5-30,-1-2 1,1 1-1,0-1 1,-1 0-1,0 0 1,0 0 0,0-1-1,0 0 1,7-6-1,-10 6-32,1 0 0,0 0 0,-1 0 0,0 0 0,0-1 0,0 0 0,-1 1 0,1-1 0,-1 0 0,0 0 0,-1 0 0,1 0-1,0-8 1,-1 7-67,0-1-1,0 1 1,-1-1-1,0 1 0,0-1 1,0 1-1,-1-1 0,0 1 1,-1-1-1,1 1 0,-1 0 1,0 0-1,-1 0 1,1 0-1,-1 0 0,-1 0 1,1 1-1,-8-10 0,6 10-48,1 1 0,-1 0 0,-1-1 0,1 2 0,-1-1 0,1 1 0,-1-1 0,0 2 0,0-1-1,0 1 1,-1-1 0,1 2 0,-1-1 0,1 1 0,-1 0 0,1 0 0,-1 1 0,1 0 0,-1 0-1,0 0 1,-12 4 0,11-2 53,-1 0 0,1 0-1,0 1 1,1 1 0,-1-1 0,1 1-1,-1 1 1,1-1 0,0 1-1,1 1 1,-1-1 0,1 1 0,0 0-1,1 0 1,-1 1 0,1 0-1,-5 8 1,7-9 32,-1 1 0,1 1 0,1-1 0,-1 0 0,1 1 0,0 0 0,1-1 0,0 1 0,0 0 0,1 0 0,0 15 0,1-18 7,0 1-1,0-1 0,0 1 0,0-1 0,1 0 1,0 0-1,0 1 0,0-1 0,1-1 0,-1 1 1,1 0-1,0 0 0,1-1 0,-1 0 0,1 0 1,0 0-1,5 4 0,-4-4 43,1-1-1,-1 0 1,1 0 0,0 0-1,0-1 1,-1 0 0,2 0-1,-1 0 1,0-1 0,11 1-1,-12-1-28,0-1 0,0 0-1,0 0 1,-1-1 0,1 0 0,0 1-1,-1-2 1,1 1 0,0 0-1,-1-1 1,0 0 0,1 0 0,-1 0-1,0-1 1,4-2 0,-2-1-4,-1 1 0,1-1 1,-1 0-1,-1-1 0,1 1 0,-1-1 1,0 0-1,0 0 0,-1 0 0,0 0 1,-1-1-1,1 1 0,-1-1 0,-1 0 1,2-8-1,-2 7-73,0 1 1,-1-1-1,0 0 0,0 0 1,-1 0-1,0 0 0,0 1 0,-1-1 1,-1 0-1,1 1 0,-1 0 1,0-1-1,-6-8 0,8 15-10,-1 0-1,1-1 0,-1 1 0,1 0 0,-1 0 0,0 0 0,0 0 0,0 0 0,0 0 1,0 1-1,-1-1 0,1 1 0,0-1 0,-1 1 0,1 0 0,-1 0 0,1 0 1,-1 0-1,0 1 0,-3-2 0,3 2 3,0 1 0,0-1 0,0 0 0,-1 1 1,1 0-1,0-1 0,0 1 0,0 1 0,0-1 0,0 0 1,0 1-1,1-1 0,-1 1 0,0 0 0,1 0 0,-4 3 0,-1 2-201,0-1-1,1 1 1,0 0-1,0 1 1,-5 8-1,9-13-239,0 1 1,0-1-1,1 0 0,-1 1 1,1-1-1,0 1 0,0 0 0,0-1 1,1 1-1,-1 0 0,1-1 1,0 1-1,0 0 0,0 0 1,1 7-1,6 3-1891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1:04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40 1312,'-5'-8'2549,"-1"-4"891,0 8-1600,-10-6 159,16 10-1930,-1 0 0,1-1 1,-1 1-1,0 0 0,1 0 0,-1-1 0,0 1 0,1 0 0,-1 0 0,0 0 0,1 0 1,-1 0-1,0 0 0,1 0 0,-1 0 0,0 0 0,1 0 0,-1 1 0,0-1 1,0 0-1,-11 1 3525,12-1-3573,0 0-1,0 0 0,0 0 1,1 0-1,-1 0 1,0 0-1,0 0 0,0-1 1,0 1-1,0 0 0,0 0 1,0 0-1,0 0 1,0 0-1,-3-4 1661,6 9-1508,0 2-185,0 0 1,-1 1-1,0-1 0,0 1 0,-1 0 1,0-1-1,0 1 0,-1 10 0,1 4 6,2 87-157,-1-28 347,4 340 984,-6-380-848,-1-29-171,1 0-1,-2 1 0,1-1 0,-6 16 1,7-27-115,0-1-22,-1 1 1,1-1-1,0 0 1,0 1-1,0-1 1,0 0-1,0 1 1,-1-1-1,1 0 1,0 1-1,0-1 1,0 1-1,0-1 1,0 0-1,0 1 1,0-1-1,0 0 1,1 1-1,-1-1 1,0 1-1,0-1 1,0 0-1,0 1 1,0-1-1,1 0 1,-1 1-1,0-1 1,1 2 125,-8-5 337,26-361 33,-13 285-504,-5 61-25,4-39-86,-3-1 0,-6-77 1,2 123 59,0 0 0,-1 0 1,-8-22-1,10 27-136,1 7 179,0 1-1,0-1 0,-1 0 0,1 0 1,0 0-1,0 0 0,0 0 0,0 0 0,0 0 1,0 0-1,0 0 0,0 0 0,0 0 1,0 0-1,-1 0 0,1 0 0,0 0 1,0 0-1,0 0 0,0 0 0,0 0 0,0 0 1,0 0-1,0 0 0,0 0 0,0 0 1,-1 0-1,1 0 0,0 0 0,0 0 1,0 0-1,0 0 0,0 0 0,0 0 0,0 0 1,0 0-1,0-1 0,0 1 0,0 0 1,0 0-1,-1 0 0,1 0 0,0 0 1,0 0-1,0 0 0,0 0 0,0 0 0,0 0 1,0 0-1,0-1 0,0 1 0,0 0 1,0 0-1,0 0 0,0 0 0,0 0 1,0 0-1,0 0 0,-5 1-57,4-2 28,-2 1 210,3-1-193,0 1 0,-1-1 0,1 1 0,-1-1 0,1 1 0,0-1 0,-1 1 0,1-1 0,-1 1 0,1-1 0,-1 1 0,1 0 0,-1-1 0,1 1 1,-1 0-1,0 0 0,1 0 0,-1-1 0,1 1 0,-1 0 0,-1 0 0,0 15-5492,-3 6 319,8-10 3276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1:05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24 2720,'4'-3'5642,"-5"4"-5250,0 0 0,-1 0-1,1 0 1,0 1 0,-1-1 0,1 1-1,0-1 1,0 1 0,0-1-1,1 1 1,-1-1 0,0 1-1,0 0 1,1 0 0,-1-1-1,1 1 1,-1 3 0,67-10 1437,-14 0-1504,-47 4-307,141-2 223,-113 4-151,0 1 0,48 10-1,-64-8-7,0-1 0,31 1 0,-47-4 56,-6 0 76,-124-8-232,74 4-69,-56 2 0,-36 4 401,147-2-316,0 0 0,0 0 0,0 0-1,0 0 1,0 0 0,0 0 0,0 0-1,0-1 1,0 1 0,0 0 0,0 0 0,0 0-1,0 0 1,0 0 0,0 0 0,0 0-1,0-1 1,0 1 0,0 0 0,0 0-1,0 0 1,0 0 0,0 0 0,0 0-1,0-1 1,0 1 0,0 0 0,0 0-1,0 0 1,0 0 0,0 0 0,0 0-1,0 0 1,-1 0 0,1 0 0,0-1-1,0 1 1,0 0 0,0 0 0,0 0-1,0 0 1,0 0 0,0 0 0,-1 0-1,1 0 1,0 0 0,0 0 0,0 0-1,0 0 1,0 0 0,0 0 0,11-6 49,-10 5-47,10-4 23,1 0 1,-1 1-1,1 0 1,0 1-1,23-4 0,62 0 94,-65 6-161,68-2-388,-55 3-6282,-32 0 4725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1:07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98 2400,'-28'-10'10541,"53"20"-9168,-9-8-1124,1 0-1,-1 0 1,0-2-1,1 0 1,-1 0-1,20-5 1,97-25 464,-51 9-531,-21 8-2,102-8 1,-135 19-22,1 2-1,0 1 0,-1 1 1,1 1-1,51 14 1,-49-4-25,-24-10-51,-1 0-1,1 0 0,9 2 1,0-2-37,0 0 0,0-1 0,0-1 1,0 0-1,27-4 0,65-5 285,-86 7-337,28 2 1,-3 0 474,-46-1-511,-4-11 42,1 8-35,-1 0 0,1 0 0,-1 0 0,1 0 0,-1 0 0,0 0 0,0 1 1,0-1-1,0 1 0,-1 0 0,-4-3 0,5 3-176,-13-7-1885,2 4 561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1:08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0 2976,'-2'8'7568,"-47"1"-4438,45-9-2979,-33 2 721,36-2-869,0 0 0,0 0-1,0 1 1,0-1 0,0 0 0,-1 1 0,1-1 0,0 1 0,0-1 0,0 1 0,0 0 0,0-1 0,0 1 0,0 0 0,1 0 0,-1 0 0,0 0 0,0-1 0,0 1 0,1 0 0,-1 0 0,1 0 0,-2 2 0,2-1 14,-1 0 0,1 0 1,0 0-1,0 0 1,-1-1-1,1 1 1,0 0-1,1 0 0,-1 0 1,0 0-1,0 0 1,1 0-1,-1 0 1,1 0-1,0-1 1,0 1-1,1 2 0,1 2 101,1-1 0,0 0 0,9 9 0,-1-2-2,-11-11-114,-1 0-1,1-1 1,0 1 0,0 0-1,0 0 1,0-1 0,0 1-1,0-1 1,0 1-1,0-1 1,0 1 0,0-1-1,0 1 1,0-1 0,0 0-1,0 0 1,3 1 0,7-3-4069,-2 2 1907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1:10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7 1664,'-5'-6'865,"5"6"-851,0 0 1,0 0-1,0 0 0,0 0 0,0 0 1,0 1-1,0-1 0,0 0 0,0 0 0,0 0 1,0 0-1,-1 0 0,1 1 0,0-1 1,0 0-1,0 0 0,0 0 0,0 0 1,0 0-1,0 0 0,0 0 0,-1 0 0,1 0 1,0 1-1,0-1 0,0 0 0,0 0 1,0 0-1,-1 0 0,1 0 0,0 0 1,0 0-1,0 0 0,0 0 0,0 0 0,-1 0 1,1 0-1,0 0 0,0 0 0,0 0 1,0 0-1,0 0 0,-1 0 0,1-1 1,0 1-1,0 0 0,0 0 0,0 0 0,0 0 1,0 0-1,-1 0 0,1 0 0,0 0 1,0 0-1,0-1 0,0 1 0,0 0 0,0 0 1,0 0-1,0 0 0,0 0 0,0 0 1,-1-1-1,1 1 0,0 0 0,0 0 1,0 0-1,0 0 0,0-1 0,0 2 69,-1 0-1,0 0 1,0 0-1,0 0 1,0 0-1,0-1 1,0 1-1,0 0 0,0-1 1,0 1-1,0-1 1,0 1-1,0-1 1,0 1-1,0-1 1,-1 0-1,1 0 1,0 1-1,0-1 1,0 0-1,-2 0 1,-32-3 1177,29 2-975,0 0 1,0 0-1,0 1 0,-10 1 0,12-1-185,0 0 0,1 0 0,-1-1 0,0 1-1,-5-2 1,6 2-63,0-1 0,0 0 1,1 1-1,-1 0 0,0 0 0,0 0 0,0 0 1,-6 1-1,-13 1 1352,18-3-373,19 1-653,5 1-333,0 1-1,0 1 1,21 6 0,-21-4 31,1-1 0,-1-1 0,24 1-1,2-4-4508,-23 0 2054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1:19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26 2240,'-1'3'11828,"-2"1"-13006,1-3 1399,2 0-82,-1 0 0,0 0-1,0-1 1,0 1 0,1-1 0,-1 1 0,0 0 0,0-1 0,0 0 0,0 1 0,0-1 0,-1 1 0,50-37 1482,-46 35-1569,5-3 595,-5 6 107,5 4-660,-2-6-1556,-1 0 615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00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459 601 2720,'2'-4'545,"0"1"0,-1-1 0,1 1-1,-1-1 1,0 0 0,0 0 0,0 1 0,0-1 0,-1 0 0,1 0 0,-1-5-1,-1 7-371,1 0-1,-1 0 0,1 0 1,-1 0-1,0 1 0,0-1 1,0 0-1,0 1 0,0-1 0,0 0 1,0 1-1,-3-3 0,-17-14 980,10 12-802,-1 0 1,0 1-1,0 1 0,-1 0 0,1 1 1,-1 0-1,0 1 0,-20-1 0,18 2-115,1 0 0,-1 1-1,0 1 1,0 1-1,0 0 1,-22 7 0,24-6-120,1 1 0,0 0 0,0 1 0,1 0 0,-1 1 0,1 0 1,1 1-1,-1 1 0,1-1 0,0 2 0,-12 12 0,18-17-106,1 0 0,-1 1 0,1-1 0,1 1 0,-1-1 1,1 1-1,-1 0 0,1 0 0,1 0 0,-1 0 0,1 0 0,0 0 0,0 0 0,0 0 0,1 1 0,0-1 0,0 9 0,1-6 32,1-1-1,-1 1 0,1-1 0,0 0 0,1 0 0,0 0 1,0 0-1,0 0 0,1-1 0,0 1 0,9 10 0,4 3 120,1-1 0,26 23 0,-40-39-129,1 0-1,-1-1 1,0 0 0,1 0-1,-1 0 1,1 0-1,0-1 1,-1 0-1,1 0 1,0 0-1,0 0 1,0-1-1,0 0 1,9-1-1,5-1-6,1-1-1,24-7 0,-41 9-23,12-2 105,-1-1 1,0 0-1,-1-1 0,1-1 0,-1 0 0,0-1 0,-1 0 0,1-1 0,20-18 0,-31 24-80,0 0-1,0 0 0,0-1 1,0 1-1,-1 0 1,1-1-1,-1 1 1,1-1-1,-1 1 1,0-1-1,0 0 1,0 0-1,-1 1 1,1-1-1,-1 0 1,1 0-1,-1 0 1,0 0-1,0 0 1,0 1-1,0-1 1,-1 0-1,1 0 1,-1 0-1,0 0 1,0 1-1,0-1 1,0 0-1,0 1 1,-2-3-1,-1-1-15,1 1 1,-1-1-1,0 1 0,-1 0 0,1 1 0,-1-1 0,0 1 1,0 0-1,0 0 0,-1 1 0,-10-6 0,-15-4-13,-43-10 0,47 15 25,0 0 1,-27-14-1,46 18-21,-1-1-1,0 0 0,1-1 0,0 0 0,1 0 1,-1-1-1,1 0 0,0 0 0,-10-14 0,10 10-37,1 0-1,-1 0 0,2 0 1,0-1-1,0 0 0,1 0 1,1-1-1,0 1 0,0-1 1,1 1-1,1-1 0,0 0 1,1 0-1,0 1 0,4-24 1,1 2-164,15-56 1,-17 80 174,0 0 0,1 0 0,0 1 1,1-1-1,-1 1 0,2 0 0,-1 1 0,1-1 0,1 1 0,8-8 0,-11 12 36,-1 2 0,1-1-1,0 0 1,0 1 0,0 0 0,0 0-1,0 0 1,0 0 0,1 1 0,-1-1-1,1 1 1,7-1 0,-4 2 60,-1 0-1,0 0 1,1 1-1,-1 0 1,0 0-1,0 0 1,10 4-1,4 3 90,-1 1 0,0 1-1,0 1 1,21 16 0,-20-13-178,-1 1 1,26 24-1,-45-37-309,8 5-340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01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 4736,'-6'-4'4643,"6"4"-4604,5 20 2964,14 89 234,-6-41-2415,8 37 252,-16-87-803,1 1 1,0-1-1,13 26 0,-5-19-45,5 9 88,22 60 0,51 221 870,-83-280-827,-5-29-261,-4-4 272,5-12 416,-1 0-656,-1-1-1,4-19 1,1-6-74,22-96-240,-10 72 210,37-80 0,6-14-62,-14-10 124,-31 104-179,-10 35-839,5-28-1,-11 43-1835,-3 20-1589,1 6 1947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02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60 3904,'-17'-3'13646,"25"1"-13248,0-1 0,0 1 0,0 0 1,8-1-1,62-5 82,-68 8-462,0 0 0,1-1 0,-1 0 0,10-3 0,138-26 292,-115 29 852,-28 2-4083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7:35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2720,'0'0'4112,"18"8"-1238,-3-3-2590,-1 0-1,1-1 0,-1-1 1,1 0-1,1-1 0,18 1 1,18 3 191,17 0-29,12 3-327,-65-8 60,0 0 0,1-1 0,-1-1 0,1 0 0,-1-2 1,22-5-1,15-7-2809,-27 10 972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03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39 2656,'-31'-3'16549,"45"-5"-14869,57-4-507,-56 8-1101,1 1 1,0 0-1,0 1 1,0 1-1,0 1 0,22 1 1,-15 1 17,37-2 1,-24-1-1104,-13-3-1921,-15 3 1574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06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423 602 1888,'0'0'75,"0"-1"1,-1 1 0,1-1-1,0 1 1,0 0-1,0-1 1,0 1-1,0-1 1,0 1 0,0-1-1,0 1 1,0 0-1,0-1 1,0 1-1,0-1 1,0 1-1,0-1 1,0 1 0,0 0-1,1-1 1,-1 1-1,0-1 1,0 1-1,0 0 1,1-1-1,-1 0 1,1 1 20,-1 0 0,0-1-1,0 1 1,1 0 0,-1-1 0,0 1 0,0-1 0,0 1-1,0-1 1,1 1 0,-1-1 0,0 1 0,0 0-1,0-1 1,0 1 0,0-1 0,0 1 0,0-1 0,0 1-1,0-1 1,0 1 0,-1-1 0,1 1 0,0-1-1,0 1 1,0 0 0,0-1 0,-1 1 0,1-1-1,0 1 1,0 0 0,-1-1 0,1 1 0,0 0 0,-1-1-1,1 1 1,-1 0 0,1-1 0,0 1 0,-1 0-1,1 0 1,-1 0 0,1-1 0,-1 1 0,-8-4 416,1 0 1,-1 0-1,0 1 0,0 0 1,0 1-1,0 0 1,-1 0-1,1 1 0,-1 0 1,1 1-1,-19 1 1,10 0-233,-1 2 0,1 0 0,0 1 0,0 1 0,-22 9 0,28-8-201,1 0 0,0 1 0,0 0 0,1 1 0,0 0 0,0 1 0,1 0 0,0 0 0,0 1 0,1 0 0,1 1 1,0-1-1,0 2 0,1-1 0,0 1 0,-7 22 0,12-27-57,0-1 0,0 1 0,1-1 0,0 1 0,0-1 0,1 1 0,-1-1 0,2 1 0,-1-1 0,1 1 0,0-1 0,0 0 0,0 0 0,1 0 0,0 0 1,0 0-1,1-1 0,0 1 0,0-1 0,0 0 0,0 0 0,1-1 0,0 1 0,0-1 0,0 0 0,0 0 0,1-1 0,-1 1 0,7 2 0,-2-3 51,0-1 0,0 1-1,-1-1 1,1-1 0,0 0 0,0 0 0,1-1-1,-1 0 1,0-1 0,0 0 0,0-1-1,-1 0 1,1 0 0,18-8 0,-19 6-30,-1 1 0,0-2 1,0 1-1,-1-1 1,1-1-1,-1 1 0,0-1 1,0 0-1,-1-1 1,0 1-1,0-1 0,0-1 1,-1 1-1,0-1 1,-1 0-1,7-16 0,-2 0-34,-2-1-1,0 1 1,-2-1-1,-1-1 0,-1 1 1,0-35-1,-3 13-77,-2-1-1,-2 0 1,-20-86 0,1 33-334,13 55 95,-1 0-1,-22-55 1,32 99 238,0-1 0,-1 1-1,1-1 1,-1 1 0,1 0 0,-4-4 0,5 6 57,0 0 1,0 0-1,0 0 0,0 0 1,0 0-1,0 0 0,0 0 1,0 0-1,-1-1 0,1 1 1,0 0-1,0 0 0,0 0 1,0 0-1,0 0 1,0 0-1,-1 0 0,1 0 1,0 0-1,0 0 0,0 0 1,0 0-1,0 0 0,0 0 1,-1 0-1,1 0 0,0 0 1,0 0-1,0 0 0,0 0 1,0 0-1,0 0 0,-1 1 1,1-1-1,0 0 0,0 0 1,0 0-1,0 0 0,0 0 1,0 0-1,0 0 0,0 0 1,0 0-1,-1 0 0,1 1 1,0-1-1,0 0 0,0 0 1,0 0-1,0 0 0,0 0 1,0 1-1,-4 11-286,0 13 288,3-11 32,1-1 0,0 0 0,1 1 0,0-1-1,6 20 1,23 65 99,-12-46 77,69 243 817,-70-232-577,27 65 0,-38-112-1070,-2-6-3432,-8-19 449,4 1 1131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07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10 155 4160,'-10'-2'4356,"13"16"-1363,0 1-2641,-2 2 200,1 0 0,1 0 0,0-1 0,2 1 0,6 16 0,8 37 477,60 230 1126,-70-272-1951,1-1-1,1 0 1,1-1 0,32 49-1,-32-56-22,-10-15-83,0 0 0,1 0-1,0 0 1,0 0-1,0 0 1,5 4-1,-7-7 181,0-1-204,0-1 1,0 1 0,0 0 0,1-1 0,-1 1-1,0-1 1,0 1 0,0-1 0,0 1 0,0-1-1,0 0 1,-1 1 0,1-1 0,0 0 0,0 0-1,0 0 1,-1 0 0,1 1 0,0-1-1,-1 0 1,1-2 0,12-25-15,-12 25 11,48-155 93,0-1-104,-1 40-9,40-114-545,-67 169 241,13-47-1889,-31 98 211,-5 35-6089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08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28 125 4160,'-2'-4'1093,"0"0"-1,0 0 1,0 1 0,-1-1-1,1 1 1,-1-1 0,0 1 0,-5-7 1575,13 9-1740,15 3-292,-2 0-427,151-10 833,-133 5-985,325-32 385,152-7 844,-349 41-699,-97 1-2022,-59 0 512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09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276 607 2400,'0'-1'155,"-1"0"0,1-1 0,0 1 0,-1-1 0,1 1 0,0-1 0,0 1 0,0-1 0,0 1 0,0-1 0,0 1 0,1-1 0,-1 1 0,0-1 0,1 1 0,-1-1 0,1 1 0,0 0 0,-1-1 0,1 1 0,1-2 0,-1 1 144,0 1 0,0-1 0,0 0 0,0 0-1,0 0 1,-1 0 0,1 0 0,-1 0 0,1 0 0,-1 0-1,0 0 1,0 0 0,0 0 0,0 0 0,0-3 0,-1 4-151,1 0 0,0-1 1,0 1-1,-1 0 0,1 0 0,-1 0 1,1 0-1,-1 0 0,0 0 0,1 0 1,-1 0-1,0 0 0,0 0 1,1 0-1,-1 0 0,0 1 0,0-1 1,0 0-1,0 0 0,0 1 1,0-1-1,-2 0 0,1 0 16,-1 1 1,0-1-1,1 1 0,-1-1 1,1 1-1,-1 0 0,0 0 1,1 0-1,-1 1 0,-2 0 1,-4 1 58,0 0 1,0 1 0,0 1-1,0-1 1,-12 8-1,9-3-84,0 1 0,0 0 0,1 1 0,0 0 0,1 0 0,0 1-1,1 0 1,-11 18 0,9-11-113,0 1-1,2-1 1,0 2-1,2-1 1,-8 28-1,13-39-47,1-1 0,0 0 0,1 0 0,0 1 0,0-1 0,1 12 0,0-17 41,-1 1 0,0 0 0,1-1-1,-1 1 1,1 0 0,0-1 0,0 1-1,0-1 1,0 1 0,0-1 0,1 0-1,-1 1 1,1-1 0,0 0 0,-1 0-1,1 0 1,0 0 0,0 0 0,0-1-1,3 3 1,-3-4 2,-1 1 1,1-1-1,-1 0 0,1 0 0,-1 1 1,1-1-1,0 0 0,-1 0 1,1 0-1,-1-1 0,1 1 0,-1 0 1,1-1-1,-1 1 0,1-1 0,-1 1 1,1-1-1,-1 0 0,1 1 1,-1-1-1,0 0 0,1 0 0,1-2 1,3-3-57,0 1 0,0-1 0,5-8 0,-7 9-5,13-17-102,-2 0 0,20-37 0,20-54 164,-34 68-82,-13 30 65,144-332-309,-134 296 283,24-102-1,-42 151 20,1 0-1,-1 0 0,0 0 1,0 0-1,0 0 0,0 0 1,0 0-1,0 0 0,-1 0 1,1 0-1,-1 0 0,1 0 1,-2-2-1,2 4 4,-1 0-1,1 0 1,0 0-1,0 0 1,0 0 0,-1 0-1,1 0 1,0 0-1,0 0 1,0 0 0,-1 0-1,1 0 1,0 0-1,0 0 1,0 0 0,0 0-1,-1 0 1,1 0-1,0 0 1,0 0 0,0 0-1,0 1 1,-1-1-1,1 0 1,0 0 0,0 0-1,0 0 1,0 0-1,0 0 1,0 1 0,-1-1-1,1 0 1,0 0-1,0 0 1,0 1-1,0-1 1,0 0 0,0 0-1,-5 9 94,-56 138 754,26-57-229,25-65-444,1 1 1,2 0-1,0 1 0,2 0 0,1 0 1,-1 38-1,5-31-73,2 0 1,1-1-1,1 1 0,17 59 1,-18-81-342,1 0 0,0 0 0,1-1 0,10 20 0,-14-30-12,-1 0-1,1-1 1,-1 1 0,1 0-1,0 0 1,0 0-1,-1-1 1,1 1 0,0 0-1,0-1 1,0 1-1,0 0 1,0-1 0,0 1-1,0-1 1,0 0 0,0 1-1,0-1 1,0 0-1,0 0 1,0 1 0,0-1-1,0 0 1,0 0 0,0 0-1,0 0 1,0-1-1,0 1 1,1 0 0,-1 0-1,0-1 1,0 1 0,0 0-1,0-1 1,0 1-1,1-2 1,10-6-2314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10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1 2720,'6'5'9814,"-3"-2"-9495,-2 0 20,-1-1 1,0 1 0,0 0-1,0 0 1,0-1-1,0 1 1,0 0-1,-1 0 1,1-1-1,-2 6 1,-1 4 239,-5 109 1571,2-54-1571,3 72 0,3-104-468,0 161 1233,-19-189-997,15-7-342,0 1 0,1-1 1,-1 0-1,0 0 0,0 0 1,0-1-1,-7-1 0,6 1 0,0 0-1,-1 0 0,1 1 0,-11 0 1,-31 1-184,38-2 147,-1 1-1,1 0 1,-1 0-1,1 1 1,-10 3-1,-1-1 213,13-1-138,24-4 360,127-24 228,16 11-806,-144 14 165,2 0-101,31 2 0,-42 0-428,1-1 0,-1 0 1,9 0-1,-15 0 129,0 0 0,0 0 0,0-1 0,1 1 0,-1 0-1,0 0 1,0-1 0,0 1 0,0 0 0,0-1 0,0 0 0,0 1 0,0-1 0,9-11-4523,-6 4 2140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11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27 139 4992,'-9'-16'11018,"9"15"-10740,-11-2 3388,11 3-3631,-1 0 1,1 0 0,0 0 0,-1 0 0,1 0 0,0 0 0,-1 0 0,1-1 0,0 1 0,0 0-1,-1 0 1,1 0 0,0 0 0,0-1 0,-1 1 0,1 0 0,0 0 0,0-1 0,0 1 0,0 0-1,-1 0 1,1-1 0,0 1 0,0 0 0,0 0 0,0-1 0,0 1 0,0 0 0,0-1 0,-1 1 0,1 0-1,0-1 1,0 1 0,0 0 0,0 0 0,1-1 0,-1 1 0,0 0 0,0-1 0,0 1 0,0 0-1,0-1 1,0 1 0,0 0 0,0 0 0,1-1 0,-1 1 0,0 0 0,0-1 0,3-1 36,-1 0 1,1 0 0,-1 1-1,1-1 1,0 1 0,0-1 0,0 1-1,-1 0 1,1 0 0,0 0-1,1 0 1,-1 1 0,3-1 0,48-3 334,-42 3-291,55-5 393,117-27 0,-46 6-626,-101 20 75,-20 4-724,0 0-1,27-1 1,-43 4 521,1 0-1,-1 0 1,0 0 0,0 0 0,0 0-1,0 0 1,1 0 0,-1 1 0,0-1-1,0 0 1,0 1 0,0-1 0,0 1-1,0-1 1,0 1 0,0 0 0,2 1-1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16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389 598 2144,'-6'-2'7513,"5"2"-7420,0 0 0,-1 0-1,1 0 1,-1-1 0,1 1 0,0-1-1,-1 1 1,1-1 0,0 0 0,-1 1-1,1-1 1,0 0 0,0 0 0,0 0-1,-1-1 1,0 0 26,0 1 0,0-1 0,0 1 0,0 0 0,0-1 0,0 1 0,0 0 0,-1 0 1,1 0-1,0 1 0,0-1 0,-1 1 0,1-1 0,-1 1 0,-2-1 0,1 1 32,0-1 1,0 0-1,0 0 1,0 0-1,0 0 1,-6-4-1,1 0 103,0 1 0,0 0 0,0 0 0,-1 1 0,1 0 1,-1 0-1,0 1 0,1 1 0,-1-1 0,-17 1 0,22 2-171,0-1 0,0 1 0,1 0 0,-1 0-1,0 1 1,0-1 0,1 1 0,-9 5 0,8-5 53,-1 1-1,1-1 1,0 0-1,-8 1 1,10-1-113,-1-1 1,1 0-1,0 1 1,0-1-1,0 1 1,0 0-1,0 0 1,0 0-1,1 1 1,-1-1-1,1 1 1,-1-1-1,1 1 1,-4 5 0,-1 2 273,5-4-213,2-5-93,0-1-1,0 1 1,0-1 0,-1 1-1,1-1 1,0 1-1,0-1 1,0 1 0,-1-1-1,1 1 1,0-1-1,0 1 1,-1-1 0,1 1-1,0-1 1,-1 1-1,0 0 1,-1 0 23,-1 1-1,1 0 0,0 0 1,-1 1-1,1-1 1,-2 4-1,3-5-2,0 0-1,1-1 1,-1 1-1,1 0 1,-1 0-1,1 0 1,0 0 0,-1 0-1,1 0 1,0-1-1,0 1 1,-1 0-1,1 0 1,0 0-1,0 0 1,0 0-1,0 0 1,0 0-1,1 0 1,-1 0-1,0 0 1,0 0-1,0 0 1,1 1-1,0-1-26,0 1 20,1-1-1,-1 0 1,0 1-1,0-1 1,0 1-1,0 0 1,-1-1-1,2 3 1,1 2 39,2 0-23,0-1 0,0 1 0,0-1 0,1-1 1,0 1-1,0-1 0,0 0 0,0 0 0,1-1 0,-1 1 0,1-2 0,11 5 0,9 0 75,0-2 0,51 5 0,-64-9 19,1 0 1,-1-2-1,1 0 1,-1 0-1,1-2 0,-1 0 1,16-5-1,-14 1 13,24-13 0,-7 3 201,-33 17-327,4-2 47,-1 1 0,0-1 0,0 0 0,0 0-1,0 0 1,3-3 0,-5 4-29,0 0 0,0 0 0,-1 0 0,1 0 0,0-1 0,-1 1 0,1 0 0,0-1 0,-1 1 0,0 0 0,1-1 0,-1 1 0,0-1 0,1 1 0,-1-1 0,0 1 1,0 0-1,0-1 0,-1 1 0,1-2 0,-1 0 4,0-1 0,0 1 0,0 0 0,0 1 0,0-1 0,-1 0 0,1 0 0,-1 0 0,0 1 0,0-1 0,0 1 0,0-1 0,0 1 0,0 0 0,-1 0 0,1 0 0,-1 0 0,-5-2 0,-6-3-6,0 0 0,-26-8 0,12 4-185,-3-1 271,-1 0-12,-54-29-1,75 34-55,0 1-1,1-2 0,1 1 0,-1-2 0,1 1 0,0-1 0,1 0 1,-12-18-1,14 17-30,0-1 0,1 1 0,1-1 0,-1 0 0,2 0 0,0 0 0,0-1 0,1 1 1,0-1-1,1 1 0,0-1 0,1-12 0,1 9-5,1 1 0,0 0 0,1 0 0,0 0 0,1 0 0,0 1-1,1-1 1,1 1 0,11-19 0,-13 24-6,1 1 0,-1 1 0,1-1 0,0 1 0,1 0 0,0 0 0,0 0 0,0 1 0,1 0 0,-1 0 0,1 0 0,0 1 0,1 0 0,-1 1 0,1 0 0,-1 0 0,1 0 0,0 1 0,0 0 0,0 1-1,0 0 1,1 0 0,-1 0 0,15 2 0,-4 2 70,0 1 0,0 0-1,-1 2 1,1 0 0,-1 1-1,0 1 1,18 10 0,-30-14-103,2-1-85,-1 1 0,1 1 0,-1-1 0,0 1 0,10 10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18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51 2976,'0'0'106,"-1"-1"0,1 0-1,0 1 1,0-1 0,1 1 0,-1-1-1,0 1 1,0-1 0,0 1 0,0-1 0,0 0-1,1 1 1,-1-1 0,0 1 0,0-1 0,1 1-1,-1-1 1,0 1 0,1 0 0,-1-1 0,0 1-1,1-1 1,-1 1 0,1 0 0,-1-1 0,1 1-1,-1 0 1,1-1 0,0 1 40,-1 0 1,1-1-1,-1 1 1,1 0-1,-1-1 1,1 1-1,-1-1 1,1 1-1,-1-1 0,1 1 1,-1-1-1,0 1 1,1-1-1,-1 1 1,0-1-1,1 1 1,-1-1-1,0 0 0,9-26 9739,-9 27-9865,-1 0-1,1 0 1,0 0-1,0 0 0,0 0 1,-1 0-1,1 0 1,0 0-1,0 0 1,0 0-1,-1 0 0,1 0 1,0 0-1,0 0 1,0 0-1,0 0 1,-1 0-1,1 0 0,0 1 1,0-1-1,0 0 1,0 0-1,-1 0 1,1 0-1,0 0 0,0 1 1,0-1-1,0 0 1,0 0-1,0 0 1,0 0-1,-1 1 0,1-1 1,0 0-1,0 0 1,0 0-1,0 1 0,0-1 1,0 0-1,0 0 1,0 0-1,0 1 1,0-1-1,0 0 0,0 0 1,0 1-1,0-1 1,0 0-1,0 0 1,1 0-1,-1 0 0,0 1 1,0-1-1,0 0 1,0 0-1,0 0 1,0 0-1,0 1 0,1-1 1,0 5 88,0 1 1,-1-1-1,1 0 1,-1 1-1,0-1 1,-1 6 0,0 12 59,10 324 1581,-8-200-1301,-2-80 699,-16-69-923,16 0-247,-1 1 0,1 0 0,-1 0 0,1 1 0,-1-1 0,0 0 0,1 0 0,-1 1 0,0-1 0,0 1 0,1-1 0,-1 1 0,-3 0 0,-24 0-212,19 1 168,-6 0-47,0 1 1,1 0 0,0 1-1,-24 8 1,7-2 2,24-8 155,1 2 0,-1-1 0,1 1-1,-13 6 1,20-8-42,0-1-1,0 0 1,0 0 0,-1 0 0,1 0-1,0 0 1,0 1 0,0-1 0,-1 0-1,1 0 1,0 0 0,0 0 0,-1 0-1,1 0 1,0 0 0,0 0 0,-1 0-1,1 0 1,0 0 0,0 0-1,-1 0 1,1 0 0,0 0 0,0 0-1,0 0 1,-1 0 0,1 0 0,0-1-1,-2 1 61,68-15 503,-17 7-524,78-7 377,-88 13-478,0 2 0,0 2 0,44 8 0,-75-8-95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18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47 4896,'-43'0'17711,"44"0"-17380,29-2 125,52-9 1,8-2-21,-7 6-358,130-5 458,-189 11-431,-17 0-141,0 1-1,-1 0 1,1 0-1,0 1 1,-1 0-1,1 0 0,10 3 1,-9-3-1338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7:36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 3968,'10'-12'4105,"-10"12"-4072,6 43 2218,-7-14-1288,-9 45 0,1-10-318,8-37-172,2 26 1,0-12-365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52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1 122 1728,'4'-7'4643,"5"18"-2945,-6-8-1652,-2 1 0,1 0 1,0 0-1,-1 1 0,0-1 0,0 0 0,0 0 1,0 5-1,5 19 151,3-1-73,38 106 1083,-35-105-873,1 0-1,27 42 0,-17-33 1091,-22-36-928,-1-1-483,0 0 0,0 0 0,1 0 0,-1 0 0,0 0 0,0 0 0,0 0-1,1 0 1,-1 0 0,0 0 0,0 0 0,1 0 0,-1 0 0,0 0 0,0 0 0,1 0 0,-1 0 0,0 0 0,0 0 0,0-1 0,1 1 0,-1 0 0,0 0-1,0 0 1,0 0 0,0 0 0,1-1 0,-1 1 0,0 0 0,0 0 0,0 0 0,0-1 0,0 1 0,1 0 0,-1 0 0,0-1 0,5-6 159,4-12-55,-1 0 1,-2 0 0,9-33 0,3-60-285,-17 102 167,27-120-126,-7 39-68,-20 71 131,-1 17 18,0 0-1,0 0 0,0 1 0,0-1 1,1 0-1,-1 0 0,1 1 0,-1-1 1,1 0-1,2-4 0,-2 6-76,-2 13-817,0-7-64,1 1 1,-1 0-1,1-1 0,0 1 1,0 0-1,1-1 1,-1 1-1,1 0 0,3 8 1,-2 3-305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53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6 1984,'5'-5'751,"-5"11"217,-6 13 593,5-16-1393,-36 69 2503,33-63-2462,1 0 1,1-1-1,-1 1 0,1 0 0,1 0 0,-1 18 1,2-26-186,-1 0 1,1 0 0,1 0-1,-1-1 1,0 1 0,0 0-1,0 0 1,0 0-1,1 0 1,-1-1 0,0 1-1,1 0 1,-1 0 0,1 0-1,-1-1 1,1 1 0,-1 0-1,1-1 1,-1 1-1,1 0 1,0-1 0,-1 1-1,1-1 1,1 1 0,-1 0 13,1 0 0,0-1 0,-1 1 1,1-1-1,0 0 0,0 1 0,0-1 1,-1 0-1,1 0 0,0 0 0,2-1 1,4 0 74,-1 0 1,0-1-1,1 0 1,11-6-1,23-14 345,-39 20-435,0 0 1,0 0 0,0 0-1,-1 0 1,1-1 0,-1 1-1,1-1 1,-1 1 0,0-1-1,0 0 1,1-3 0,-2 5-10,-1-1 0,0 1 0,0 0 0,0 0 0,0 0 1,0 0-1,0 0 0,0 0 0,0 0 0,0 0 0,0 0 1,-1 0-1,1 0 0,0 0 0,-1 0 0,1 0 0,-1 0 1,1 0-1,-1 0 0,1 0 0,-1 0 0,0 1 0,1-1 1,-1 0-1,0 0 0,0 1 0,0-1 0,1 0 0,-1 1 1,0-1-1,0 1 0,0-1 0,0 1 0,-2-1 0,-1-1-21,-1 0-1,1 0 1,-1 1-1,0-1 0,0 1 1,-5-1-1,-4 2-5,-1 0 0,-22 3 0,-10 0-908,64-15-5990,-3 2 5183,2-2 85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53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 1248,'1'0'20,"-1"0"-1,0 0 1,0 0 0,0 0-1,0 0 1,0 0 0,0 0-1,0 0 1,1 0 0,-1 0-1,0 0 1,0 0 0,0 0-1,0-1 1,0 1-1,0 0 1,0 0 0,1 0-1,-1 0 1,0 0 0,0 0-1,0 0 1,0 0 0,0 0-1,0 0 1,0 0 0,0 0-1,0-1 1,0 1 0,0 0-1,0 0 1,0 0 0,0 0-1,0 0 1,0 0 0,1 0-1,-1-1 1,0 1 0,0 0-1,0 0 1,0 0 0,0 0-1,0 0 1,-1 0 0,1 0-1,0-1 1,0 1 0,0 0-1,0 0 1,0 0 0,0 0-1,0 0 1,0 0-1,0 0 1,0 0 0,0-1-1,0 1 1,0 0 0,0 0-1,0 0 1,-1 0 0,2 0 144,-1 1 0,1-1 1,0 0-1,-1 1 0,1-1 1,-1 0-1,1 1 0,-1-1 1,1 1-1,-1-1 0,0 1 1,1-1-1,-1 1 0,0 0 1,1-1-1,-1 1 0,0-1 1,1 2-1,0 5 134,0 1 0,0 0-1,-1-1 1,0 1 0,-2 14-1,0 12 157,-9 163 1453,0 5-790,11-46 584,0-156-1708,0 1 0,0-1 0,0 1 1,0-1-1,0 1 0,0-1 0,0 0 0,-1 1 0,1-1 0,0 1 0,0-1 0,0 1 0,0-1 0,0 0 0,-1 1 0,1-1 0,0 0 1,0 1-1,-1-1 0,1 0 0,0 1 0,0-1 0,-1 0 0,1 1 0,0-1 0,-1 0 0,1 0 0,-1 0 0,1 1 0,0-1 0,-1 0 0,1 0 1,-1 0-1,1 0 0,0 0 0,-1 0 0,1 1 0,-1-1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54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0 1888,'-6'0'650,"15"0"385,-9 12 613,-1 17 100,-7 36 0,0-2-1201,-10 215 1533,12-212-1382,0 29-170,1-10 1238,4-83-1789,-2-5-1013,-2-6-1435,-3-4-2282,7 5 1484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54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79 2144,'-1'1'45,"0"-1"0,0 0 0,0 0-1,0 0 1,0 0 0,0 0 0,0-1 0,0 1 0,0 0 0,0 0 0,0-1-1,0 1 1,0 0 0,0-1 0,0 1 0,1-1 0,-1 1 0,0-1 0,0 0-1,0 1 1,1-1 0,-1 0 0,0 0 0,1 1 0,-1-1 0,1 0 0,-1 0-1,0-1 1,0 0 30,-3-3 842,0-2 2264,4 6-3075,0 0 0,0 1 0,1-1 1,-1 1-1,0 0 0,1-1 1,-1 1-1,1-1 0,-1 1 0,0-1 1,1 1-1,-1 0 0,1-1 1,-1 1-1,1 0 0,-1 0 0,1-1 1,1 1-1,5-3 111,1 0-1,0 1 1,0 0 0,0 0-1,0 1 1,0 0 0,9 1-1,2-2 275,3 1-48,38 4 1,-8-1 88,-30-1-376,-13-1-33,1 1-1,-1-2 0,0 1 1,0-1-1,1-1 1,15-4-1,-19 4 147,11-4 240,-16 6-502,-1 0 0,0-1-1,1 1 1,-1 0 0,0 0 0,0 0 0,1 0-1,-1 0 1,0-1 0,0 1 0,0 0 0,1 0-1,-1-1 1,0 1 0,0 0 0,0 0 0,0 0-1,1-1 1,-1 1 0,0 0 0,0-1 0,0 1-1,0 0 1,0 0 0,0-1 0,0 1 0,0 0-1,0-1 1,0 1 0,0 0 0,0-1 0,0 1-1,0 0 1,0 0 0,0-1 0,0 1 0,0 0-1,0-1 1,0 1 0,0 0 0,-1 0 0,1-1-1,0 1 1,-3-4-840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55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19 2144,'-3'-12'981,"3"11"-901,0 1 0,-1 0-1,1 0 1,0-1 0,0 1-1,0 0 1,0 0-1,0-1 1,0 1 0,0 0-1,-1 0 1,1-1 0,0 1-1,0 0 1,0 0 0,-1 0-1,1-1 1,0 1 0,0 0-1,0 0 1,-1 0 0,1 0-1,0 0 1,0-1 0,-1 1-1,1 0 1,0 0 0,-1 0-1,1 0 1,-1 0 0,-13-1 1731,-22 7-56,33-6-1700,-12 4 271,1 0 1,0 0-1,0 1 1,0 1-1,-12 8 1,-3 2 304,-31 25 0,57-39-587,1 0-1,-1 0 1,1 0-1,0 0 1,0 0 0,0 1-1,0-1 1,0 1-1,0-1 1,0 1 0,1 0-1,-1 0 1,1-1-1,0 1 1,0 0 0,-1 4-1,15-6 597,-3-2-489,-1 1 0,0-2 0,0 1 0,0-1 0,0-1 0,-1 0 1,1 0-1,-1 0 0,14-9 0,-8 4-323,0-2 0,0 1 0,-1-2 0,14-14 0,-25 37-692,0-4 999,1-1 0,0 1 1,1 0-1,0-1 0,0 0 1,0 0-1,1 0 0,0 0 0,0-1 1,11 10-1,-15-15 164,2-2-1122,1 0 0,-1 0 1,1 0-1,-1 0 0,5-4 1,11-3-3597,-6 7 2350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56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8 2912,'0'0'111,"-1"-1"0,1 1 1,0-1-1,0 1 0,-1-1 0,1 1 0,0-1 1,-1 1-1,1 0 0,-1-1 0,1 1 0,-1 0 1,1-1-1,-1 1 0,1 0 0,-1-1 0,1 1 1,-1 0-1,1 0 0,-1 0 0,1-1 0,-1 1 1,1 0-1,-1 0 0,0 0 0,1 0 0,-1 0 1,1 0-1,-1 0 0,1 0 0,-1 0 0,0 1 1,1-1-1,-1 0 0,1 0 0,-1 0 0,1 1 1,-1-1-1,1 0 0,-1 1 0,1-1 0,-1 1 1,-9 3 834,0 1-427,1 0 0,0 0 0,0 1 0,0 0 0,-10 9 0,19-14-508,-2 1 15,0-1-1,0 2 1,1-1 0,-1 0 0,0 0-1,1 0 1,-3 5 0,4-6-14,0-1 1,-1 1-1,1-1 1,0 1-1,0 0 1,-1-1-1,1 1 1,0-1-1,0 1 0,0-1 1,0 1-1,0 0 1,0-1-1,0 1 1,0-1-1,0 1 1,0 0-1,0-1 0,0 1 1,0-1-1,0 1 1,1 0-1,-1-1 1,0 1-1,0-1 1,1 1-1,-1-1 1,0 1-1,1-1 0,-1 1 1,1-1-1,-1 1 1,0-1-1,1 0 1,-1 1-1,1-1 1,-1 0-1,1 1 1,0-1-1,1 1 60,-1-1 0,1 1 0,-1-1 0,1 0 0,-1 0-1,1 0 1,-1 1 0,1-1 0,-1-1 0,1 1 0,-1 0 0,1 0 0,-1-1 0,1 1 0,-1-1 0,1 1 0,-1-1 0,0 1-1,1-1 1,-1 0 0,0 0 0,3-1 0,1-3-32,0 0-1,-1 1 0,0-1 1,5-6-1,-2 1-82,-7 9-2,1 1-1,-1-1 1,0 0-1,1 1 1,-1-1 0,1 1-1,0-1 1,-1 1 0,1-1-1,-1 1 1,1-1 0,0 1-1,-1-1 1,1 1 0,0 0-1,0-1 1,-1 1-1,1 0 1,0 0 0,1-1-1,-2 2 24,1-1 0,-1 0 0,0 0 0,1 1 0,-1-1 0,1 0 0,-1 1 0,0-1-1,1 0 1,-1 1 0,0-1 0,1 1 0,-1-1 0,0 1 0,0-1 0,1 0-1,-1 1 1,0-1 0,0 1 0,0-1 0,0 1 0,0-1 0,1 1 0,0 8 23,0-1 0,-1 0 0,0 9 0,0-10 134,-8 182 905,-11-65-16,17-115-896,0-1 1,0 1-1,-1-1 0,0 0 1,-1 0-1,-6 12 1,9-18-91,0 0 0,-1 0 1,1 0-1,0 0 0,-1 0 1,0-1-1,1 1 0,-1 0 1,0-1-1,0 1 0,0-1 1,0 0-1,0 1 0,0-1 1,0 0-1,-1 0 0,1-1 1,0 1-1,-1 0 0,1-1 1,0 1-1,-1-1 0,1 0 1,-1 0-1,1 0 0,0 0 1,-1 0-1,-3-1 0,-1-2 30,0 1 0,0-2 0,1 1-1,0-1 1,0 1 0,0-2 0,0 1-1,-7-7 1,1 0-1,1-1 0,-18-23 0,23 26-59,1 0-1,-1 0 1,-6-17 0,10 23-20,1 0-1,0-1 1,0 1 0,1 0 0,-1 0-1,1-1 1,-1 1 0,1 0 0,0-1-1,0 1 1,1-1 0,-1 1 0,1 0-1,-1-1 1,3-4 0,-2 6-19,0 0-1,1 0 1,-1 0 0,1 0 0,-1 0 0,1 1 0,0-1-1,-1 0 1,1 1 0,0-1 0,0 1 0,0 0-1,0 0 1,4-2 0,36-11-185,-35 12 185,41-11-5,61-20 211,-63 15 22,0-3 0,77-48 1,-115 64-219,0-1 0,13-12 0,-19 17 6,-1 0 0,1 0 0,-1-1 0,0 1 0,0 0 0,0-1 0,1 1-1,-2-1 1,1 0 0,0 1 0,0-1 0,0 1 0,-1-1 0,1 0 0,-1 0 0,1 1 0,-1-1 0,0 0-1,1 0 1,-1 0 0,-1-3 0,1 4-15,0 0-1,-1 0 1,1 1 0,-1-1-1,1 0 1,-1 0 0,1 1-1,-1-1 1,0 0 0,1 1-1,-1-1 1,0 1 0,1-1-1,-1 1 1,0-1 0,0 1-1,0-1 1,1 1 0,-1 0-1,0-1 1,0 1-1,0 0 1,0 0 0,0 0-1,0 0 1,1 0 0,-1 0-1,0 0 1,0 0 0,0 0-1,0 0 1,0 0 0,-1 1-1,-2 0-38,-1 0 0,1 0 1,-1 0-1,1 1 0,-7 3 0,9-3 32,-8 3 145,1 0-1,0 1 1,-9 7-1,16-11-65,1-1 1,-1 0-1,1 1 0,-1-1 0,1 1 1,-1-1-1,1 1 0,0 0 1,0 0-1,0-1 0,0 1 0,0 0 1,0 0-1,0 0 0,1 0 1,-1 0-1,1 0 0,-1 0 0,1 1 1,0-1-1,0 0 0,0 0 1,0 3-1,1-4-25,-1 0 0,0-1 0,1 1 0,-1 0 0,0 0 0,1-1 1,-1 1-1,1-1 0,0 1 0,-1 0 0,1-1 0,-1 1 0,1-1 0,0 1 0,-1-1 0,1 0 1,0 1-1,0-1 0,-1 0 0,1 1 0,0-1 0,0 0 0,-1 0 0,2 1 0,25 1 350,-13-2-281,29 2 184,0-1 0,64-8 0,-96 5-1640,1 0-1,13-5 1,-3 2-1158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58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166 454 3232,'-19'6'4813,"-29"12"-3317,36-12-1248,0 1 1,0 1-1,-11 8 0,19-13-209,1 0-1,-1 0 1,1 1-1,-1-1 1,1 1-1,0 0 1,1 0-1,-1 0 0,0 0 1,1 1-1,0-1 1,-2 6-1,4-9-19,0 0-1,0 0 1,0-1-1,1 1 1,-1 0-1,0 0 1,0 0-1,0 0 1,1-1-1,-1 1 1,1 0-1,-1 0 1,0-1-1,1 1 1,-1 0-1,1 0 1,-1-1-1,1 1 1,0-1-1,-1 1 1,1-1-1,0 1 0,-1-1 1,1 1-1,0-1 1,0 1-1,-1-1 1,3 1-1,22 7 497,-12-7-399,0-1 0,0 0 1,0 0-1,0-2 0,-1 1 0,1-2 0,0 0 0,-1 0 1,1-1-1,-1-1 0,0 0 0,0 0 0,11-9 1,-21 13-110,0 0 1,-1 0 0,1 0-1,0 0 1,-1-1 0,1 1 0,-1-1-1,1 1 1,-1-1 0,0 1 0,0-1-1,0 0 1,0 0 0,0 0-1,0 0 1,0 1 0,-1-1 0,2-4-1,-2 4 13,0 0-1,0 1 0,-1-1 1,1 0-1,0 0 0,-1 1 1,1-1-1,-1 0 1,0 1-1,1-1 0,-1 1 1,0-1-1,0 1 0,0-1 1,0 1-1,0 0 0,0-1 1,0 1-1,-1 0 0,1 0 1,0 0-1,-3-2 1,0 1 16,-1-1 0,1 1 0,-1 0 1,1 0-1,-1 1 0,1-1 0,-1 1 1,0 0-1,0 1 0,-5-1 0,-11 0 89,-22 2-1,10 0-89,90 4 483,-34-5-484,107-5 268,-86 1-208,-21 3 16,37-8 0,-43 5-131,-7 2-29,0-1 0,14-4 1,-21 6 11,0 0 1,0 0 0,0 0-1,0 0 1,0 1 0,0 0-1,6-1 1,-8 1-32,-1 17 31,0-13 45,-1 0 0,1 0-1,-1 0 1,0 0 0,-1 0 0,1 0-1,-1 0 1,0 0 0,1-1 0,-2 1-1,-3 5 1,3-4 5,0-1 1,0 1-1,0 1 0,1-1 1,-3 7-1,0 3 59,4-11-3,-1 0 0,1 0 0,0 0 1,0 0-1,0 8 0,18-14 892,-7-2-926,-1-1 0,1 0 0,-1 0 0,12-11 0,10-5-327,-31 21 285,0 0 0,1 0 1,-1-1-1,0 1 0,0 0 0,1 0 0,-1 0 0,0 0 1,1-1-1,-1 1 0,0 0 0,1 0 0,-1 0 0,0 0 1,1 0-1,-1 0 0,0 0 0,1 0 0,-1 0 0,0 0 0,1 0 1,-1 0-1,0 0 0,1 0 0,-1 1 0,0-1 0,1 0 1,-1 0-1,0 0 0,0 0 0,1 0 0,-1 1 0,0-1 1,0 0-1,1 0 0,-1 1 0,0-1 0,0 0 0,1 0 0,-1 1 1,0-1-1,0 0 0,0 1 0,0-1 0,0 0 0,1 0 1,-1 1-1,0-1 0,0 0 0,0 1 0,1 19-366,-1-18 407,0 2-13,0 1 0,1-1 1,-1 1-1,1-1 0,0 1 0,0-1 1,0 1-1,1-1 0,-1 0 0,1 0 1,0 0-1,0 0 0,1 0 1,3 5-1,-4-8-4,-1 0 1,1 0-1,-1-1 1,1 1-1,-1 0 1,1-1-1,-1 0 1,1 1-1,0-1 1,-1 0-1,1 0 1,-1 0-1,1 0 1,0 0-1,-1 0 1,1 0-1,0 0 1,-1-1-1,1 1 1,-1-1-1,1 1 0,2-2 1,6-3 93,-1 0 0,13-8 0,-14 8-67,2 0 18,22-14 109,37-30 0,-58 41-107,-1-1-1,-1-1 1,1 1-1,-2-2 1,1 1-1,-2-1 1,10-16-1,3-14-112,-1-1 1,-2-2-1,-2 1 0,-3-2 0,11-61 0,-15 68-141,-5 26 11,-1 1 0,0-1 0,1-14-1,-5 17-257,-1 15 203,-2 17 125,-40 283-381,39-261 653,-11 51 204,16-91-330,0 1 0,0-1-1,1 0 1,0 1 0,1 6 0,-1 4 106,-3-6-2079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2:58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91 6560,'-23'-19'2976,"28"6"-2592,3 10 288,5 3-448,10-8 1120,3 0-768,13-7 160,1 7-416,4 0-128,0 5-128,-9-2 96,-1 5-96,-8 5-96,-3 3 0,-5 3-4352,0 0 2400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3:00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53 630 4640,'-3'-2'390,"-2"-2"845,5 4-1224,0 0-1,0 0 1,0 0 0,0 0-1,0 0 1,1 0 0,-1 0-1,0 1 1,0-1 0,0 0 0,0 0-1,0 0 1,0 0 0,0 0-1,0 0 1,0 0 0,0 0-1,0 0 1,0 0 0,0 0-1,0 0 1,0 0 0,1 0-1,-1 0 1,0 0 0,0 0 0,0 0-1,0-1 1,0 1 0,0 0-1,0 0 1,0 0 0,0 0-1,0 0 1,0 0 0,0 0-1,0 0 1,0 0 0,0 0-1,0 0 1,0 0 0,0 0 0,0 0-1,0 0 1,0 0 0,1 0-1,-1 0 1,0 0 0,0 0-1,0-1 1,0 1 0,0 0-1,0 0 1,0 0 0,0 0-1,0 0 1,0 0 0,0 0 0,0 0-1,0 0 1,0 0 0,-1 0-1,1 0 1,0 0 0,0 0-1,0 0 1,0-1 0,0 1-1,0 0 1,0 1 43,0 0 0,1 0 0,-1 0 1,0 0-1,0 0 0,0-1 0,-1 1 0,1 0 0,0 0 0,0 0 1,0 0-1,-1 0 0,1-1 0,-1 3 0,0 0 366,-2 16 488,-4 17 195,3-17-676,0 1-1,1-1 1,0 29 0,1-22 335,-6 32 1,7-41-327,0-7 537,-2-18-164,1-7-600,1 1 0,0-1 0,3-30 0,-1 0-213,0 26 21,1 1 0,8-35 0,13-33-73,-15 61-80,1 1 1,13-26-1,-17 40 36,0 0-1,1 1 1,1 0-1,0 0 1,0 0-1,0 1 1,11-9-1,-16 16 89,-1-1 1,1 1-1,0-1 0,0 1 0,0 0 0,0 0 0,0 0 1,0 0-1,1 0 0,-1 1 0,0-1 0,0 1 1,0-1-1,1 1 0,-1 0 0,0 0 0,1 0 0,3 0 1,-4 1 5,1 0 0,-1 0 1,1 0-1,-1 0 1,1 0-1,-1 0 0,0 1 1,0-1-1,0 1 0,0 0 1,0-1-1,0 1 1,0 0-1,0 0 0,-1 0 1,3 4-1,-1-1 64,0 1 0,0 0 0,0 0 0,-1 1 0,1-1 0,-1 0 0,-1 1 0,1-1 0,-1 1-1,-1 0 1,1-1 0,-1 1 0,-1 8 0,1-11-11,0 0 0,-1 0 0,0 0 0,0 0-1,0 0 1,-1 0 0,1 0 0,-1-1 0,0 1 0,0 0 0,0-1 0,0 0-1,0 1 1,-1-1 0,0 0 0,0 0 0,0 0 0,0-1 0,0 1 0,0-1 0,-1 0-1,1 0 1,-5 2 0,-5 1 120,-1 0 0,-21 3 1,18-4-193,-21 6 1,28-3-57,10-7 82,-1 0 0,1 1 1,0-1-1,0 0 0,0 0 0,0 0 1,0 0-1,0 1 0,0-1 0,0 0 1,0 0-1,0 0 0,0 1 0,0-1 1,0 0-1,0 0 0,0 0 0,0 1 0,0-1 1,0 0-1,0 0 0,1 0 0,-1 0 1,0 1-1,0-1 0,0 0 0,0 0 1,0 0-1,0 0 0,0 1 0,1-1 1,-1 0-1,0 0 0,2 1 4,0 0 0,-1 0 0,1 0 0,0 0 0,0-1 0,0 1 0,0-1 0,0 1 0,0-1 0,3 0 0,28 3 189,0-1-1,1-3 0,64-8 0,-81 6-128,1 0 1,-1-2 0,0 0 0,0-1-1,-1-1 1,1-1 0,-2 0-1,1-1 1,17-13 0,-25 15-168,-1-1 0,1 0 1,-1 0-1,9-15 0,-12 18 40,-19 24-663,6-2 761,4-7-57,0 0-1,0 1 0,-3 14 1,7-22 45,0-1 0,1 1 0,-1-1 0,1 1 0,0-1 0,0 1 0,0-1 0,0 1-1,0-1 1,1 1 0,-1-1 0,1 1 0,-1-1 0,1 1 0,0-1 0,0 0 0,0 1 0,0-1 0,1 0 0,1 3 0,-2-4 22,0-1 1,0 0-1,0 1 0,0-1 1,1 0-1,-1 0 0,0 0 0,0 0 1,0 0-1,0 0 0,0 0 1,0 0-1,0 0 0,0 0 0,0-1 1,0 1-1,0 0 0,0-1 1,0 1-1,2-1 0,-1-1 54,5 0-64,-1-1 0,1 0 0,-1-1 1,0 0-1,0 0 0,-1 0 0,1 0 0,-1-1 0,6-7 0,21-16-429,-32 28 376,0-1-1,1 1 0,-1-1 1,1 1-1,-1 0 1,1-1-1,-1 1 0,1 0 1,-1-1-1,1 1 1,-1 0-1,1 0 0,-1-1 1,1 1-1,0 0 1,-1 0-1,1 0 1,-1 0-1,1 0 0,0 0 1,-1 0-1,1 0 1,-1 0-1,1 0 0,0 0 1,-1 0-1,1 0 1,-1 0-1,1 1 1,-1-1-1,1 0 0,0 0 1,0 1-1,0 1-17,0 0 0,0 0 0,0 0 0,0 0 0,0 0 0,0 1 0,-1-1 0,1 3 0,-1-4 79,2 4-38,-1 0 0,1 0 0,0 0 0,3 6 1,-4-10 6,-1 0 1,1 0 0,-1 0 0,1 0-1,-1 0 1,1-1 0,0 1-1,-1 0 1,1 0 0,0-1 0,0 1-1,0 0 1,-1-1 0,1 1 0,0-1-1,0 1 1,0-1 0,0 1-1,0-1 1,0 0 0,0 1 0,0-1-1,0 0 1,0 0 0,0 0 0,0 0-1,0 0 1,0 0 0,2 0-1,3-2 66,1-1-1,-1 1 1,1-1-1,-1-1 0,0 1 1,0-1-1,-1 0 1,1 0-1,7-8 0,2-4 72,21-28-1,-5 0-141,43-79-1,14-57-321,-68 137 336,-8 15-75,9-35 1,-13 39 7,-2-5-181,-5 29 205,-1-1-1,0 1 1,0-1-1,0 1 1,0-1-1,0 1 1,1-1-1,-1 0 0,0 1 1,-1-1-1,1 1 1,0-1-1,0 0 1,0 1-1,0-1 1,0 1-1,0-1 1,-1 1-1,1-1 0,0 1 1,0-1-1,-1 1 1,1-1-1,0 1 1,-1-1-1,1 1 1,-1-1-1,1 1 1,-1 0-1,1-1 1,-1 1-1,1 0 0,-1-1 1,1 1-1,-1 0 1,1 0-1,-1-1 1,1 1-1,-1 0 1,0 0-1,-1 0 9,1 1 0,-1-1 0,1 1 0,0-1 0,-1 1 0,1 0 0,0-1 0,-1 1 0,1 0 0,0 0 0,0 0 0,0 0 0,0 0 0,-1 0 0,2 1 0,-1-1 0,0 0 0,-1 3 0,-1-1-1,-2 5 14,0 0 0,1 0 1,0 0-1,0 1 0,-4 15 0,-8 46 54,10-43-24,6-25-27,-13 53 185,3 1-1,-6 109 0,16-147 102,3 23-1,5-7-1346,1-14-2610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7:38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1728,'0'0'7274,"-9"5"-5530,30 3-32,-14-5-1616,0-1 0,1 0-1,-1 0 1,0-1 0,1 0 0,-1 0-1,1-1 1,10 0 0,-13 0-110,6 0 76,0 1 0,0 1-1,11 2 1,-1 1 161,1-1 198,-22-4-122,8-9 874,-7-6-2805,-1 11 363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3:00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40 188 8224,'-36'-19'3712,"33"3"-3200,6 7 256,7 6-512,7-13 1440,5 1-928,16-9 223,6 5-607,15-4-224,2 4-96,4 2-224,-3 9 96,-9 8-4543,-6 8 2527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5:01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70 2400,'-11'0'9194,"2"-8"-6604,1 5-1638,8 3-933,0 0 0,0 0 0,0 0 0,0 0 0,-1 0 0,1 0 0,0 0 0,0 0 0,0 0 0,0 0 0,0 0 1,0 0-1,-1 0 0,1 0 0,0 0 0,0 0 0,0 0 0,0 0 0,0 0 0,0 0 0,0 0 0,-1 0 0,1 0 0,0 0 1,0 1-1,0-1 0,0 0 0,0 0 0,0 0 0,0 0 0,0 0 0,0 0 0,0 0 0,0 0 0,0 1 0,0-1 1,-1 0-1,1 0 0,0 0 0,0 0 0,0 0 0,0 0 0,0 1 0,0-1 0,-4 0 715,3 0-649,3 0 40,-1 0 40,11 323 3153,-8-292-3201,1 43 400,-5-73-485,0 0 0,0 1 0,1-1 0,-1 0 0,0 0 0,0 0 0,0 0 0,1 0 0,-1 0 0,1 0 0,-1-1 0,1 2 0,-1-1-21,1 0 410,-1-11 497,0-434-572,-4 415-689,0 7-3260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5:10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20 2144,'9'-19'10784,"-8"20"-10626,0 0 0,-1 0 0,0 1 0,1-1 0,-1 0 0,0 1 0,1-1 0,-1 1 0,0-1 0,0 2 0,14 208 3109,-10-162-2902,0-18-262,1 17 103,-2 284 898,1-190-739,-2 74-287,-6-99-27,-6 87 165,-23 273 76,14-181 141,12-109-461,4-73 40,-1 19 143,-15 198 138,-27 199-250,37-405 0,-5 145-38,1 112-133,13-363 149,-6 53-116,-1 42-359,7-72 413,-3 207-498,-2-170 253,-17 92 0,11-96 231,4 1 0,2 87-1,12-28-426,0-1-2491,-7-96-1438,1-37 4226,-1-1 0,0 1 0,0-1 0,0 1 0,0-1 1,0 1-1,0-1 0,0 1 0,0-1 0,-1 1 0,1-1 0,0 1 0,0-1 0,0 1 0,0-1 1,-1 1-1,1-1 0,0 1 0,-1-1 0,0 1-185,1 0 222,-1-1 0,0-1 0,0 1-1,1 0 1,-1 0 0,0 0 0,0 0-1,1 0 1,-1-1 0,0 1 0,1 0 0,-1 0-1,0-1 1,1 1 0,-1-1 0,1 1-1,-2-2 1,-22-17-2833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5:12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0 281 1888,'2'-3'375,"0"-1"0,1 1 0,-1 0 0,1 0 0,-1 0 0,1 0 0,0 0 0,0 1 0,0-1 0,6-3 0,9-8 1478,-7 6-900,0 0 1,22-11-1,-22 12-618,8-2 70,0 0 1,1 1-1,0 1 0,1 1 1,-1 1-1,1 0 0,33-2 1,38-4 191,-49 6-499,373-28 732,-271 24-419,58-2-459,-117 10-34,156 6 62,28-1-54,4 0 436,480 65-223,-358-51 96,-142-12-204,170-1-70,-256-6 94,119-8 114,-4 1-114,226-8 51,-137 1-169,-126-3 207,-74 3-96,-25 7-123,135-9 267,122-3-306,-226 13 228,188 3-45,0 1 1,81-3-154,-165 5 243,450-5 875,-500 4-651,172-4 477,-154 4-251,39-3-7,126 1-533,-296 4-693,-19 2-1993,-35 4-5400,-53-3 4491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5:58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0 992,'-1'6'533,"1"0"1,-1 0-1,1 0 0,0 0 1,1 0-1,1 12 0,3 18-15,-2 0 0,-1 0-1,-6 58 1,3-55-504,-3 40-504,7-44 218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5:59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 1824,'0'3'832,"-5"5"-736,2-5 672,6 5-448,-6 9 640,-2 2-544,-5 17 576,10-6-576,-8 9 0,8 4-256,-5 0-32,10-1-64,-5-3-256,0-3 96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6:00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0 1888,'0'0'613,"0"3"-367,3 108 3468,-2 80-2501,-23-34-3538,19-136 1365,-2 15-197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6:00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2720,'-5'3'1248,"10"17"-1088,-5-4 832,0-2-576,0 11 672,0 2-608,0 15 256,0 2-448,0 14-96,3 1-96,-3 2-224,0-5 64,0-6-1248,0-6 736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6:01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3712,'-5'0'1696,"5"22"-1472,0-2 1152,0 1-800,0 13 480,0 5-608,0 5 96,0-5-320,0-5-288,5 1 32,-10-4-480,5 1 256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6:04.2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4 1728,'7'-4'8216,"-7"5"-8124,1 14 1226,-1 22-1450,0-31 552,0 65 158,1 99 369,2-117-691,10 61 1,-7-90-455,-8-23 63,0 0 0,0 0 0,0 0 0,0-1 0,0 1 0,-1-1 0,-2 1 0,-4 1-150,-58 10-558,57-9 843,-1 0 0,0 0 0,0-1 0,0 0 0,-1-1 0,-15 0 0,60-3 398,0-1-1,0-1 0,35-9 1,-47 8-448,0 1 1,0 1 0,29-1-1,-42 6-38,-7-2-71,0 0 1,-1 0-1,1 0 0,-1 0 1,1 1-1,0-1 0,-1 0 0,1 0 1,0 0-1,-1 0 0,1 0 1,0 0-1,-1-1 0,1 1 0,-1 0 1,1 0-1,0 0 0,-1-1 1,1 1-1,-1 0 0,1 0 0,0-1 1,3 0-1186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7:40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0 1728,'0'0'560,"-8"7"1232,-2 1 332,-4 4-627,5-4-675,7-4 788,2-4-1568,0 1-1,0-1 1,0 1 0,1-1-1,-1 1 1,0-1 0,0 1-1,1-1 1,-1 1-1,1-1 1,-1 0 0,0 1-1,1-1 1,-1 0 0,1 1-1,-1-1 1,0 0 0,1 0-1,-1 1 1,1-1 0,-1 0-1,1 0 1,-1 0-1,1 0 1,-1 1 0,1-1-1,-1 0 1,2 0 0,19 1-28,-14 0 81,186 11 353,-39-9-45,-80-5-235,-42 3-57,1-2-1,-1-2 1,37-7 0,-61 8-99,1 0 0,0 0 0,0 1 0,-1 1 1,1-1-1,12 2 0,11 0 212,-32-2-116,0 0 0,-1 0-1,1 0 1,0 0 0,-1 0 0,1 1 0,-1-1-1,0 0 1,1 0 0,-1 0 0,0 1 0,1-1-1,-2 0 1,0 0-238,0 0 0,0 0 0,0 0 0,0 0 0,-1 1 0,1-1 0,0 1 0,0 0 0,-1-1 1,1 1-1,0 0 0,0 0 0,-1 1 0,-2-1 0,-14 2 175,-56 1-199,63-2 115,1 0 1,-19 4 0,-21 4 35,34-8-49,0 1 0,0 1 0,-19 6 0,-39 11-44,54-19-119,7-1-220,15 0 436,-1 1 0,0-1 0,0 0 0,0 1 0,0-1 0,0 1 0,1-1 0,-1 0 0,0 1 0,0-1 0,0 1 0,0-1 0,0 1 0,0-1 0,0 0 0,0 1 0,-1-1 0,1 1 0,0-1 0,0 1 0,0-1 0,0 0 0,-1 1 0,1-1 0,0 0 0,0 1 0,-1-1 0,1 0 0,0 1 0,0-1 0,-1 0 0,1 1 0,0-1 0,-1 0 0,1 0 0,-1 1 0,0 0-32,0 1-1,1-1 1,-1 1 0,0-1-1,1 1 1,0-1 0,-1 1-1,1-1 1,0 1 0,-1 0-1,1-1 1,0 1 0,0-1-1,0 1 1,1 3 0,0 4 4,0-1 0,0 1 0,-2 17 1,0-3 5,-4 51 158,2-48 0,2 50-1,6 109 936,-3-136-775,4 38 350,-5-48 47,-1-37-534,0 4 842,2-9-838,-2 3-165,0 0 0,0 0 0,1-1-1,-1 1 1,0 0 0,0-1 0,0 1-1,1 0 1,-1-1 0,0 1-1,0 0 1,0-1 0,0 1 0,1 0-1,-1-1 1,0 1 0,0 0 0,0-1-1,0 1 1,0 0 0,0-1 0,0 1-1,0 0 1,0-1 0,0 1-1,0-1 1,0 1 0,-1 0 0,1-1-1,0 1 1,0 0 0,0-1 0,0 1-1,-1 0 1,1 0 0,0-1 0,-4-1 16,1 1 0,-1 0 0,1 0 0,-1 0 0,1 1 0,-1-1 1,-5 1-1,-33-3-142,20 4 144,1 1-1,-23 5 1,-3 1-179,16-8 297,-7 1-55,36-1-82,0 1 0,0-1 0,0 0-1,0 1 1,0-1 0,0 1 0,0-1 0,0 1 0,0 0-1,0 0 1,0 0 0,-2 2 0,6-4 54,0 0 0,0 0 0,0 0 1,0 1-1,0-1 0,0 0 0,0 1 0,0 0 1,1-1-1,3 1 0,39-1-96,-3-1 31,25-2 170,32-5 28,-60 5-177,1 2 1,66 5 0,-70 2-110,-26-3 158,0 0 0,15 0-1,69-2 414,-93 0-406,-2 11-4816,-3 2-293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6:05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68 2400,'4'-31'11210,"11"36"-10335,-15-5-867,23 8 251,37 9 0,-51-15-240,0-1-1,-1-1 0,1 1 0,0-1 0,0 0 0,-1-1 1,18-4-1,65-22 63,-53 15-1079,60-12 0,-95 24 559,-1-1 0,1 1-1,-1-1 1,1 1 0,0 0-1,-1 0 1,1 0 0,-1 1-1,1-1 1,0 1 0,-1-1-1,1 1 1,-1 0 0,1 0-1,3 2 1,7 7-1710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6:06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0 3808,'-3'3'5530,"1"12"-3021,2 24-1533,0-32-631,12 296 924,-12-271-1169,0 2 34,3-25-164,-3-9 26,1 0 0,-1 0 0,0 0 0,0 0-1,0 0 1,1 0 0,-1 0 0,0 0 0,0 0-1,0 0 1,1 0 0,-1 0 0,0 0 0,0 0-1,0 0 1,1 0 0,-1 0 0,0 0 0,0 0-1,0 0 1,0 0 0,1 0 0,-1-1 0,0 1-1,0 0 1,0 0 0,0 0 0,1 0 0,-1 0-1,0 0 1,0-1 0,0 1 0,0 0 0,0 0-1,0-1 1,41-52-366,-11 12 90,-20 29 224,0 0 0,1 1 1,15-13-1,-23 22 50,0-1 0,1 1 0,-1 0 0,1 0 0,-1 0 0,1 0 0,-1 1 0,1-1 0,0 1 0,0 0 0,0 0 0,0 0 0,0 1 0,0-1 0,0 1 0,0 0 0,7 1 0,-8 0 68,-1 0 0,1 0 1,-1 0-1,1 0 0,-1 1 0,0-1 1,1 1-1,-1 0 0,0 0 0,0 0 0,0 0 1,0 0-1,-1 0 0,1 0 0,0 0 1,-1 1-1,3 4 0,0 2 291,0 0 1,-1 0-1,4 16 0,-5-16-139,-1 0-1,0 0 0,0-1 1,-1 1-1,0 0 0,-1 0 1,0 0-1,-2 10 1,1-12-99,0 0 0,0 0 1,0-1-1,-1 1 0,0-1 1,0 1-1,-1-1 0,0 0 1,0 0-1,-9 9 0,10-12-129,0-1 0,0 0 0,0 0-1,0 0 1,0-1 0,-1 1-1,1-1 1,-1 0 0,1 0 0,-1 0-1,0 0 1,1-1 0,-1 1 0,0-1-1,1 0 1,-1 0 0,0 0-1,-3-1 1,-8-2-653,-1 0 0,-26-8 0,31 7-110,-1-1 0,1-1 0,0 1-1,0-2 1,-17-12 0,20 14 182,-12-13-3053,9 4 1163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6:16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1408,'10'1'12700,"-1"12"-10332,3 17-2764,25 113 1826,52 169 275,-67-262-1417,-22-49-281,0 0-1,1-1 0,-1 1 0,0 0 0,1-1 1,-1 1-1,0 0 0,1-1 0,-1 1 0,1 0 1,-1-1-1,1 1 0,-1-1 0,1 1 0,-1-1 1,1 0-1,0 1 0,-1-1 0,1 1 0,0-1 1,-1 0-1,2 1 0,1 0 86,-3-1-80,0 0 0,0 0 0,0 0 0,1 0 0,-1 0 0,0 0 0,0 0 0,1 0 0,-1 0 0,0 0 0,0 0 0,0 0 0,1 0 0,-1 0 0,0-1-1,0 1 1,0 0 0,1 0 0,-1 0 0,0 0 0,0 0 0,0 0 0,0-1 0,0 1 0,1 0 0,-1 0 0,0 0 0,0 0 0,0-1 0,0 1 0,0 0 0,0 0 0,1-1 0,5-13 257,6-22-29,-11 34-233,9-38 29,5-40 1,0-1-14,-7 43-206,2-13 419,20-56 0,-24 91-781,0 1 0,1-1 0,1 1 1,0 0-1,1 1 0,1 0 0,19-22 1,-15 21-2784,3 7 1040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6:19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73 3232,'0'-1'176,"0"0"-1,0 0 1,-1 0-1,1 0 1,0 0 0,0 0-1,0 0 1,0 1 0,0-1-1,0 0 1,0 0-1,0 0 1,0 0 0,0 0-1,1 0 1,-1 0 0,0 0-1,1 1 1,-1-1 0,0 0-1,1 0 1,0-1-1,4-9 2826,-2 4-1143,-1-6 892,-2 13-2670,0-1 1,0 1 0,0 0-1,0-1 1,1 1 0,-1-1-1,0 1 1,0 0 0,0-1-1,0 1 1,0-1 0,0 1-1,1 0 1,-1-1 0,0 1-1,0 0 1,1-1 0,-1 1-1,0 0 1,0 0 0,1-1-1,-1 1 73,1-1-1,-1 1 0,1-1 0,-1 1 0,0 0 0,1-1 0,-1 1 0,0-1 0,0 1 0,1-1 0,-1 1 0,0-1 0,0 1 0,0-1 0,0 1 0,1-1 0,-1 1 0,0-1 0,0 1 0,0-1 0,0 0 0,-5 74 3076,2-42-2677,2 53 1,4-41-305,7 73 162,-4-27-246,-3-21-171,-1-15 409,-3-18 51,0-34-482,-1 0 1,1-1-1,0 1 1,-1-1-1,1 1 0,-1-1 1,1 0-1,0 1 1,-1-1-1,-1 0 1,-31-3-186,27 2 162,0 0 0,-1 1 0,1 0 0,-11 1 0,-7 1-97,17-2 111,1 0-1,0 1 1,0 0-1,-9 3 1,-4 2 33,7-3-38,0 1 0,-23 11-1,23-7 110,10-6-75,-1 1 1,0-1-1,0 0 1,0 0-1,0 0 0,0-1 1,0 1-1,-6 0 1,24-3 153,0-1 0,0 0 1,16-5-1,31-6 644,-17 9-680,1 2 0,-1 2 0,76 8 0,-94-5-165,25-2 0,-44-1-207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6:19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9 160 5824,'-8'-3'13989,"14"3"-12771,1-1 1,0 0 0,11-3-1,42-16 729,-37 11-1403,196-66 432,-123 44-1741,-30 16-5969,-64 15 5907,1-1 0,0 1 0,0 0 0,0 0 0,0 1 0,0-1 0,0 0 0,0 1 0,0 0 0,0 0 0,0 0 0,0 0 0,4 2 0,19 12-4186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7:55.3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2656,'-3'0'755,"7"0"25,18 0 7477,-21 0-8340,0 0 1,0 0 0,1 0 0,-1 0 0,0 1 0,1-1-1,-1 0 1,0 0 0,0 1 0,0-1 0,1 1 0,-1-1-1,0 1 1,0 0 0,0-1 0,0 1 0,2 2 0,-2-2-318,0 1 0,0 0 0,0 0 0,0 0 0,0 0 1,0 0-1,0 0 0,-1 0 0,1 0 0,-1 0 0,1 3 0,0 14-3018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7:55.8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4 2496,'0'-3'7717,"-5"25"-4368,23-22-5786,-14 0 1375,-3 0 766,0 0 1,0 0-1,0 0 0,0 0 0,0 0 1,0 0-1,0 0 0,0 0 0,0 1 1,0-1-1,0 0 0,1 1 0,8 9-3106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7:56.3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2496,'13'0'10528,"-4"3"-10796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7:56.7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3552,'-1'-1'4916,"11"11"-952,-9-8-3663,0 0 0,1 0 0,-1 0 0,1 0 0,-1 0 0,1 0 0,0-1 0,3 3 0,-4-3-428,1 0 1,0 0-1,0 0 0,0 0 0,-1-1 0,1 1 0,0-1 0,2 1 1,22 3-4146,-13 0 2256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7:57.1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5216,'12'-8'1952,"-7"13"-1536,8-5-96,-5 0 1504,2 0-1056,-2 0 1120,2 0-1088,-2 0-512,-3 0-192,-2 0 0,7 0-1760,-2 0 896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8:50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36 6400,'-63'-20'3509,"51"19"-858,19 1 255,65-8-2578,-34 5-288,-11 0-73,1 3 0,0 0 0,0 1 0,48 10 0,-68-9-11,1 0-1,-1 0 1,0 1-1,0 0 1,0 1 0,-1 0-1,12 8 1,-14-9 21,0 1-1,-1 0 0,0 0 1,1 0-1,-2 1 1,1-1-1,0 1 0,-1 0 1,0 0-1,0 0 1,-1 1-1,3 6 1,7 29 139,-2 0 0,5 46 1,8 32-765,-19-108-1007,-4-11 1615,1 0 0,-1 1 0,0-1 0,0 0 0,0 0 0,0 0 0,0 0 0,0 0 0,1 0 0,-1 0 0,0 0 0,0 0 1,0 0-1,0 0 0,0 0 0,1 0 0,-1 0 0,0 0 0,0 0 0,0 0 0,0 0 0,0 0 0,1 0 0,-1 0 0,0 0 0,0 0 0,0 0 0,0 0 0,0 0 0,1 0 0,-1 0 0,0 0 0,0 0 0,0 0 0,1-1-219,0 0 0,0 0 0,-1 0 0,1 0 0,-1 0 0,1 0-1,0 0 1,-1 0 0,0 0 0,1-3 0,4-10-1506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7:41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14 3072,'-10'-14'6706,"10"14"-6655,-2 4 722,-8 45 187,6-31-633,1 0-1,0 0 0,2 0 0,0 0 0,1 0 1,4 30-1,0 22 798,-4-68-1053,0 0 52,-1 1-1,2-1 1,-1 1-1,0-1 1,0 0-1,1 1 1,-1-1-1,1 0 1,0 1-1,1 3 1,-2-6-105,1 0 0,-1 0 1,0 0-1,0 1 0,0-1 0,0 0 1,0 0-1,0 0 0,0 0 1,0 0-1,0 0 0,0 0 0,0 0 1,0 0-1,1 0 0,-1 0 1,0 0-1,0 0 0,0 0 0,0 0 1,0 0-1,0 0 0,0 0 0,0 0 1,0 0-1,1 0 0,-1 0 1,0 0-1,0 0 0,0 0 0,0 0 1,0 0-1,0 0 0,0 0 0,0 0 1,0 0-1,1 0 0,-1 0 1,0 0-1,0 0 0,0 0 0,0 0 1,0 0-1,0-1 0,0 1 0,0 0 1,0 0-1,0 0 0,0 0 1,0 0-1,0 0 0,0 0 0,0 0 1,0 0-1,0-1 0,5-9 720,3-15-65,-7 22-659,28-119 44,-25 106-748,3-26-1,-3 17-4279,-2 16 2794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8:03.1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24 1568,'4'-24'8666,"-17"37"-8052,9-8-531,1 0 1,0 0 0,0 0-1,0 1 1,1-1 0,0 1-1,0-1 1,0 1 0,0 8-1,-3 2 51,3-5-153,0-1 0,1 1-1,1 0 1,-1 0 0,3 13-1,-1 3 46,-2 45 5,2 78 396,9-61 295,1 44 172,-11 338-387,5-423-443,-1-7-59,-4-40 422,1 0-427,-1-1 1,0 0-1,1 0 1,-1 1-1,0-1 1,0 0-1,0 0 1,1 1-1,-1-1 1,0 0-1,0 1 1,0-1-1,0 1 1,1-1-1,-1 0 1,0 1-1,0-1 1,0 0-1,0 1 0,0 4 2113,23-32-5734,-15 14 773,1-1 934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8:04.3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237 141 3648,'3'-17'5717,"-3"17"-5542,0-1 0,0 1 0,0-1 0,0 1 1,0 0-1,0-1 0,-1 1 0,-1-4 1401,2 3-1401,-2 2-188,0-1 1,0 0-1,0 1 0,0-1 0,0 1 1,0 0-1,0 0 0,1-1 1,-1 1-1,0 1 0,-2 1 0,-17 15 63,18-16 0,-22 25 101,0 0 0,2 2 0,2 0 0,0 1 0,-26 54 0,38-63-109,8-17 37,0-1-1,0 1 1,-1-1 0,1 1 0,-1-1 0,0 0-1,-5 7 609,11-15-25,7-13-384,-1 0 1,-1-1 0,11-30-1,4-9-198,73-133-448,-92 181 324,-3 7 16,1-1-1,-2 0 0,1 1 0,0-1 0,-1 0 1,0 0-1,1 0 0,-2-1 0,1 1 0,0 0 1,-1-6-1,2 4-53,1 11-178,5 14-86,-7-17 399,19 51 7,13 39 179,-12-26 34,6 22 457,-25-79-504,-1 0 1,-1 0-1,1 10 1,-1-18-184,0-1-19,-1 0 0,1 0 0,0 1 0,0-1 0,0 0 0,0 0 0,0 1 0,0-1 0,-1 0 0,1 0 0,0 1 0,0-1 0,0 0-1,0 0 1,-1 0 0,1 0 0,0 1 0,0-1 0,-1 0 0,1 0 0,0 0 0,0 0 0,-1 0 0,1 0 0,0 0 0,0 0 0,-1 0 0,1 0 0,0 0 0,0 0 0,-1 0 0,-11 0 25,9 0 31,-35-1-520,17 0 800,-1 1 0,-33 4 0,48-3-638,0 1-1,0-1 0,1 2 0,-12 4 1,14-5-325,0 0-1,0 1 1,0-1 0,0 1 0,0 0 0,1 0-1,-7 7 1,0 5-1839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8:05.8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258 550 2304,'1'-6'785,"11"12"3512,-12-6-4205,0 0-1,0-1 0,0 1 0,0-1 0,0 1 0,0 0 0,-1-1 0,1 1 0,0 0 0,0-1 0,0 1 1,0 0-1,0 0 0,-1-1 0,1 1 0,0 0 0,0-1 0,0 1 0,-1 0 0,1 0 0,0-1 0,-1 1 1,1 0-1,-1 0 0,-9-2 392,0 1 1,0 1-1,0 0 1,-11 1-1,-5 0-31,8-1-191,1-1-152,1 2 0,-1 0 0,1 0-1,-18 5 1,18-3 1,13-2-127,-1 0 1,0-1 0,1 1-1,-1 1 1,1-1 0,-1 1-1,-4 2 1,7-4 21,1 1 0,-1-1-1,0 0 1,1 0 0,-1 1 0,1-1 0,-1 1-1,0-1 1,1 1 0,-1-1 0,1 1 0,-1-1 0,1 1-1,0-1 1,-1 1 0,1-1 0,0 1 0,-1 0-1,1-1 1,0 1 0,-1 0 0,1-1 0,0 2 0,1 0 18,-1-1 0,1 1 0,0-1 1,0 1-1,0-1 0,0 1 0,0-1 1,0 0-1,2 2 0,-1-1-8,1 2 20,1-1 0,0 0 0,0 1 0,1-1 0,-1-1 0,1 1 0,-1-1 0,8 3 0,44 13-160,-27-10 335,-20-6-182,15 6 58,0-1 0,30 4 0,-47-10-12,0-1-1,0 1 1,0-1-1,0-1 1,0 1-1,0-1 1,0 0 0,0-1-1,-1 0 1,1 0-1,0 0 1,10-6-1,-16 8-36,1-1 1,-1 0-1,0 0 0,0 0 1,1 1-1,-1-1 0,0-1 1,0 1-1,0 0 0,0 0 0,-1 0 1,1 0-1,0-1 0,0 1 1,-1 0-1,1-1 0,-1 1 0,1 0 1,0-3-1,-1 1-9,0 1 1,0 0-1,0-1 0,0 1 0,-1 0 1,1-1-1,-1 1 0,1 0 1,-1 0-1,0-1 0,-1-2 1,-3-3 14,0 0 0,0 1 0,0-1 0,-1 1 0,-9-9 0,-28-25 22,2 1-131,1-2 0,-54-72 0,84 97 118,0 0 1,1 0 0,1-1-1,0-1 1,1 1 0,1-1-1,-5-28 1,10 42-52,1-1-1,-1 0 1,1 0-1,0 1 1,0-1-1,1 0 1,-1 1 0,1-1-1,1 0 1,-1 1-1,1-1 1,0 1-1,0 0 1,6-10-1,-6 11-17,1 0-1,0 1 0,0-1 0,1 1 0,-1 0 0,1 0 1,0 0-1,0 0 0,0 1 0,0-1 0,0 1 0,0 0 1,1 0-1,-1 1 0,1-1 0,-1 1 0,1 0 0,4 0 0,7-1 13,0 1-1,-1 1 0,1 0 1,-1 1-1,30 6 0,-17 0-41,0 1 0,34 14-1,-58-20 88,-1-1 0,1 1 0,-1 0 0,0 0 0,0 1 0,0-1 0,0 0 0,0 1 0,3 3 0,-5-5-149,-1 0 0,1 0 0,0 0 0,-1 0 1,1 0-1,-1 0 0,1 0 0,-1 1 0,1-1 0,-1 0 1,0 0-1,0 0 0,0 0 0,0 2 0,0-2-274,0 0-1,0 1 0,0-1 1,-1 0-1,1 0 1,-1 0-1,1 0 0,-1 1 1,1-1-1,-1 0 1,0 0-1,0 0 0,1 0 1,-1-1-1,-3 3-383,-3 1-2289,-3-3-245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8:06.7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2912,'8'16'5617,"0"11"-3702,6 36-1713,-13-57 48,27 170 1008,-8-48-666,-9-76-247,4 29 174,-3-8 76,-5-37-272,-5-30-292,0 1 0,0 0 0,5 8 0,-5-11 134,0 1 0,0-1 1,-1 1-1,1 0 0,-1-1 0,0 1 0,0 6 0,0-11-127,0 0 1,0-1-1,0 1 0,0 0 1,0-1-1,0 1 1,0-1-1,-1 1 0,1-1 1,0 1-1,0-1 1,-1 0-1,1 0 0,0 0 1,0-1 0,0 1 1,0-1 0,0 0-1,-1 0 1,1 1-1,0-1 1,-1 0-1,1-3 1,2-11 94,85-284 570,-6 14-650,-70 247-332,2-6-4665,-9 37 2927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8:26.0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 2560,'8'-10'10112,"-7"9"-9947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8:35.1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6 130 1472,'-4'-2'181,"4"2"-174,0 0 1,0 0 0,0 0-1,0 0 1,0 1 0,0-1-1,0 0 1,0 0-1,0 0 1,0 0 0,0 0-1,0 0 1,0 0 0,0 0-1,0 0 1,0 0 0,0 0-1,0 0 1,0 0-1,0 0 1,0 0 0,0 0-1,0 0 1,0 0 0,0 0-1,0 0 1,0 0 0,-1 0-1,1 0 1,0 0-1,0 0 1,0 0 0,0 0-1,0 0 1,0 0 0,0 0-1,0 0 1,0 0 0,0 0-1,0 0 1,0 0-1,0 0 1,0 0 0,0 0-1,0 0 1,0 0 0,0 0-1,0 0 1,0 0-1,0 0 1,0 0 0,-1 0-1,1 0 1,0 0 0,1 4 650,17-4 3933,-6-5-4115,-11 4-435,0 0 0,0 0 0,0 1 1,1-1-1,-1 1 0,0-1 0,0 1 0,0-1 0,1 1 0,1 0 0,5 0 103,1-1 0,0 0 0,-1 0 0,15-4 0,-15 4 14,1-1 0,-1 1 0,1 1 0,11 0 0,-8 0-329,27-2 116,-24 1 217,-1 0 0,0 1-1,26 4 1,-25-2 28,1-1 0,22 0 0,-25-2-77,-5 1-28,2 0-58,0 0 0,0 0-1,0 1 1,0 0-1,0 1 1,0 0 0,15 5-1,-25-7-28,10 4-195,6-2 114,-9 0 115,20 3 255,-26-5-275,0 0 0,1 0 1,-1 0-1,0 0 0,0 0 1,1 0-1,-1 0 0,0 0 0,0-1 1,0 1-1,1 0 0,-1-1 1,0 1-1,0-1 0,0 1 0,2-2 1,-2 1 29,10 2-468,2 3 639,-12-4 150,-3-16-294,-1 6 172,3 8-255,-1 1 0,1-1 0,0 1 0,-1 0 0,1-1 0,-1 1 0,1 0 0,-1-1 0,0 1 1,0 0-1,1 0 0,-1 0 0,0 0 0,-2-2 0,-9-10-102,10 10 105,0 0 0,-1 1 0,1-1 0,-1 1 1,-3-3-1,4 3 35,-1 0 0,1 0 0,0 1 0,0-1 1,0-1-1,0 1 0,0 0 0,0 0 0,1-1 0,-1 1 1,1-1-1,0 1 0,0-1 0,-2-5 0,2-1-43,1 0 3,1 8 8,0 1-1,-1 0 0,1 0 0,0-1 1,-1 1-1,1 0 0,0 0 1,-1 0-1,1 0 0,0 0 0,0 0 1,-1 0-1,1 0 0,0 0 0,-1 0 1,1 0-1,1 1 0,2 0 9,-1 0 0,0 1-1,0-1 1,0 0 0,0 1 0,0 0-1,0 0 1,0 0 0,0 0-1,3 4 1,15 10-103,-17-14 84,1 1 14,-1 0 0,0 0 0,0 0 0,0 0 0,0 0 0,5 7 0,-9-10 12,1 1-1,-1-1 0,1 1 0,-1-1 1,1 1-1,-1-1 0,1 1 1,-1-1-1,0 1 0,1 0 0,-1-1 1,0 1-1,0-1 0,1 1 1,-1 0-1,0-1 0,0 1 0,0 0 1,0-1-1,0 1 0,0 0 1,0-1-1,0 1 0,0 0 0,0 0 1,0-1-1,0 1 0,-1-1 1,1 1-1,0 0 0,0-1 0,-1 1 1,1 0-1,0-1 0,-1 1 1,1-1-1,-1 2 0,-2 1 99,-1-1-1,1 1 1,-1 0 0,1-1-1,-5 3 1,-7 5-70,5-1 53,3-3 60,0 0 0,-9 11 1,-19 30 336,35-46-461,0-1-1,-1 1 1,1-1-1,-1 1 1,1-1-1,-1 1 1,0-1-1,1 0 1,-1 1-1,1-1 1,-1 0 0,0 1-1,1-1 1,-2 0-1,-6 6 339,-2 2-3626,2-3 1195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8:36.5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41 153 1984,'4'-5'6954,"-2"2"-6880,0 1-1,1 0 1,-1-1-1,1 1 1,-1 0-1,1 0 0,0 1 1,0-1-1,4-1 1,-4 1-15,1 0-1,-1 0 1,0 0 0,1 0 0,-1 0 0,0-1 0,0 1-1,-1-1 1,6-6 0,31-37 160,-30 33-245,-7 11 24,0 0 1,-1 0-1,0 0 0,1 0 0,-1 0 0,0 0 0,0 0 0,0 0 1,0-1-1,0 1 0,0 0 0,-1-1 0,1 1 0,-1-5 0,0 6-8,-60 71-1174,47-55 1502,0-1-1,-1-1 1,-1 0 0,-18 11 0,7-5 589,25-18-769,12-9 369,-5 6-510,1 0 0,0 1 0,0 0 0,0 0 0,0 1 0,0-1 0,0 2 0,11 0 0,-12 0 70,0 0-1,-1 1 0,1-1 0,7 4 1,-11-4-107,0 1 0,0-1 1,0 0-1,0 1 0,0-1 1,0 1-1,-1 0 0,1 0 1,-1-1-1,1 1 0,-1 0 1,0 0-1,2 3 0,12 26-9218,-8-23 7258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8:41.8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 2144,'0'0'4384,"-1"-13"-1254,51 26-2324,107 28-796,-114-29 229,-17-4-244,31 12 1,98 57 610,-130-61-432,-1 0-1,-1 2 1,41 38 0,-38-29-138,0-2 0,2-2 0,56 39 0,-68-52-16,136 79 384,-116-70-131,0-3 0,59 20 0,-11-15 545,119 14 1,-103-20-446,128 16 187,-62-10-565,-122-15-323,77 22 0,-117-27-128,0 1 0,0-1 0,0 1 1,0 0-1,0-1 0,0 2 0,-1-1 0,1 0 1,-1 1-1,0 0 0,0-1 0,0 1 0,0 1 1,4 4-1,5 19-4264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8:43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9 1408,'-5'-5'3643,"-8"2"383,14 3-3946,49 0 203,62 8-1,-68-4 34,78-4-1,-56-1-172,2 1-383,-66 0 106,-12 12 33,6-9 143,1-1 0,0 0-1,-1 0 1,0 0 0,1-1 0,-1 1-1,0-1 1,0 0 0,0 0 0,0 0-1,-7 0 1,-8 0 79,-24-1-1,18-1 39,-40 2 29,-73-2 766,135 0-928,-1 0 1,0 0 0,1 0 0,-1 0 0,1-1-1,-1 1 1,-4-4 0,-2 0-17,8 5-1,1-1 0,0 1 0,-1-1 0,1 1 1,0 0-1,-1 0 0,1 0 0,0 0 0,-1 0 0,-1 0 1,2 0 3,0 1 1,0-1-1,0 0 1,0 0-1,-1 0 1,1-1-1,0 1 1,0 0-1,0 0 1,-1-1-1,1 1 1,0 0 0,0-1-1,-1 0 1,1 1-11,1 0 1,0-1 0,0 1 0,0 0-1,0 0 1,0 0 0,0 0-1,0 0 1,-1 0 0,1-1 0,0 1-1,0 0 1,0 0 0,0 0 0,0 0-1,-1 0 1,1 0 0,0 0-1,0 0 1,0 0 0,-1 0 0,1 0-1,0 0 1,0 0 0,0 0 0,0 0-1,-1 0 1,1 0 0,0 0 0,0 0-1,0 0 1,0 0 0,-1 0-1,1 0 1,0 0 0,0 0 0,0 1-1,10 3-182,17 7 168,-6-2 12,5-1 0,-4-2 0,-1 1 1,0 0-1,-1 2 1,0 0 0,25 16-1,-41-22 45,0 0 0,0-1 0,0 0 0,6 2 0,-8-3 524,-7-67 412,5 65-981,1 1 1,-1-1 0,0 0-1,1 0 1,-1 0 0,0 0-1,1 1 1,-1-1 0,1 0-1,0 0 1,-1 1 0,1-1-1,0 0 1,-1 1 0,1-1-1,0 1 1,0-1-1,-1 1 1,1-1 0,0 1-1,0-1 1,0 1 0,0 0-1,-1 0 1,2-1 0,26-6 104,-25 7-79,5-2-347,0 1 0,0 1 0,0-1 0,12 2 0,-6 2-3888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8:45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259 455 1312,'10'-8'7236,"-10"0"-7774,0 2 624,0 5-8,1 0-1,-1 0 1,0 0-1,0 0 1,0 0-1,0 0 0,0 0 1,0 0-1,0 0 1,-1 1-1,1-1 1,0 0-1,0 0 0,-1 0 1,1 0-1,0 0 1,-1 1-1,1-1 1,-1 0-1,0-1 0,1 2-64,-1 0-1,1-1 1,0 1-1,0 0 1,0-1-1,0 1 1,-1-1-1,1 1 1,0 0-1,0-1 1,0 1 0,0-1-1,0 1 1,0 0-1,0-1 1,0 1-1,0-1 1,0 1-1,0-1 1,0 1-1,0 0 1,1-1-1,-1 0 1,0 1-17,0-1 1,1 1-1,-1-1 0,0 1 1,0-1-1,0 1 1,0-1-1,0 1 1,0-1-1,0 1 1,0-1-1,0 1 1,0-1-1,0 1 0,-1-1 1,1 0-1,0 1 1,0-1-1,-1 1 1,-1-3 71,-1 1 0,0 0 0,0 0 0,1 0 0,-1 0 0,-1 1 0,1-1 0,0 1 0,0 0 0,0 0 0,-1 0 0,-4-1 0,-5 1-62,0 0 0,-15 1 1,12 0 2,9 1-27,1-1 0,-1 1 0,1 1 0,-1 0 0,1-1-1,-1 2 1,1-1 0,0 1 0,0 0 0,0 0 0,1 1 0,-1 0 0,1 0 0,0 0 0,0 0 0,0 1 0,0 0 0,1 0 0,0 0 0,-7 12 0,8-10-11,0 0 0,1 0 0,0 0-1,0 0 1,-2 14 0,1-3 28,1-9 24,1 0-1,0 1 1,0-1-1,1 0 1,0 0 0,2 10-1,-2-15 29,1 0 0,0 0 0,0 0 0,0 0 0,1-1 0,-1 1 0,1 0 0,0-1 0,0 1-1,0-1 1,0 1 0,1-1 0,-1 0 0,1 0 0,0 0 0,3 3 0,3 0 31,1 0 1,-1-1-1,1 0 1,0 0-1,1-1 1,-1 0-1,1-1 1,-1 0-1,20 2 1,-21-4-41,0 0-1,0-1 1,0 0-1,0-1 1,0 0-1,0 0 1,0-1-1,0 0 1,0-1 0,0 1-1,-1-2 1,11-4-1,-10 2 114,1 1 0,-1-2-1,-1 1 1,1-1 0,-1 0-1,0-1 1,14-17 0,-17 18 18,1-1 0,-1 0 0,0-1 0,-1 1 1,4-11-1,-6 15-145,-1 0 1,0 0-1,0 0 1,0 0-1,-1 0 1,1 0-1,-1-1 1,0 1-1,0 0 1,-1 0-1,1 0 1,-1 0-1,0 0 1,-2-5-1,-1-3 92,-2 0 0,0 0-1,0 1 1,-1 0 0,0 0 0,-1 0-1,0 1 1,-1 1 0,0-1 0,-18-14-1,-10-5 98,11 10-213,1-2 1,1-1 0,-36-42-1,55 58 11,1-1 0,-1 1 0,2-1-1,-1 0 1,1 0 0,0 0 0,-2-9 0,4 11-19,0 1 0,0-1 0,1 0 1,-1 1-1,1-1 0,0 1 0,1-1 0,-1 1 1,1-1-1,-1 0 0,2 1 0,1-7 0,-2 7-2,1 1-1,-1 0 0,0-1 0,1 1 0,0 0 1,0 0-1,0 1 0,0-1 0,0 0 0,1 0 1,-1 1-1,1 0 0,0-1 0,-1 1 0,1 0 0,0 0 1,6-2-1,-1 0-11,1 1 0,-1 1-1,0-1 1,1 1 0,0 1 0,-1 0 0,1 0 0,0 0-1,0 1 1,15 2 0,9 3-19,49 13-1,-63-13 62,-15-4-114,16 4 185,1 1 0,19 9-1,-34-12-526,0 0 0,0 0-1,11 9 1,-13-9-286,-1-1 0,-1 1 0,1 0 0,0 0 0,-1 0 0,1 1-1,3 6 1,3 12-4428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8:43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0 1728,'0'8'7588,"-4"27"-6755,-1-20-650,0-1 0,-1 0 0,-1-1 0,0 0 1,-1 0-1,0 0 0,-1-1 0,-16 18 0,-4 6 109,1 2 1,-26 44-1,-39 90 372,57-103-408,20-41-212,5-9 105,1 0-1,0 1 0,1 0 0,2 0 0,-10 37 1,18-23-69,-1-33-66,1 0 0,0 0 0,0 0 0,0 0 0,0 0 0,0 0 0,0 0 0,0-1 1,0 1-1,0 0 0,0-1 0,0 1 0,0 0 0,0-1 0,1 1 0,1-1 1,11 4 130,-1-2 1,1 0 0,20 0 0,-12-1-73,67 1 176,151-17 1,-189 10-88,-47 5-63,0-1 0,-1 1 0,1-1 0,0 0 0,0-1 0,0 1 0,3-2 0,-6 2-193,0 0 1,0 1-1,0-1 1,0 0 0,0 0-1,0 0 1,0 0-1,0 0 1,0 0-1,1-1 1,-2 1-184,1 0 1,-1 0-1,0 0 0,1 0 1,-1 1-1,0-1 1,0 0-1,0 0 0,0 0 1,0 0-1,0 0 0,0 0 1,0 0-1,0 0 1,0 0-1,0-1 0,-4-8-3291,4 2 1158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8:47.0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312 10 3392,'-10'-9'6154,"7"15"-5753,0 0 0,0 1-1,0-1 1,1 1 0,0-1-1,1 1 1,-2 10 0,-3 17-209,4-23-118,0 0 1,-1 20 0,6 269 650,-2-259-421,11 63 0,-4-84 105,-6-14 44,-4-10 477,-9-17-1298,10 20 358,1 1 0,-1-1 0,0 1 0,1 0 1,-1-1-1,1 1 0,-1 0 0,0-1 0,0 1 0,1 0 0,-1 0 1,0 0-1,1 0 0,-1 0 0,0-1 0,0 1 0,1 0 1,-1 1-1,0-1 0,0 0 0,1 0 0,-1 0 0,0 0 0,1 0 1,-2 1-1,-9 1-171,9-2 147,1 0 0,-1 1 0,0-1 0,0 1 0,0-1 0,0 1 0,1 0 0,-4 1 0,-15 7 36,12-7-28,1 0 17,0 0 1,0 0-1,0 1 0,-8 4 0,6-2 38,0-1 0,-17 5 0,8-3-132,9-4 34,8-2 72,0 0 1,0 1 0,0-1-1,0 0 1,0 0-1,0 1 1,0-1-1,0 0 1,0 1-1,0-1 1,0 1 0,0-1-1,0 1 1,-1 1-1,1-1 4,0-1-1,1 1 1,-1-1 0,0 1-1,0-1 1,0 1-1,0-1 1,0 1 0,0-1-1,0 0 1,-2 1-1,2-1-2,0 0 0,0 0 0,-1 1-1,1-1 1,0 0 0,0 1 0,0-1-1,0 1 1,0-1 0,0 1 0,0 0-1,-1 0 1,0 0-4,-1 0 1,0 0-1,0-1 0,0 1 0,0-1 0,0 0 1,0 1-1,0-2 0,0 1 0,-4-1 0,-3 1 68,10 0 60,0 0-125,0 0 1,0 0-1,0 0 1,0 0-1,0-1 1,0 1-1,-1 0 1,1 0 0,0 0-1,0 0 1,0 0-1,0 0 1,0 0-1,0 0 1,0 0-1,0 0 1,0-1 0,0 1-1,0 0 1,0 0-1,0 0 1,0 0-1,0 0 1,0 0-1,0 0 1,0 0 0,1 0-1,-1 0 1,0-1-1,0 1 1,0 0-1,0 0 1,0 0-1,0 0 1,0 0 0,0 0-1,0 0 1,0 0-1,0 0 1,0 0-1,0 0 1,0 0-1,0 0 1,1 0 0,-1 0-1,0 0 1,0 0-1,0 0 1,0-1-1,0 1 1,0 0-1,0 0 1,0 0 0,0 0-1,1 0 1,-1 0-1,0 1 1,0-1-1,0 0 1,68-5 140,13-1 529,-1 0-466,-64 6-244,1-1-1,-1 0 1,27-7-1,-43 8-36,1 0 0,-1 0 0,0 0 0,1-1 0,-1 1 0,0 0 0,1 0-1,-1 0 1,0 0 0,0 0 0,1 0 0,-1 0 0,0-1 0,1 1 0,-1 0-1,0 0 1,0 0 0,0-1 0,1 1 0,-1 0 0,0 0 0,0-1 0,0 1-1,1-1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8:47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 3072,'5'-8'9349,"-2"10"-9019,0-1 0,0 1 0,0-1 0,0 1-1,0-1 1,5 1 0,24 2-61,0-1-1,0-2 0,0-1 1,42-5-1,-44 2-20,112-13-371,-91 10-2058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8:48.2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0 4480,'0'0'5770,"0"9"-3679,0-4-1780,-1 1 0,0-1 0,-1 1-1,1-1 1,-1 1 0,0-1 0,-1 0 0,1 0 0,-6 8 0,4-5-221,-1 0 0,-4 13 1,8-18-149,0 0 0,1 0 1,-1 0-1,1 0 0,-1 0 1,1 0-1,0 0 0,0 0 1,0 0-1,1 0 1,0 5-1,1-2-1462,-1-5 977,-1 1 0,1 0 0,-1 0 0,1-1 0,-1 1 0,0 0 0,0 0 0,0-1 0,0 1 0,0 0 0,0 0 0,0 0 0,0-1 0,-1 1 0,0 3 0,-7 5-2678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8:50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 29 2144,'-6'7'6480,"-19"33"-5152,-5 7-221,15-24-884,0 0 0,2 2 0,-18 43 1,24-50-119,4-10 220,0 0-1,1 0 1,-1 0-1,-1 17 1,4-25-316,0 0 1,0 0 0,0 0 0,0 0 0,0 0 0,0 0 0,0 0 0,1 0 0,-1 0 0,0 0 0,0 1 0,0-1-1,0 0 1,0 0 0,0 0 0,0 0 0,0 0 0,0 0 0,0 0 0,0 0 0,1 0 0,-1 0 0,0 0 0,0 0-1,0 0 1,0 0 0,0 0 0,0 0 0,0 0 0,0 0 0,0 0 0,0 0 0,1 0 0,-1 0 0,0 0 0,0 0-1,0 0 1,0 0 0,0 0 0,0 0 0,0-1 0,0 1 0,0 0 0,0 0 0,0 0 0,0 0 0,1 0-1,-1 0 1,0 0 0,0 0 0,0 0 0,0 0 0,0 0 0,0 0 0,0-1 0,0 1 0,0 0 0,0 0 0,0 0-1,0 0 1,0 0 0,0 0 0,0 0 0,0 0 0,8-10 466,0-4-174,12-26 0,5-10-64,-10 25-207,49-89 285,-52 91-319,-8 17-639,0 0 1,-1 0-1,0 0 0,0 0 1,-1 0-1,0-1 1,3-9-1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07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79 1888,'-21'-4'15365,"34"-1"-14325,8-5-682,6-1-204,117-9 220,-131 19-300,38-8 93,5-1 386,13 10 177,-45-5-49,-16 1-1039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08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2560,'0'0'2848,"8"-6"272,-7 6-2820,0-1 1,0 1-1,1-1 1,-1 1-1,0-1 1,0 0-1,0 0 1,0 0-1,0 0 1,0 1-1,0-1 1,1-2-1,6-5 2530,16-6-197,-22 12-2579,1 0 0,-1 0 0,1 1 0,-1-1 0,1 1 0,0 0 0,-1 0 0,1 0 0,0 0 0,0 0 0,0 0 0,0 1 0,0-1 0,0 1 0,0 0 0,4 0 0,20 2 356,49-5 0,-13 0-40,6-4-2792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09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 2400,'-10'-8'11349,"11"18"-10008,1 21-961,0-8-101,1 2 322,13 45 1,-10-47-239,0 0 1,3 40-1,7 125 806,-15-181-1127,13 197 1232,-13-197-1182,0 1-1,-1-1 0,0 1 0,0-1 1,-1 1-1,1-1 0,-2 0 0,-2 12 1,2-10 32,-1 1-83,3-9-55,-1-1 0,1 1 1,0-1-1,0 1 0,-1-1 0,1 1 0,0-1 0,0 1 1,-1-1-1,1 1 0,0-1 0,0 1 0,0-1 0,0 1 1,0 0-1,0-1 0,0 1 0,0-1 0,0 2 0,1 10-130,-1-6-695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10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5 139 3648,'-5'-9'6405,"6"7"-6219,-1 0 0,1 0 0,-1 0 0,1 1-1,0-1 1,0 0 0,0 1 0,0-1 0,0 0 0,0 1 0,0 0-1,3-3 1,20-19 679,-18 17-637,3-2-147,1 0 0,-1 1 0,1 0 0,1 0 0,0 1 0,-1 0-1,2 1 1,-1 1 0,1 0 0,-1 0 0,1 1 0,0 0 0,0 1 0,0 1 0,1-1-1,-1 2 1,15 1 0,5 0-100,-21-2 61,-1 2 0,1-1 1,-1 1-1,21 5 0,-18-1 44,0 0 0,0 1 0,0 0 0,-1 1 0,0 1 0,0 0 0,12 11 0,-22-17-49,1 0 0,-1 1-1,0-1 1,0 1 0,-1-1 0,1 1-1,-1 0 1,1 0 0,-1-1 0,0 1 0,0 0-1,0 1 1,0-1 0,0 0 0,-1 0-1,0 0 1,1 4 0,0 0 80,-1-4-78,0-1 0,0 1 0,0-1 0,-1 0 0,1 1 0,0-1 0,-1 0 0,0 1 0,1-1 0,-1 0 0,0 1 0,0-1 0,-1 0 0,1 0 0,0 0 1,-1 0-1,1 0 0,-1 0 0,1-1 0,-1 1 0,0 0 0,-3 1 0,-5 4 71,0 0 0,0-1 0,-15 6 0,9-4-147,-10 5 212,-1-2-1,0 0 1,-35 8 0,-39 5-170,78-19-236,2 1 0,-25 11 0,45-17 233,1 0 0,-1 1 0,0-1 0,1 0 0,-1 0 0,1 1 0,-1-1 0,1 0 0,-1 1 0,1-1 0,-1 1 0,1-1 0,-1 1 0,1-1 0,-1 1 0,1-1 0,0 1 0,-1-1 0,1 1 0,0 0 0,-1-1 0,1 1 0,0 0 0,0 1 71,1-1 0,0 0-1,-1 0 1,1 0 0,0 0 0,0 1 0,0-1 0,0 0 0,2 1 0,5 8-29,15 20-79,1-1-1,2-1 1,33 29-1,-21-21 151,4 4-88,44 44 282,-72-69-176,-5-5 10,1 0 0,-1 0 1,-1 1-1,0 1 0,9 17 0,-1-8 188,-14-13 830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11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0 2976,'-8'0'6666,"-1"1"-5167,-18 10 562,23-10-1845,0 0 0,0 1 0,0-1 0,0 1 0,0 0 0,-7 5 0,-7 4 514,-7 5 199,17-9-596,6-6-291,1 0-1,-1 1 0,1-1 0,-1 0 1,1 0-1,-1 1 0,1-1 0,0 1 1,0 0-1,-1-1 0,1 1 0,0 0 1,1 0-1,-1-1 0,0 1 1,0 0-1,1 0 0,-1 0 0,1 0 1,0 2-1,-1 4 122,1-7-137,0 0 1,-1 1 0,1-1-1,0 0 1,0 0-1,0 0 1,0 0-1,0 0 1,1 0-1,-1 0 1,0 0-1,0 0 1,1 0 0,-1 0-1,0 0 1,1 0-1,-1 0 1,1 0-1,0 0 1,-1 0-1,1 0 1,0 0-1,-1 0 1,3 1-1,-1-1 26,0 0 0,0 1 0,0-1 0,1 0 0,-1 0 0,0 0 0,1-1 0,-1 1 0,1 0 0,-1-1 0,1 0 0,-1 1-1,1-1 1,-1 0 0,1 0 0,0-1 0,3 0 0,4-1 10,1-1 1,17-7-1,-14 5-64,-12 4-297,0 0 0,1 0-1,-1 0 1,0-1 0,1 1-1,-1 0 1,2-3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12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2400,'0'0'27,"0"0"-1,0 0 1,0 0 0,-1 0 0,1 0-1,0 0 1,0 0 0,0 0 0,0 0-1,0 0 1,0 0 0,0 0-1,-1 0 1,1 0 0,0 0 0,0 0-1,0 0 1,0 0 0,0 0 0,0 0-1,0 0 1,-1 0 0,1 0 0,0 0-1,0 0 1,0 0 0,0 0-1,0 1 1,0-1 0,0 0 0,0 0-1,0 0 1,0 0 0,-1 0 0,1 0-1,0 0 1,0 0 0,0 1-1,0-1 1,0 0 0,0 0 0,0 0-1,0 0 1,0 0 0,0 0 0,0 0-1,0 1 1,0-1 0,-1 11 1335,2 15 926,2-6-1162,-1-11-366,0 1 1,0 14 0,-1 33 1582,-2 52 1010,1-88-2918,0-13-304,-1 1 0,0 0 0,-2 11 0,-1 17-43,-1 0-4421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8:44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1 136 4992,'0'-2'215,"0"0"0,0 1 1,0-1-1,0 0 0,1 0 0,-1 0 1,1 1-1,-1-1 0,1 0 1,-1 1-1,1-1 0,0 0 0,0 1 1,0-1-1,0 1 0,0-1 0,0 1 1,0-1-1,2 0 0,2-2 200,-1 2-1,1-1 1,0 0-1,0 1 1,7-3-1,-3 2-262,27-10 388,1 2 1,0 1 0,53-6 0,121-4 55,-168 17-411,-15 1 211,22-2-1864,-44 4 429,1 0 0,-1 1-1,0 0 1,0 0 0,0 0-1,7 3 1,9 6-1878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18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9 2144,'0'-8'9872,"0"20"-8299,8 108 480,-8 340 1099,0-459-3132,0 0 0,0 0 1,-1 0-1,1 0 0,0 0 0,-1 0 0,1 1 1,-1-1-1,1 0 0,-1 0 0,1-1 0,-1 1 0,0 0 1,0 0-1,1 0 0,-1 0 0,0 0 0,0-1 0,0 1 1,0 0-1,0-1 0,-1 1 0,-26 11 72,21-10 40,-1 0-126,0 0 0,0 0 0,-1-1 0,1 0 0,0 0 0,-12-2 0,12 1-80,7 0 71,1 0 1,-1 1-1,0-1 1,1 0-1,-1 0 0,1 0 1,-1 1-1,0-1 1,1 0-1,-1 1 0,1-1 1,-1 0-1,1 1 0,-1-1 1,1 1-1,-1 0 1,-3 1-663,67 5 1107,151-7 188,-192-2-1311,-8-2-2905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19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12 4320,'-4'-1'331,"-6"0"814,10 1-1124,0 0 1,0 0-1,0 0 1,0 0-1,0 0 1,0 0-1,0 0 1,-1 1-1,3 5 2720,35-8 2445,20-4-2753,19-2-1620,86 7-567,-92 2-215,-52-1-92,-1 1-1,0 2 0,1-1 0,31 11 0,-40-10-397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19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20 3904,'-3'-1'6150,"-2"4"-4061,-8 9-2060,10-10 849,0 1-733,0 0 0,0 0 0,1 0-1,0 0 1,-1 0 0,1 0 0,0 0 0,0 1-1,-1 4 1,2-6-128,1 0 0,-1 0-1,1 0 1,-1 0 0,1 0-1,0 0 1,0 0 0,0 0-1,0 0 1,0 0 0,1 0-1,-1 0 1,0 0 0,1-1-1,0 1 1,-1 0 0,1 0-1,0 0 1,2 2 0,-1 1 47,1-1 1,0 0-1,1-1 1,-1 1-1,1 0 1,-1-1-1,1 0 1,7 5 0,-9-7-20,1 0 0,-1 0 0,0 0 0,1 0 1,-1 0-1,1 0 0,-1-1 0,0 1 0,1-1 1,0 0-1,-1 0 0,1 0 0,-1 0 0,1 0 1,-1 0-1,1-1 0,-1 1 0,5-2 1,-3 0 5,0-1 1,0 1 0,0-1-1,0 0 1,0 0 0,0 0 0,-1-1-1,1 1 1,4-8 0,-6 8-6,0 0 1,0 0-1,0 0 0,-1-1 1,1 1-1,-1 0 1,0-1-1,0 1 0,0-1 1,0 1-1,-1-1 1,1-7-1,-1 9-44,0-1 1,0 1-1,-1-1 1,1 1-1,-1-1 0,1 1 1,-1-1-1,0 1 0,0-1 1,0 1-1,0 0 1,0 0-1,0-1 0,-1 1 1,1 0-1,-1 0 0,1 0 1,-1 1-1,-4-4 0,2 2-146,-1 0 0,0 1 0,1 0 0,-1 0 0,0 0 0,0 1 0,0 0 1,0 0-1,0 0 0,0 0 0,-1 1 0,1 0 0,0 0 0,0 0 0,0 1 0,-10 2 0,2-2-2150,3-1 700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20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395 7 1824,'0'-1'82,"0"1"-1,0 0 1,0-1 0,-1 1 0,1 0-1,0-1 1,0 1 0,0 0-1,-1 0 1,1-1 0,0 1 0,0 0-1,-1-1 1,1 1 0,0 0 0,-1 0-1,1 0 1,0-1 0,-1 1-1,1 0 1,0 0 0,-1 0 0,1 0-1,-10 6 4049,7-3-3389,-13 15 1575,8-9-1458,-18 16 0,-91 71 2056,91-72-2462,1 1 1,-27 36-1,42-46-361,0-1-1,2 2 0,0-1 1,0 1-1,2 0 0,-9 32 1,-13 103 242,22-113-76,2 0 1,1 41 0,3-67-177,1 0 0,1 0 0,-1 0 0,2 0 0,0-1 0,0 1 0,1-1 0,0 0 0,1 0 0,12 19 0,-10-18 38,12 15 409,-18-26-536,1 0-1,-1 0 0,0 0 0,0 0 0,1 0 0,-1 0 0,0 0 0,1 0 0,-1-1 0,1 1 0,-1-1 0,1 1 0,0-1 1,-1 1-1,1-1 0,3 0 0,-3 1-443,0-1 1,0 0-1,0-1 1,0 1-1,0 0 1,0-1 0,0 1-1,0-1 1,0 1-1,0-1 1,-1 0-1,1 0 1,0 0-1,0 0 1,-1 0-1,1 0 1,0-1 0,-1 1-1,3-3 1,9-7-4141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20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49 112 4736,'0'0'74,"-1"0"0,1 0 0,-1-1 1,1 1-1,-1 0 0,1 0 0,-1 0 1,1 0-1,-1 0 0,1 0 0,-1-1 0,1 1 1,-1 0-1,1 1 0,-1-1 0,1 0 0,-1 0 1,1 0-1,-1 0 0,1 0 0,-1 0 0,1 1 1,-1-1-1,1 0 0,-1 0 0,1 1 0,-1-1 1,0 1-1,-5 16 1676,4-12-1338,-1 6 181,1 1 0,0 0-1,0 0 1,1 0 0,1 0-1,0 0 1,0 0 0,4 19-1,-2-25-459,-1 1 0,1-1-1,0 0 1,1 1 0,-1-1-1,1 0 1,0 0 0,1 0-1,0-1 1,0 1 0,0-1-1,0 0 1,1 0 0,0-1-1,0 1 1,10 6-1,-9-7-40,0 0 0,0-1-1,0 1 1,1-2 0,-1 1-1,1-1 1,9 3-1,-13-5-49,0 0 1,-1 0-1,1 0 0,0 0 0,0 0 0,-1-1 0,1 1 0,0-1 0,-1 0 0,1 1 0,0-1 0,-1-1 0,1 1 0,-1 0 1,1 0-1,-1-1 0,0 0 0,0 1 0,0-1 0,0 0 0,3-4 0,1-1 40,0 0-1,-1-1 1,0 0-1,-1 0 1,0 0-1,0-1 1,0 1-1,-1-1 1,-1 0-1,3-10 1,-3 4 6,0-1-1,0 0 1,-1 0 0,-1 0 0,-3-19 0,2 21-64,-1 1 1,-1 0-1,-8-25 1,9 33-27,0 1 0,0 0 1,0-1-1,-1 1 1,1 0-1,-1 1 1,0-1-1,0 0 1,0 1-1,0-1 1,-1 1-1,1 0 1,-1 0-1,-8-4 1,6 4-51,0 1 1,0 0 0,0 0 0,0 0 0,-1 1-1,1 0 1,0 0 0,-1 0 0,1 1-1,-1 0 1,1 0 0,-1 1 0,1 0-1,-8 2 1,9-2-106,-1 1 0,1-1 0,0 1 0,0 1-1,0-1 1,1 1 0,-1 0 0,0 0 0,1 0 0,0 1 0,0-1-1,0 1 1,0 0 0,1 0 0,-1 1 0,-5 8 0,8-11-87,0 0 0,0 0 0,1 0 0,-1 0 0,0 0 0,1 0 0,-1 0 0,1 0 0,0 0 0,0 0 0,0 0 0,0 0 0,0 1 0,0-1 0,1 2 0,6 15-1329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21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17 4576,'0'0'29,"0"0"68,-1 0 1,1-1-1,-1 1 1,1 0-1,0 0 1,-1-1-1,1 1 1,0 0-1,-1-1 1,1 1-1,0 0 1,-1-1-1,1 1 1,0 0 0,0-1-1,-1 1 1,1-1-1,0 1 1,0-1-1,0 1 1,0 0-1,0-1 1,-1 1-1,1-1 1,0 1-1,0-1 1,0 1-1,0-1 1,0 1-1,0-1 1,1 1-1,-1-1 1,0 1 0,0-1-1,0 1 1,1-1-1,1 0 279,0 1-1,0 0 0,-1-1 1,1 1-1,0 0 1,0 0-1,0 0 1,0 1-1,4 0 1,5 2 234,-1 0 1,1 1 0,-1 0 0,19 11-1,-12-5-202,-4-3-176,-1 0 0,0 1 1,0 0-1,-1 1 0,-1 0 0,1 1 1,11 15-1,-10-10-2,-1 1 0,0 1-1,-1-1 1,13 33 0,-9-11 128,-2 0-1,-1 1 0,-2 1 1,6 64-1,-13-87-225,-1 0-1,-1-1 1,-1 1-1,0 0 1,-1 0-1,0-1 1,-7 22-1,5-26-86,0-1 1,-1 0-1,-1 0 1,1 0-1,-2 0 1,1-1-1,-2 0 1,1 0-1,-1-1 1,-17 15-1,0-4-2267,-32 20 0,23-17-1685,-2 4 947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26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0 2912,'5'0'6544,"-4"2"-6322,-1-1 1,1 1 0,-1 0 0,1-1 0,-1 1-1,0 0 1,0-1 0,0 1 0,0 0-1,0-1 1,0 1 0,0 2 0,-2 0-17,1-1 0,0 1-1,-1 0 1,0-1 0,0 1 0,0-1 0,0 0 0,0 0 0,-3 3 0,-27 27 551,3-6-167,13-12-387,0 0 0,0 1 0,2 0 0,0 2 0,-12 18-1,12-9-10,0 1-1,2 0 1,-16 60-1,14-27 98,-7 61 0,17-95-171,2-1 0,0 1 0,2-1 0,6 50 0,-5-67-60,1 0 0,0 0-1,1 0 1,0-1-1,0 1 1,0-1 0,2 0-1,-1 0 1,1 0-1,0 0 1,0-1-1,1 0 1,0 0 0,0 0-1,1-1 1,-1 0-1,14 9 1,-7-8 65,0-1-1,1 0 1,-1-1 0,1 0-1,23 4 1,-36-9-191,0 1 0,1-1 0,-1 0-1,0 0 1,0 0 0,0 0 0,0 0 0,1 0-1,-1 0 1,0 0 0,0 0 0,2-1 0,-9-29-12507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27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 2304,'-2'0'339,"0"0"-1,0 0 1,-1 0-1,1 0 1,0 0-1,-1 0 1,1 1-1,0-1 1,0 1 0,-24 9 10530,44-5-9701,6-5-845,-6 0-144,0 0-1,35-5 1,-42 3-268,1 1-1,-1 0 1,13 1 0,-11 0-989,-12 0 782,0 0-1,-1 0 1,1 0-1,0 0 1,-1 0-1,1 0 0,0 0 1,6-4-2670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28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4480,'9'12'13452,"-4"-9"-12736,14 9-2364,-2-2 1721,-2 2 0,1 0-1,-2 1 1,1 1 0,-2 0 0,0 1-1,-1 0 1,0 1 0,16 30-1,7 19 391,-3 1-1,41 123 0,-69-178-270,-1 1-1,-1-1 1,0 1 0,1 23 0,-3-33-136,0 0 1,0 0 0,0 0-1,0 0 1,0 0 0,-1 0 0,1 1-1,-1-1 1,0 0 0,1 0 0,-1 0-1,0-1 1,0 1 0,0 0-1,0 0 1,-1 0 0,1-1 0,0 1-1,-1 0 1,1-1 0,-1 0 0,0 1-1,1-1 1,-1 0 0,0 0-1,0 0 1,0 0 0,0 0 0,0 0-1,0 0 1,0-1 0,0 1 0,0-1-1,-3 1 1,-1-1 6,-1 0 1,1 0-1,0-1 0,-1 1 1,1-2-1,0 1 0,0-1 0,-1 1 1,1-2-1,0 1 0,1-1 1,-1 0-1,0 0 0,-9-8 1,10 8-82,0-1 0,1 0 1,-1 0-1,1 0 1,0-1-1,0 0 1,1 0-1,-1 0 0,1 0 1,0 0-1,0-1 1,1 1-1,-1-1 0,1 0 1,1 1-1,-2-9 1,2 3-6,1 0 1,0 0-1,1 0 0,0 0 1,1 0-1,1 0 1,-1 0-1,1 0 1,7-14-1,5-8-64,31-49 0,-19 39-65,3 2 0,1 1 0,55-54 0,-45 58-1535,-14 16-6125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29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27 3136,'-5'-27'13530,"24"123"-12309,11 159-1,-18-127-712,-7 27 373,-5-127-626,0-27-213,0 1 1,0-1-1,0 1 0,0-1 0,0 0 0,0 1 0,0-1 0,-1 1 0,1-1 1,0 0-1,-1 1 0,0-1 0,1 0 0,-2 3 0,0-3-5,1 0 1,-1 0-1,1 0 0,-1 0 0,1-1 1,-1 1-1,1 0 0,-1-1 0,0 1 1,-1-1-1,0 1-12,-20 4 48,1-2-1,-1 0 1,0-2-1,-27-1 1,-33 3-329,67-2 234,12-2-35,0 2 0,0-1 1,0 0-1,0 1 0,-7 1 0,72-5-124,24-3-9,-31 4 124,-37 2 74,0 0 0,34 6 0,-32-3-55,25 0 0,-17 0-1435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8:47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9 527 2912,'0'0'923,"-8"0"900,25-5 3228,-2-2-4524,-1 0-1,1-2 1,-1 0 0,13-11-1,-11 9-450,52-41 294,-2-3 0,75-79 0,-131 121-285,0 0 1,0 0 0,10-20 0,-11 17-263,16-22 0,-24 37 153,-1 1 0,1-1 0,-1 0 0,0 1 0,1-1 0,-1 1 1,1-1-1,-1 0 0,1 1 0,-1-1 0,1 1 0,0 0 0,-1-1 0,1 1 0,0-1 0,-1 1 1,1 0-1,0 0 0,-1-1 0,1 1 0,0 0 0,-1 0 0,1 0 0,0 0 0,0 0 0,-1 0 1,1 0-1,0 0 0,0 0 0,-1 0 0,1 0 0,0 0 0,-1 1 0,1-1 0,0 0 0,0 0 0,-1 1 1,1-1-1,0 1 0,0 0 8,1 1-1,-1-1 1,0 1 0,0-1-1,0 1 1,0 0 0,0-1 0,0 1-1,0 0 1,-1 0 0,1-1-1,-1 1 1,1 3 0,0 6 65,0-1 0,-1 1 0,0-1 0,0 1 0,-5 18 0,-16 49 130,5-22-71,11-39-98,3-11 27,0 0-1,0 0 1,1 1-1,-1 10 1,2-15-2,0-1 0,0 1-1,0 0 1,0-1 0,0 1 0,1-1 0,-1 1 0,1-1 0,-1 1 0,1-1 0,0 1 0,-1-1 0,1 0 0,0 1 0,0-1 0,0 0 0,0 0 0,0 0 0,0 1 0,0-1 0,1 0 0,-1 0 0,0-1 0,2 2 0,2 0 32,1 1 0,-1-2-1,0 1 1,1 0 0,-1-1 0,1 0 0,-1-1 0,1 1-1,-1-1 1,1 0 0,0 0 0,-1-1 0,1 0 0,9-2-1,3-2 59,0-1-1,34-16 1,109-61 176,2-1-709,-92 52 110,-70 32 280,0 0 1,0-1-1,0 1 1,-1 0-1,1-1 1,0 1-1,0 0 1,0 0-1,0 0 1,0 0-1,0 0 1,0 0-1,0 0 1,2 0-1,-3 0 15,0 1 0,1-1-1,-1 0 1,0 0 0,0 0 0,0 1-1,0-1 1,0 0 0,0 1 0,0-1-1,0 0 1,0 0 0,0 1 0,0-1 0,0 0-1,0 0 1,0 1 0,0-1 0,0 0-1,0 1 1,0-1 0,0 0 0,0 0-1,0 1 1,0-1 0,0 0 0,0 0-1,-1 1 1,1-1 0,0 0 0,0 1-1,-20 24-56,-109 100 22,56-57 49,45-38 95,27-28-63,0-1 0,0 1 0,0-1 0,0 1 0,0 0 0,0-1 0,0 1 0,1 0 0,-1 0 0,0-1 0,1 1 0,0 0 0,-1 0 0,1 0 0,0 0 0,0 0 0,0-1 0,0 4 0,1-5-22,-1 1 0,0 0-1,1 0 1,-1-1 0,1 1 0,0 0 0,-1-1 0,1 1-1,0 0 1,-1-1 0,1 1 0,0-1 0,-1 1 0,1-1-1,0 0 1,0 1 0,0-1 0,-1 0 0,1 1 0,0-1 0,0 0-1,0 0 1,0 0 0,0 0 0,-1 0 0,1 0 0,2 0-1,24-4 175,-14 0-96,1-1 0,0 0 0,-1-1 0,0 0 0,0-1 0,-1-1 0,0 0-1,0-1 1,-1 0 0,0-1 0,10-11 0,7-10-317,-2-1 0,35-57 1,-53 73-112,-5 10-236,-3 15 147,-5 23 0,2-15 390,0 30-1,3-41 48,0 0 0,0 0-1,1-1 1,0 1 0,0 0-1,1-1 1,0 1 0,0-1-1,3 7 1,-3-8 17,0 0 0,1 0 0,-1 0 0,1 0 0,0 0 0,0-1 0,0 1 1,1-1-1,-1 0 0,6 4 0,-6-6 13,-1 0 0,0 1 0,1-1 1,0-1-1,-1 1 0,1 0 0,-1-1 1,1 1-1,0-1 0,-1 0 0,1 0 0,0 0 1,0 0-1,-1 0 0,1 0 0,0-1 0,-1 0 1,1 1-1,3-3 0,2 0-35,1-1-1,-1 0 1,0-1-1,-1 0 1,1-1-1,-1 1 1,10-11-1,42-50-58,-55 61 62,15-20-3,15-17-90,-31 39 35,0 0 0,0 0 0,0 0 0,1 0 0,-1 0-1,1 1 1,0 0 0,6-4 0,-9 6 28,-1 0 1,0 0-1,1 0 0,-1 0 1,1 0-1,-1 0 0,0 0 1,1-1-1,-1 1 0,1 0 1,-1 0-1,0 0 0,1 0 1,-1 1-1,0-1 0,1 0 1,-1 0-1,1 0 0,-1 0 1,0 0-1,1 0 0,-1 1 1,0-1-1,1 0 0,-1 0 1,0 0-1,1 1 0,-1-1 0,0 0 1,0 1-1,1-1 0,-1 0 1,0 1-1,0-1 0,1 0 1,-1 1-1,0-1 0,3 16 55,-3-13-34,1 8-29,-1-1-1,-1 1 1,1 0-1,-2-1 1,0 1-1,-4 15 1,2-9 77,-3 22 1,5-28 14,2-9-33,-1-1 1,1 1-1,0-1 0,-1 1 0,1-1 1,0 1-1,0-1 0,0 1 0,0-1 1,0 1-1,1-1 0,-1 1 0,0-1 1,1 1-1,-1-1 0,1 1 0,-1-1 1,1 1-1,0-1 0,1 2 0,-2-2-13,1-1-1,-1 0 0,0 0 0,1 0 0,-1 0 1,0 0-1,1 0 0,-1 1 0,0-1 0,1 0 1,-1 0-1,0 0 0,1 0 0,-1 0 0,0 0 1,1-1-1,-1 1 0,0 0 0,1 0 0,-1 0 1,0 0-1,1 0 0,-1 0 0,0 0 0,1-1 0,-1 1 1,0 0-1,1-1 0,11-8 301,-7 5-253,78-54-125,-82 56 41,23-16-98,0 0 0,44-23 0,-66 40 79,0 0-1,0 0 1,1 1-1,-1-1 1,0 0-1,0 1 1,0-1-1,0 1 1,1 0-1,-1 0 1,0 0-1,0 0 1,0 0-1,1 0 1,-1 0-1,0 1 1,0-1-1,4 2 1,-3 0 1,-1-1 0,0 1 1,0-1-1,1 1 0,-1 0 0,0 0 0,0 0 1,-1 0-1,1 0 0,0 0 0,-1 1 1,1-1-1,-1 0 0,1 4 0,2 3-14,-1-1 1,3 18-1,-4-20 58,-1 1 0,1-1 0,0 0 1,5 11-1,-5-14 13,-1-1 1,1 1-1,0-1 1,0 1 0,1-1-1,-1 0 1,0 0-1,1 0 1,-1 0-1,1 0 1,0-1-1,-1 1 1,6 1-1,-5-1 27,1-1 0,-1 0 1,0 0-1,0-1 0,1 1 0,-1-1 0,0 1 0,1-1 0,-1 0 0,1 0 0,-1-1 0,0 1 0,1-1 0,3-1 0,-1 0-5,-1 0 0,0 0 0,0-1 0,0 0 0,0 0 0,0 0 0,7-7 0,2-5-33,0 0 1,-1-1-1,18-29 0,-30 43-20,38-63-5,14-19-355,-53 84 342,0-1 0,0 0 1,1 1-1,-1-1 0,1 1 0,-1 0 0,0-1 1,1 1-1,-1-1 0,1 1 0,-1-1 0,1 1 0,-1 0 1,1-1-1,-1 1 0,1 0 0,-1 0 0,1-1 0,-1 1 1,1 0-1,0 0 0,-1 0 0,2 0 0,-2 0 4,1 0-1,-1 1 0,1-1 0,-1 0 1,1 1-1,-1-1 0,1 0 0,-1 1 1,0-1-1,1 1 0,-1-1 0,0 1 1,1-1-1,-1 1 0,0-1 0,0 1 1,1-1-1,-1 1 0,0 0 0,2 6-61,-1 0 0,0-1-1,1 9 1,-2-12 79,1 23-7,-1-1 0,-1 1 0,-1-1 0,-1 0 0,-10 34 0,8-37 117,5-16-47,-1-1 0,-1 0 1,1 1-1,-1-1 0,0 0 1,0 1-1,0-1 0,-1 0 1,0-1-1,-6 9 0,5-8 98,3-3-93,0-1 1,-1 1-1,1-1 0,-1 1 1,1-1-1,-1 0 1,0 1-1,-1 0 0,2-2-48,0 0 0,1 0 0,-1 0-1,0 0 1,1 1 0,-1-1 0,0 0-1,1-1 1,-1 1 0,0 0-1,1 0 1,-1 0 0,0 0 0,1 0-1,-1-1 1,1 1 0,-1 0 0,0 0-1,1-1 1,-1 1 0,1-1-1,-1 1 1,1 0 0,-1-1 0,1 1-1,-1-1 1,1 1 0,0-1 0,-1 1-1,1-1 1,-1-1 0,-4-4-57,-3-2-201,8 7 231,0 1-1,0 0 1,0 0 0,0 0 0,0 0 0,0 0-1,0 0 1,0 0 0,0 0 0,0 0-1,0 0 1,0 0 0,0 0 0,0 0 0,0 0-1,0 0 1,0 0 0,0 0 0,0 0-1,0 0 1,1 0 0,-1-1 0,0 1 0,0 0-1,0 0 1,0 1-77,1-1 70,0 0-1,0 0 1,0 1 0,0-1 0,-1 0-1,1 1 1,0-1 0,0 1 0,0-1 0,-1 1-1,1-1 1,1 2 0,8 4-1,-3-4 22,-1 0 0,0-1 0,0 0 0,0 0 0,0-1 0,1 0 0,-1 0 0,12-2 0,6-2 165,22-8-1,-17 4-58,24-7 27,94-43-1,-147 58-137,6-3-54,0 1 1,0 0 0,0 0-1,7-1 1,-13 3 32,1-1 1,0 1-1,-1 0 1,1 0-1,0 0 1,-1 0-1,1 0 0,0 0 1,-1 0-1,1 0 1,0 0-1,-1 0 1,1 0-1,0 1 1,-1-1-1,1 0 1,0 0-1,-1 1 1,1-1-1,-1 0 1,1 1-1,-1-1 1,1 1-1,-1-1 1,1 0-1,-1 1 1,1-1-1,-1 1 1,1 0-1,-1-1 1,0 1-1,1-1 1,-1 1-1,0-1 1,0 1-1,1 0 1,-1-1-1,0 1 1,0 0-1,0-1 1,0 1-1,0 0 1,0-1-1,0 1 1,0 0-1,0-1 1,0 1-1,0 0 1,0 0-1,-2 6-29,0 1-1,0-1 1,-1 0-1,0-1 0,-4 10 1,-2 3 47,-109 300 182,60-156 686,54-151-511,4-18 150,8-23-48,61-147-89,-50 133-339,51-78 1,44-44-137,-79 110 50,61-86-56,-72 108 24,3 2 0,32-33 0,-52 58 51,-1 0 1,2 0 0,-1 0-1,1 1 1,-1 0 0,1 0-1,1 1 1,9-4 0,-17 7 21,-1 1 0,1 0 0,0 0 1,0-1-1,0 1 0,0 0 0,0 0 0,0 0 1,0 0-1,0 0 0,0 0 0,-1 0 0,1 0 1,0 0-1,0 0 0,0 1 0,0-1 1,0 0-1,0 1 0,-1-1 0,1 0 0,0 1 1,0-1-1,1 2 0,-1-1 0,-1 0 1,1 0-1,0 0 1,-1 1-1,1-1 1,0 0-1,-1 1 0,1-1 1,-1 0-1,0 1 1,0-1-1,1 1 1,-1-1-1,0 2 1,0 4 2,-1 1 0,1-1-1,-1 0 1,-4 14 0,-1-3 39,-1 1 0,-1-1 0,-16 27 0,-36 46 158,47-74-166,-21 22-1,-9 10 220,42-48-230,0 0 0,0 0-1,1 0 1,-1 0 0,0 0-1,1 1 1,-1-1-1,1 0 1,-1 0 0,1 0-1,-1 1 1,1-1 0,0 0-1,0 2 1,0-3-3,0 1 0,0-1 0,0 1 0,0-1-1,1 0 1,-1 1 0,0-1 0,0 1 0,0-1 0,1 0 0,-1 1 0,0-1 0,1 0 0,-1 1 0,0-1 0,1 0 0,-1 0 0,0 1 0,1-1-1,-1 0 1,1 0 0,-1 0 0,0 1 0,1-1 0,-1 0 0,1 0 0,4 1 22,1-1 0,-1 1 1,0-1-1,0-1 0,8 0 0,0 0-10,49-6-4,0-2-1,67-20 0,-52 11-40,-41 6-44,-31 10 82,1 0 0,0 0 0,0 0 0,0 1 0,1-1 0,6 1 0,-54 30-511,18-14 421,15-10 62,-1 0-1,1 0 1,0 1 0,1 1-1,-14 13 1,20-19 25,1-1 0,-1 1 0,0-1 1,1 1-1,-1-1 0,1 1 0,0 0 0,-1-1 0,1 1 0,-1 0 1,1-1-1,0 1 0,0 0 0,-1-1 0,1 1 0,0 0 0,0 0 0,0-1 1,0 1-1,0 0 0,0 0 0,0 0 0,0-1 0,0 1 0,0 0 0,0 0 1,0-1-1,1 1 0,-1 0 0,0-1 0,1 1 0,-1 0 0,0 0 1,1-1-1,-1 1 0,1-1 0,-1 1 0,1 0 0,-1-1 0,1 1 0,-1-1 1,1 1-1,0-1 0,-1 0 0,1 1 0,0-1 0,-1 0 0,1 1 0,0-1 1,0 0-1,-1 0 0,2 1 0,4 0 27,-1 1 0,1-1 0,0 0 0,0-1 0,7 1 0,-6-1-12,-1 0 1,1-1 0,-1 1-1,1-1 1,-1-1 0,0 1-1,0-1 1,1 0 0,-1-1 0,0 1-1,-1-1 1,1 0 0,-1-1-1,1 1 1,-1-1 0,0 0-1,0-1 1,0 1 0,-1-1-1,0 0 1,0 0 0,0 0-1,0 0 1,-1-1 0,0 0-1,0 0 1,0 0 0,-1 0-1,0 0 1,2-9 0,-4 13-53,1 1 0,-1-1 1,0 1-1,0-1 0,0 1 1,0-1-1,0 1 0,0-1 1,0 1-1,-1-1 0,1 1 1,0-1-1,-1 1 0,1 0 1,-1-1-1,0 1 0,1-1 1,-1 1-1,0 0 0,0 0 1,0 0-1,0-1 0,0 1 1,0 0-1,0 0 0,0 0 1,-3-1-1,2 1-16,-1 0 1,0 0-1,1 0 1,-1 0-1,0 1 1,0-1-1,0 1 0,1 0 1,-1 0-1,0 0 1,0 0-1,0 0 1,1 1-1,-5 0 0,2 0-3,-1 1 0,1 0 0,-1 0 0,1 0 0,-6 4 0,9-5 39,0 1 0,0-1 0,1 0-1,-1 1 1,0-1 0,0 1 0,1-1 0,-1 1-1,1 0 1,-1 0 0,1 0 0,0 0 0,0 0-1,0 0 1,0 0 0,-1 3 0,2-3 27,0-1 0,0 1 0,0-1 1,1 1-1,-1-1 0,0 1 0,1-1 0,-1 0 1,1 1-1,-1-1 0,1 1 0,0-1 0,-1 0 1,1 0-1,0 1 0,0-1 0,0 0 0,0 0 1,0 0-1,0 0 0,0 0 0,0 0 0,1 0 1,-1-1-1,0 1 0,1 0 0,1 0 0,3 2 63,0 0-1,0-1 0,0 0 0,0 0 0,7 1 0,-2-1-24,0-1 0,0-1 0,0 1 0,0-2 0,0 0 0,-1 0 0,1-1 0,0 0 0,-1 0 0,1-2 0,-1 1 0,0-1 0,14-8 0,-5 1-14,-2-1 0,1 0 0,-2-2-1,0 0 1,0 0 0,13-18 0,60-78-137,10-11 23,-88 106 46,-8 12-3,-1 0 0,1-1 0,-1 1 0,1 0 0,0 0 0,0 1 0,0-1 0,1 1 0,-1-1 0,0 1 0,7-3 0,-10 5 19,1 0 0,-1 0-1,1 0 1,0 0-1,-1 0 1,1 0 0,-1 0-1,1 0 1,0 0 0,-1 0-1,1 0 1,-1 0-1,1 1 1,-1-1 0,1 0-1,0 0 1,-1 1-1,1-1 1,-1 0 0,1 0-1,-1 1 1,0-1 0,1 1-1,-1-1 1,1 0-1,-1 1 1,1-1 0,-1 1-1,0-1 1,0 1-1,1-1 1,-1 1 0,0 0-1,0-1 1,1 1-1,-1-1 1,0 2 0,1 1-22,0 0 0,-1 1-1,1-1 1,-1 0 0,0 1 0,0 5 0,-4 25 18,-1 0 0,-2 0 0,-1 0 0,-2-1 0,-1 0 0,-18 35 0,16-43 94,-2-1 1,-27 35-1,40-56-42,0 0 1,-1-1 0,1 1 0,0-1-1,-1 1 1,0-1 0,1 0 0,-1 0-1,0 0 1,0-1 0,0 1 0,0-1-1,0 0 1,0 1 0,-1-2 0,1 1-1,0 0 1,-1 0 0,1-1 0,-5 0-1,3 0-61,1-1 0,0 0 0,0 0 0,0 0 0,0-1 0,0 1 0,0-1 0,0 0 0,1 0 0,-1 0 0,1-1 0,-1 1 0,1-1 0,0 0 0,0 0 0,-3-4 0,3 4-259,0 0-1,-1 0 0,1 0 0,-7-4 0,10 7 247,-1 0-1,1-1 0,0 1 1,-1 0-1,1 0 0,0 0 1,-1 0-1,1-1 0,0 1 1,-1 0-1,1 0 0,0 0 1,-1 0-1,1 0 0,0 0 0,-1 0 1,1 0-1,0 0 0,-1 0 1,1 0-1,0 0 0,-1 0 1,1 1-1,-1-1 0,1 0 14,0 1 0,0-1 0,-1 1 0,1 0 0,0-1 0,0 1 0,0-1 0,0 1 0,0-1 0,0 1 0,0 0 0,0-1 0,0 1 0,0-1-1,0 1 1,0-1 0,1 1 0,-1-1 0,0 1 0,1 0 0,0 3 45,1 0 0,-1-1-1,1 1 1,1-1 0,-1 1 0,0-1-1,1 0 1,-1 0 0,1 0 0,0 0 0,0-1-1,0 1 1,1-1 0,-1 0 0,0 0-1,1 0 1,0 0 0,-1 0 0,1-1-1,0 1 1,0-1 0,5 1 0,9 1 161,-1 0 0,1-1 0,30-1 0,-5-2 28,-1-2 1,47-8-1,-61 5-108,-1 0-1,0-2 1,0-1-1,30-14 0,-50 19-86,-1 0 0,0 0-1,0 0 1,0-1 0,-1 0-1,0 0 1,0 0 0,0-1-1,6-10 1,-4 5-24,0 0-1,-1 0 1,-1 0 0,8-22 0,-13 29-17,1 1 1,0 0 0,-1-1 0,0 1-1,0 0 1,0-1 0,0 1-1,0 0 1,-1-1 0,1 1-1,-1 0 1,0-1 0,0 1-1,-3-6 1,3 8 8,1 1 0,-1-1 0,0 1 0,1-1 1,-1 1-1,0-1 0,0 1 0,0 0 0,0-1 0,1 1 0,-1 0 0,0 0 0,0-1 0,0 1 0,0 0 0,0 0 1,0 0-1,0 0 0,0 0 0,0 0 0,0 0 0,1 1 0,-1-1 0,0 0 0,0 0 0,0 1 0,0-1 0,0 1 0,1-1 1,-1 1-1,-1 0 0,-22 15-214,18-11 324,1 1 0,-1 0 0,1 0-1,1 0 1,-1 0 0,1 1 0,0 0 0,1-1 0,0 2 0,0-1 0,-3 11 0,5-15-32,0 0 1,1 0-1,-1 0 1,1 0 0,0 0-1,0 1 1,0-1-1,1 0 1,-1 0 0,1 0-1,0 0 1,-1 0-1,1 0 1,1 0 0,-1 0-1,0-1 1,1 1-1,-1 0 1,1-1 0,0 1-1,0-1 1,0 1-1,0-1 1,0 0-1,0 0 1,1 0 0,-1 0-1,1 0 1,0-1-1,5 3 1,2 1 64,0-1 0,1 0 0,0-1 0,0 0 0,14 2 0,60 2 224,-34-6-366,-1-2 0,60-10 0,-21-6-3575,-85 16 3064,1 0-1,0-1 0,0 1 1,-1-1-1,1 0 1,-1 0-1,0 0 1,0-1-1,1 0 1,-1 1-1,-1-1 1,1-1-1,0 1 0,-1 0 1,0-1-1,0 0 1,0 0-1,3-5 1,17-31-4128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29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6656,'-2'2'2507,"8"1"-1528,9 3 1385,-1-4-378,28-1 0,-15-1-1297,40 2 316,110 9 44,-147-9-1295,-21-2-257,-1 1-1,16 3 0,-21-4-287,0 1 0,-1 0 0,1 0 1,0 1-1,0-1 0,-1 1 0,1-1 0,0 1 0,-1 0 0,0 0 0,4 3 0,3 6-3662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31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31 4896,'-19'-4'5885,"20"3"-5608,-1 1 0,0-1 1,1 0-1,-1 0 0,3-2 1386,-2 2-1386,0 1 0,-1-1 0,1 1 0,1-2 1,1 0-186,0 1 1,0-1 0,0 0-1,0 1 1,0-1 0,0 1-1,1 0 1,-1 0 0,0 0-1,1 0 1,-1 1 0,0-1-1,1 1 1,6 0 0,-5 1-44,1 0 0,-1 0-1,1 0 1,-1 1 0,0 0 0,0 0 0,0 0 0,10 6 0,-10-5-36,1 1 0,-1 0 0,0 0 0,0 1 0,0-1 1,0 1-1,-1 0 0,0 0 0,0 1 0,0-1 0,-1 1 0,1 0 0,-1 0 0,-1 0 1,1 0-1,1 8 0,-4-10 6,0 0-1,1 0 1,-2 0 0,1 0 0,0 0 0,-1 0 0,0 0-1,0 0 1,0 0 0,0-1 0,-1 1 0,0 0-1,1-1 1,-1 1 0,-1-1 0,1 1 0,0-1 0,-5 4-1,-4 6 204,-1-2-1,-1 0 0,-13 10 1,24-20-180,-3 3 24,-2 2 361,-2 0-1,1-1 0,-15 8 0,26-13-341,1-1 0,-1 1 0,0 0-1,0 0 1,0 0 0,5 1 0,8-1-162,1-1 148,14-1-2010,-1 0 1,35 4 0,-62-1 1200,0-1 0,1 0 0,-1 1 1,0 0-1,1 0 0,-1 0 0,0 0 0,0 0 0,0 1 0,4 1 0,4 8-3299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32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20 3968,'-13'-18'6905,"26"17"-4802,-13 1-2146,5 0 263,0 1 0,0 0 1,0 0-1,0 0 0,-1 0 1,1 1-1,0 0 0,-1 0 0,1 0 1,-1 1-1,7 4 0,5 6 222,22 20-1,-36-30-394,39 36 300,40 49 0,-64-66-312,0 1 0,-2 0 0,0 1 0,16 40 0,34 128 153,-15 9 752,-47-187-809,7 29 199,-2 0-1,-2 0 1,-2 1-1,-2 0 1,-2 0 0,-1 0-1,-3-1 1,-2 1-1,-18 72 1,19-99-399,0-1 1,-1 0-1,-1 0 1,-1 0-1,0-1 0,-12 18 1,12-23-689,1 0 1,-2-1 0,1 0 0,-1-1 0,0 0-1,-1 0 1,0 0 0,0-2 0,-17 10 0,22-14 236,-1 1 0,1-1 1,-1 0-1,0-1 1,0 1-1,-6 0 0,5-2-608,0 0-1,0-1 1,0 1-1,-9-3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34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25 4896,'-8'-12'9392,"10"10"-9074,-1 1 0,1 0 1,0-1-1,0 1 0,1 0 1,-1 1-1,0-1 0,0 0 1,0 1-1,0-1 0,1 1 1,4-1-1,33 1-718,-25 0 672,9 0-267,0 1 1,0 0-1,0 2 0,0 1 1,-1 1-1,26 9 0,-46-13 5,1 1-1,-1 0 1,0 0-1,0 0 0,0 0 1,0 1-1,0-1 1,0 1-1,-1 0 1,1 0-1,-1 0 0,0 0 1,1 0-1,-2 0 1,1 1-1,0-1 0,-1 1 1,1-1-1,-1 1 1,1 5-1,2 8 34,-2 0 1,0 0-1,0 21 1,-1-22-58,6 241 507,-4-100-325,27 360 398,-25-455-460,3 90-24,10 103 140,-7-193-126,-6-40 103,-1-1 0,1 40 0,-4-56-123,-1 0 0,0 1 0,3 9 0,-2-14-47,-1 0 0,0-1 0,1 1 0,-1 0 0,0 0 0,0 0 0,0-1 0,0 1 0,0 0 0,0 0 0,0 0 0,0-1 0,0 1 0,0 0 0,-1 0 0,1-1 0,0 1 0,0 0 0,-1 0 0,1-1 0,0 1 0,-1 0 0,1-1 0,-1 1 0,1 0 0,-1-1 0,1 1 0,-1-1 0,0 1 0,1-1 0,-1 1 0,1-1 0,-1 1 0,0-1 0,0 1 0,1-1 0,-1 0 0,0 0 0,0 1 0,1-1 0,-1 0 0,0 0 0,-1 0 0,-3 1 100,-1-1 0,1 0 0,-1-1 0,-10-1 0,13 2-151,-136-26 496,-50-7-1577,173 30 546,-12-1-2367,26 4 2330,1 0 0,-1 0-1,0 1 1,0-1 0,0 0 0,0 1 0,1-1 0,-1 1-1,0-1 1,0 1 0,1 0 0,-3 2 0,-10 4-3172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9:37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510 5 3136,'0'0'101,"0"-1"1,0 1-1,0 0 0,-1-1 1,1 1-1,0 0 0,-1 0 1,1-1-1,0 1 0,-1 0 1,1 0-1,0 0 0,-1 0 1,1-1-1,0 1 1,-1 0-1,1 0 0,0 0 1,-1 0-1,1 0 0,-1 0 1,1 0-1,0 0 0,-1 0 1,1 0-1,0 0 0,-1 0 1,0 0-1,-7 8 3240,1 1-2917,-6 0 396,1 0 0,-1-1 0,-1-1 0,-19 9 0,-61 18 441,54-20-740,-11 5 50,-95 51-1,97-34-314,48-35-274,-1 0-1,0 1 0,1-1 0,-1 1 0,1 0 1,0 0-1,-1-1 0,1 1 0,0 0 0,0 0 0,0 0 1,1 0-1,-1 0 0,0 0 0,1 0 0,-1 0 0,1 1 1,0-1-1,-1 0 0,1 0 0,1 4 0,-1 6-44,2-1 0,4 22 0,-4-25 69,19 83 76,20 95-57,2 31 126,-30-165 165,3-1 0,25 57-1,-24-71-228,-2 0 0,-2 2-1,12 55 1,0 75 462,-23-132-344,-1 0-1,-6 58 1,1-39-77,0 1 373,4-55-352,31 8 193,51-8-361,-52-2 28,37 3 1,2 2-435,-42-4-2495,29 5 1,-47-5 1763,1 2 1,-1-1 0,0 1-1,1 1 1,-1-1 0,15 10-1,12 12-2481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6:00:00.1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277 682 3072,'1'0'113,"-1"0"1,0 0 0,1-1-1,-1 1 1,0 0-1,1 0 1,-1-1-1,0 1 1,0 0-1,1-1 1,-1 1 0,0 0-1,0-1 1,0 1-1,1-1 1,-1 1-1,0 0 1,0-1-1,0 1 1,0 0 0,0-1-1,0 1 1,0-1-1,0 1 1,0-1-1,0 1 1,0 0-1,0-2 68,-17-2 1499,9 2-1450,0 1 0,0 0 0,0 0 0,0 1 0,0 0 0,1 1 0,-1 0 0,0 0 0,-13 4 0,-6 3 107,-35 15 0,62-22-330,-7 1-3,1 1-1,-1 0 1,1 1-1,0 0 1,0 0 0,0 0-1,1 1 1,0-1 0,-7 8-1,10-9 21,0-1 1,0 1-1,1 0 0,-1 0 0,1 0 0,-1 0 0,1 0 1,0 0-1,0 1 0,1-1 0,-1 0 0,0 1 0,1-1 0,0 0 1,0 1-1,0-1 0,0 0 0,1 1 0,-1-1 0,1 0 1,0 1-1,1 2 0,0 0 30,0-1 0,0 0-1,0 0 1,1 0 0,0 0 0,0-1 0,0 1-1,1-1 1,0 0 0,0 0 0,0 0-1,8 6 1,-9-8-4,0 0-1,-1-1 1,1 1-1,0-1 1,0 0-1,0 0 1,0 0-1,0 0 0,0-1 1,0 1-1,0-1 1,1 0-1,-1 0 1,0 0-1,0 0 1,0-1-1,0 1 1,0-1-1,0 1 1,0-1-1,0 0 1,0-1-1,0 1 0,4-2 1,4-4 74,-1 0 1,1-1-1,-1 0 1,12-13-1,32-40 369,-37 40-409,-1 0 0,-1-1 0,0-1 0,-2 0 0,-1 0 0,-1-2 1,-1 1-1,12-45 0,16-119-161,-36 179 63,4-30-28,-1-1-1,-2 1 0,-4-69 1,0 97-97,0 0 0,-6-23 0,6 31 78,0-1 0,0 1 0,-1 0 0,1 0 0,-1 0 0,0 0 1,1 0-1,-1 0 0,-1 0 0,1 0 0,0 1 0,-1-1 0,-4-3 0,6 5 39,0 1 0,0-1-1,0 1 1,-1-1 0,1 1 0,0-1-1,0 1 1,0 0 0,0-1 0,-1 1-1,1 0 1,0 0 0,0 0 0,0 0-1,-1 0 1,1 0 0,0 1 0,0-1-1,0 0 1,-1 0 0,0 2 0,-1-1-70,0 0 0,1 1 0,0 0 0,-1-1 0,1 1 0,0 0 0,0 0 0,-4 4 0,0 3-133,1-1 0,-1 1 0,2 0 0,-6 12 0,0 4 237,2 1 1,1 0-1,-5 37 1,-2 84 60,8-75-63,-4 184 278,10-233-329,0-8 99,0-1 1,2 15-1,-2-24-5,1-1-1,0 1 0,1-1 0,-1 1 1,1-1-1,0 0 0,0 1 0,0-1 1,0 0-1,5 5 0,-5-8-28,0 1-1,0 0 0,0 0 1,0-1-1,1 1 0,-1-1 0,0 0 1,1 0-1,0 0 0,-1 0 1,1 0-1,-1 0 0,1-1 1,0 1-1,0-1 0,-1 0 0,1 0 1,0 0-1,0 0 0,-1 0 1,5-2-1,4 0 101,1 0 0,0-1-1,17-7 1,-11 2 67,0 0 0,-1-1-1,31-20 1,-13 6 83,-18 11-145,30-23 1,-15 2-5,-24 23-258,1 1-1,0 0 0,0 1 0,12-8 0,-14 11-23,-7 5 140,0-1 0,0 1 0,0 0 0,0 0 0,0 0 0,0-1 0,0 1 0,1 0 0,-1 0 0,0 0 0,0 0 0,0-1 0,0 1 0,1 0 0,-1 0 0,0 0 0,0 0 0,0 0 0,1 0 0,-1-1 0,0 1 0,0 0 0,1 0 0,-1 0-1,0 0 1,0 0 0,1 0 0,-1 0 0,0 0 0,0 0 0,0 0 0,1 0 0,-1 0 0,0 0 0,0 0 0,1 1 0,-1-1 0,0 0 0,0 0 0,1 0 0,-1 0 0,0 0 0,0 0 0,0 0 0,0 1 0,1-1 0,-1 0 0,0 0 0,0 0 0,0 1 0,0-1 0,0 0 0,1 0-1,-1 0 1,0 1 0,0-1 0,0 0 0,0 0 0,0 1 0,0-1 0,0 0 0,0 0 0,0 0 0,0 1 0,0-1 0,0 0 0,0 0 0,0 1 0,0-1 0,0 3-15,0-1 0,0 0 1,0 1-1,0-1 0,0 0 0,-1 1 1,1-1-1,-1 0 0,1 1 0,-1-1 1,-1 3-1,-14 24 24,9-19 32,1 0 1,0 0 0,1 1-1,-1 0 1,2 0 0,0 0-1,-5 24 1,8-34-5,1 0 0,0 0 0,0 0 0,0 0 0,0 0 0,0 0 0,0 0 0,0 0 0,0 0 0,0 0 0,0 0 0,1 0 0,-1 0 0,0 0 0,1 0 0,-1 0 0,1 0 0,-1 0 0,1-1 0,-1 1 0,1 0 0,0 0 0,-1 0 0,1-1 0,0 1 0,-1 0 0,1-1 0,1 1 0,-1 0 22,1-1 1,-1 1-1,0-1 1,1 0-1,-1 0 1,0 0-1,1 0 1,-1 0-1,0 0 1,1 0-1,-1 0 1,0 0-1,0-1 1,1 1-1,-1 0 0,0-1 1,0 1-1,1-1 1,-1 0-1,2 0 1,27-19 204,0-1-1,-1-2 1,30-29 0,-29 21-1031,-30 43 252,-1 0 357,-1 1 0,-1-1 1,-5 17-1,-3 14 195,1 7 76,-16 70-53,17-86 18,-2-1 0,-1 0 1,-2-1-1,-1 0 0,-32 49 1,43-75 36,-1 0-1,0 0 1,0 0 0,0-1 0,-1 0 0,0 0 0,0 0 0,0-1 0,-1 0 0,-13 7 0,19-11-64,0 1 0,-1-1 1,1 1-1,0-1 0,-1 1 0,1-1 1,0 0-1,-1 0 0,1 0 1,-1 0-1,1 0 0,-1 0 0,1 0 1,0 0-1,-1 0 0,1-1 0,0 1 1,-1 0-1,1-1 0,0 0 0,-1 1 1,1-1-1,0 0 0,0 1 0,-1-1 1,1 0-1,0 0 0,0 0 1,0 0-1,0 0 0,0 0 0,1 0 1,-1 0-1,-1-3 0,0 1-22,1 0 0,0 0-1,0 0 1,1-1 0,-1 1 0,1 0 0,-1-1-1,1 1 1,0 0 0,0 0 0,0-1-1,1 1 1,-1 0 0,2-4 0,2-5-36,0 0-1,1 1 1,0 0 0,8-11 0,31-43-36,-31 47 60,18-23-230,58-57 1,-52 59 224,-9 12-38,40-29 0,-52 45-76,0-1-1,26-12 0,-34 20 93,0 1 0,0-1 0,0 1 0,0 1 0,0 0 0,0 0 0,0 1 0,11-1 0,-18 2 28,0-1 0,1 1 0,-1 0 0,0 0 0,0 0 0,0 0 0,0 1 0,0-1 0,0 0 0,0 0 0,1 1 0,-1-1 0,0 0 0,0 1 0,0-1 0,0 1 0,0 0 0,-1-1 0,1 1 1,0 0-1,0-1 0,0 1 0,0 0 0,-1 0 0,1 0 0,0 0 0,-1 0 0,1 0 0,-1 0 0,1 0 0,-1 0 0,1 0 0,-1 0 0,0 0 0,1 0 0,-1 0 0,0 0 0,0 0 0,0 0 0,0 0 1,0 1-1,0-1 0,0 0 0,-1 1 0,0 7-5,-1-1 0,-1 0 0,0 1 0,-6 13 0,3-8-7,-77 167 827,74-169-523,9-12-288,0 1 1,0-1-1,0 0 0,0 0 1,0 0-1,0 0 0,-1 0 1,1 0-1,0 0 0,0 0 1,0 0-1,0 0 1,0 1-1,0-1 0,0 0 1,0 0-1,-1 0 0,1 0 1,0 0-1,0 0 0,0 0 1,0 0-1,0 0 1,0 0-1,0 0 0,-1 0 1,1 0-1,0 0 0,0 0 1,0 0-1,0 0 0,0 0 1,0 0-1,-1 0 1,1 0-1,0 0 0,0 0 1,0 0-1,0 0 0,0-1 1,0 1-1,0 0 1,0 0-1,-1 0 0,1 0 1,0 0-1,0 0 0,0 0 1,0 0-1,0 0 0,0-1 1,0 1-1,0 0 1,0 0-1,0 0 0,0 0 1,0 0-1,0 0 0,0 0 1,0-1-1,0 1 0,0 0 1,0 0-1,0 0 1,0 0-1,0 0 0,0 0 1,0-1-1,1-9 84,3-4-55,2 0 0,-1 0 1,2 0-1,0 1 1,0 0-1,1 0 1,1 1-1,0 0 0,1 1 1,0 0-1,22-19 1,-3 8-115,1 1 1,1 1 0,58-27-1,-82 43 2,0 1 0,1 0 0,0 0 0,0 1 0,10-2 0,-16 4 58,-1 0 0,1 0 0,0 0-1,0 0 1,-1 0 0,1 0-1,0 0 1,-1 1 0,1-1 0,0 1-1,-1-1 1,1 1 0,2 1-1,-3-2 15,0 1-1,0 0 0,-1 0 0,1 0 0,0 0 1,0 0-1,-1 0 0,1 0 0,0 0 1,-1 0-1,1 0 0,-1 0 0,1 0 0,-1 1 1,0-1-1,0 0 0,1 0 0,-1 0 1,0 0-1,0 1 0,0 1 0,-1 5 83,0 1-1,0-1 0,-4 12 1,-2 9-20,6-19-49,-5 24 63,1 0 0,3 1 0,1 46 0,1-78-42,0-1-1,0 1 1,1 0-1,0 0 0,-1 0 1,1 0-1,0-1 1,0 1-1,1 0 0,-1-1 1,3 4-1,-4-5-11,1 0 0,0 0 0,0 0 0,0 0-1,1 0 1,-1-1 0,0 1 0,0 0 0,0-1 0,1 1 0,-1-1 0,0 1-1,1-1 1,-1 1 0,0-1 0,1 0 0,-1 0 0,0 0 0,1 1 0,-1-1-1,0-1 1,1 1 0,-1 0 0,1 0 0,1-1 0,3-1 25,0 0 1,0 0 0,0-1-1,-1 0 1,1 0 0,-1 0-1,0-1 1,6-4-1,38-39 67,-22 20-142,60-62-73,-68 72 118,24-29-1,-43 45-15,1 1 0,-1-1-1,1 1 1,-1-1-1,0 1 1,1-1-1,-1 1 1,0-1-1,0 1 1,1-1-1,-1 0 1,0 1-1,0-1 1,0 1-1,0-1 1,1 1-1,-1-2 1,0 2-3,-1 0 0,1-1 1,0 1-1,0 0 0,0 0 0,0 0 1,-1 0-1,1-1 0,0 1 0,0 0 1,0 0-1,0 0 0,-1 0 0,1 0 1,0-1-1,0 1 0,-1 0 0,1 0 1,0 0-1,0 0 0,-1 0 0,1 0 1,0 0-1,0 0 0,-1 0 0,1 0 1,0 0-1,-3 0-21,1 1-1,0-1 1,0 0 0,0 1 0,0-1 0,0 1-1,-4 2 1,-3 4 12,-1 0 0,1 1-1,0 0 1,1 1 0,-1-1-1,-12 20 1,10-13-27,3-5 52,0 1-1,1-1 1,-7 18 0,12-24 14,0 1 0,0-1 1,0 1-1,1 0 0,0 0 1,0 0-1,0-1 0,1 1 1,-1 0-1,1 0 0,1 8 0,-1-12-12,0 0-1,0-1 1,0 1-1,0 0 1,0 0-1,0-1 1,0 1-1,1 0 1,-1-1-1,0 1 1,1 0-1,-1 0 1,0-1-1,1 1 1,-1-1-1,0 1 0,1 0 1,-1-1-1,1 1 1,-1-1-1,1 1 1,0-1-1,-1 1 1,1-1-1,-1 0 1,1 1-1,0-1 1,-1 0-1,1 1 1,0-1-1,-1 0 1,1 0-1,0 0 0,0 1 1,-1-1-1,1 0 1,0 0-1,0 0 1,-1 0-1,1 0 1,0-1-1,0 1 1,-1 0-1,1 0 1,0 0-1,-1-1 1,1 1-1,0 0 1,-1-1-1,1 1 0,0 0 1,-1-1-1,1 1 1,0-2-1,3 0 27,0-1-1,0-1 1,0 1 0,-1 0-1,1-1 1,-1 0-1,4-5 1,7-17-40,-2 0 0,0-1 0,10-33 0,-24 82-245,1 0 0,4 38 0,-2-48 234,-1-6 59,0-1 0,1 0 0,0 0 0,0 0 0,2 7 0,-2-11-26,-1 0 0,0 0 0,1 0 0,0 0 0,-1 0 0,1 0 0,-1-1-1,1 1 1,0 0 0,0 0 0,-1 0 0,1-1 0,0 1 0,0-1 0,0 1-1,0-1 1,0 1 0,0-1 0,0 1 0,0-1 0,0 0 0,0 1 0,0-1-1,0 0 1,0 0 0,0 0 0,0 0 0,0 0 0,0 0 0,0 0 0,2 0-1,9-4 58,-1 0 0,1 0-1,-1-1 1,0-1-1,-1 0 1,0 0 0,11-8-1,-1 0-20,3 0-95,-2 0 10,0 0 0,1 2-1,0 1 1,34-12 0,-52 22-12,0 0 0,0 0 0,-1 0 0,1 1 0,4 0 0,-7 0 34,0 0-1,0 0 0,0 0 1,0 0-1,-1 0 0,1 0 1,0 0-1,0 1 0,0-1 1,0 0-1,0 1 0,-1-1 1,1 0-1,0 1 0,0-1 1,-1 1-1,1-1 0,0 1 1,-1 0-1,1-1 0,0 1 1,-1 0-1,1-1 0,-1 1 1,1 0-1,-1 0 0,1 0 1,0 4 7,0 0 0,0 0 1,-1 0-1,0 0 0,0 0 0,0 0 1,-1 6-1,-8 35-37,9-46 38,-1 8 68,-1-1-1,-1 1 0,1-1 1,-1 0-1,0 0 0,-5 8 0,22-39 868,20-30-833,-23 40-76,3-6-10,1 2 0,28-28-1,-39 43-78,-1 1-1,1-1 0,-1 1 0,1 0 0,5-2 0,-8 3 48,0 1 1,-1-1-1,1 1 0,0 0 0,0-1 1,-1 1-1,1 0 0,0 0 1,0 0-1,-1 0 0,1-1 0,0 1 1,0 0-1,-1 0 0,1 0 1,0 1-1,0-1 0,0 0 0,-1 0 1,1 0-1,0 0 0,0 1 1,-1-1-1,1 0 0,0 1 0,-1-1 1,1 1-1,0-1 0,-1 1 0,1-1 1,-1 1-1,1-1 0,-1 1 1,1-1-1,-1 1 0,1 1 0,1 6 15,0 0-1,-1 0 1,1 0-1,-2 0 1,0 0-1,0 0 0,0 1 1,-3 14-1,-1 20 21,4 22 366,0-63-80,9-10 48,5-5-300,0 1 1,-2-2-1,0 0 0,19-27 0,-14 14-108,-11 17 22,1 0-1,12-16 0,-2 6-258,-17 20 289,1 0 0,-1 0 0,0 1 0,1-1 0,-1 0 0,0 0 0,0 1 0,1-1 0,-1 0 0,0 0 0,0 1 0,1-1 0,-1 0 0,0 0 0,0 1-1,0-1 1,1 0 0,-1 1 0,0-1 0,0 0 0,0 1 0,0-1 0,0 1 0,0-1 0,0 0 0,0 1 0,0-1 0,0 1 0,4 14-119,-1 26 6,-3-30 117,1 0 0,3 19 0,-1-21-18,-2-1 44,1-1 0,1 1 0,-1 0 0,1-1 1,5 9-1,-7-14-11,0 0 1,0-1 0,0 1-1,0-1 1,1 1-1,-1-1 1,0 0 0,1 1-1,-1-1 1,1 0-1,0 0 1,-1 0 0,1 0-1,0 0 1,-1-1-1,1 1 1,0-1 0,0 1-1,0-1 1,0 1-1,0-1 1,-1 0 0,1 0-1,0 0 1,0 0 0,0 0-1,3-1 1,2-1 6,-1 0 1,0 0 0,0 0-1,-1-1 1,1 0-1,8-6 1,6-3 149,-8 3-341,-13 9 60,-5 6 238,-5 12-360,11-16 232,-1-1 0,0 1 0,0-1-1,0 1 1,1-1 0,-1 1 0,-1-1-1,-1 3 1,3-4 36,-1 2-32,0 0 0,0-1 0,0 1 0,0-1-1,0 1 1,-1-1 0,1 1 0,0-1 0,-1 1-1,1-1 1,-1 0 0,-2 2 0,1 0-116,2-3 303,19-19-37,-1 1-153,-1-2 0,-1 1 0,0-2 1,20-39-1,-33 57-8,1-2 25,-1 1 0,0-1 0,1 0 0,-2 0 0,1 0 0,0-1 0,-1 1 0,1-10 0,8-23-318,-10 37 166,-1 9-6,-8 27 76,-11 52-187,18-77 264,1-1 0,1 1 0,0-1 0,0 1-1,1-1 1,0 1 0,3 10 0,-4-18-4,1 0 1,-1 0 0,1 0 0,0 0-1,0 0 1,0 0 0,0 0-1,0 0 1,0-1 0,1 1 0,-1 0-1,1-1 1,-1 1 0,1-1-1,-1 1 1,4 1 0,-3-2 0,-1-1 0,0 1-1,1-1 1,-1 1 0,1-1 0,-1 0 0,1 0 0,-1 1 0,1-1-1,-1 0 1,1 0 0,-1-1 0,0 1 0,1 0 0,-1 0 0,1-1-1,-1 1 1,1-1 0,-1 1 0,0-1 0,1 1 0,-1-1 0,2-1-1,81-63 184,-56 42-179,56-36 0,-80 57-29,0-1-12,0 1 0,0 0 0,1 0 0,-1 0 0,0 1 0,0-1 0,1 1 0,-1 0 0,1 0 0,-1 1 0,1-1 0,9 1 0,-13 0-102,-2 7 267,0-4-162,-1 0 0,1 1 0,-1-1 0,0 0 0,-1-1 0,1 1 0,-3 3-1,2-3 31,1-1-1,-1 1 0,1 0 1,0 0-1,0 1 0,0-1 1,0 0-1,-1 5 0,-1 4-39,1-1 0,1 1 0,-3 20 0,5-29 54,0 0 0,0 0 0,0 0 0,0 1 0,1-1 0,-1 0 0,1 0 0,0 0 0,0 0 0,0 0 0,0 0 0,1 0 0,-1 0 0,1 0 0,0-1 0,-1 1 0,1-1 0,0 1 0,4 2 0,3 3 209,1 0-1,13 7 1,2-4-1825,-23-11 837,0 1-1,0-1 1,0 0-1,0 0 1,0 1-1,0-1 1,0-1 0,1 1-1,2-1 1,9-26-6618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6:00:00.5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36 6880,'-39'-35'3552,"52"46"-7616,4 8 2944,5 6-1856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6:00:04.1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0 809 2240,'2'1'193,"-1"-1"0,1 0 1,-1 1-1,1-1 0,-1 0 1,1 0-1,0 0 0,-1 0 0,1 0 1,-1 0-1,3-1 0,7 0 1216,1 1-824,0 0 1,0-1-1,0-1 1,0 0-1,14-4 0,-18 3-442,-1 0-1,0 0 0,0 0 0,0-1 0,-1 0 0,0-1 0,1 1 0,-1-1 0,9-10 0,17-24 164,47-70 0,-24 29-315,-38 55-89,-11 15 142,0 1 1,1 0-1,0 0 1,0 1-1,1 0 1,13-11-1,-20 38 431,-1-4-384,1-1 0,1 0 1,0 1-1,1-1 0,0 0 1,1 0-1,11 23 0,-11-28-35,0-1 0,0 0-1,1 0 1,0 0-1,1-1 1,0 0 0,0 0-1,0-1 1,1 1-1,0-1 1,0-1 0,1 1-1,10 5 1,-13-9-2,1 0 1,-1 0-1,0 0 1,1-1-1,-1 0 1,1 0-1,-1-1 0,1 1 1,0-1-1,-1 0 1,1-1-1,-1 1 1,1-1-1,8-3 1,-4 1 65,0 0 0,0-1 0,0 0 1,-1-1-1,1 0 0,15-13 1,-14 9-53,-1 0 1,0-1 0,0 0 0,-1-1 0,0 0 0,-1 0 0,8-15 0,-11 16-66,0 0 1,0 0-1,-1-1 1,0 1-1,-1-1 1,0 0 0,-1 0-1,0 0 1,0-17-1,-2 26-55,0 1-1,0-1 0,0 0 1,0 1-1,0-1 1,-1 0-1,1 1 1,0-1-1,-1 0 0,0 1 1,1-1-1,-1 0 1,0 1-1,0 0 1,0-1-1,0 1 0,0-1 1,0 1-1,0 0 1,0 0-1,-2-2 0,2 3 12,-1-1 0,1 1-1,0-1 1,-1 1-1,1-1 1,-1 1 0,1 0-1,-1 0 1,1 0-1,-1 0 1,1 0 0,-1 0-1,1 0 1,-1 0-1,1 0 1,-1 1 0,1-1-1,-1 1 1,1-1-1,0 1 1,-1 0-1,1-1 1,0 1 0,-2 1-1,-1 1 16,0 0-1,0-1 1,1 2-1,0-1 1,0 0 0,-1 0-1,2 1 1,-1 0-1,0 0 1,1-1-1,0 1 1,-3 6-1,3-3 46,0 0 0,0 0 0,0 0 0,1 0 0,0 0-1,0 1 1,1 8 0,0-5 31,1 1 1,1-1-1,0 1 0,0-1 0,1 0 1,0 0-1,1 0 0,1 0 0,9 16 1,-10-19 41,1 0 0,0-1 0,1 1 0,0-1 0,0-1 0,0 1 0,13 9 0,-17-15-57,0 0 0,0 1 0,1-1 0,-1 0 0,0 0 0,1 0 0,-1-1 0,1 1 0,-1 0 0,1-1 0,0 0 0,-1 0 0,1 1 0,-1-2 0,1 1 0,0 0 0,-1 0 0,1-1 0,-1 1 0,1-1 0,-1 0 0,1 0 0,-1 0 0,0 0 0,1 0 0,-1-1 0,0 1 0,0-1 0,0 1 0,0-1 0,2-2 0,6-5 77,-2 0 0,1-1 0,-2 1 0,1-2 0,7-14 0,27-59 61,-30 57-233,0 1 1,22-31-1,-2 3-1262,-32 54 1315,0 0 0,0-1 0,0 1 1,0 0-1,0 0 0,0 0 1,0 0-1,0 0 0,0 0 1,0-1-1,0 1 0,0 0 0,1 0 1,-1 0-1,0 0 0,0 0 1,0 0-1,0 0 0,0 0 0,0-1 1,0 1-1,1 0 0,-1 0 1,0 0-1,0 0 0,0 0 1,0 0-1,0 0 0,1 0 0,-1 0 1,0 0-1,0 0 0,0 0 1,0 0-1,0 0 0,1 0 1,-1 0-1,0 0 0,0 0 0,0 0 1,0 0-1,0 0 0,0 0 1,1 0-1,-1 1 0,0-1 0,0 0 1,0 0-1,3 10-85,-4 13 97,-2 40-20,2-32 177,-1 0 0,-1 0 1,-14 53-1,16-79-76,-1-1 0,0 1 1,0-1-1,0 0 0,0 1 0,-1-1 0,-4 6 0,6-10-75,1 1 0,-1 0 0,0-1-1,1 1 1,-1 0 0,0-1 0,1 1-1,-1-1 1,0 0 0,0 1 0,1-1-1,-1 1 1,0-1 0,0 0 0,0 0-1,1 1 1,-1-1 0,0 0 0,0 0-1,0 0 1,0 0 0,0 0 0,1 0-1,-1 0 1,0 0 0,0-1 0,0 1-1,0 0 1,1 0 0,-1-1 0,0 1-1,0 0 1,0-1 0,1 1 0,-1-1-1,0 1 1,1-1 0,-1 1 0,0-1-1,1 0 1,-1 1 0,1-1 0,-1 0-1,1 0 1,-1 1 0,1-1 0,-1-1-1,-19-33 326,16 26-382,-1 1 0,-9-14 0,14 21 17,-1 1 0,1-1 0,0 1 1,0-1-1,-1 1 0,1-1 0,-1 1 0,1-1 0,0 1 1,-1 0-1,1-1 0,-1 1 0,1 0 0,-1-1 0,1 1 1,-1 0-1,1-1 0,-1 1 0,0 0 0,0 12-391,1-8 420,0 1-13,1 1 1,0-1-1,0 0 1,1 1-1,-1-1 1,1 0-1,0 0 1,1 0 0,-1 0-1,5 5 1,-2-2 74,0-1 0,1 0-1,-1 0 1,1-1 0,11 10 0,-13-14-43,-1 1 0,1-1 0,0 0 0,0 0 0,0 0 1,0-1-1,0 1 0,0-1 0,0 0 0,0 0 0,1 0 0,-1-1 0,0 1 0,1-1 0,-1 0 0,0-1 0,1 1 0,-1-1 0,0 1 0,1-1 0,-1-1 0,0 1 1,6-3-1,6-4 49,-1 0 0,1-2 0,-2 1 0,20-17 1,-18 13 12,75-67-164,-30 25 129,-44 43-254,-17 21-192,-7 32 400,-4 33 360,11-65-334,0 0 1,0 1-1,0-1 0,1 0 0,1 0 1,2 10-1,0-5 16,1-1 0,0 0 1,11 20-1,-14-28-2,1-1 0,0 0 0,0 1 1,0-1-1,0 0 0,1-1 0,0 1 0,0-1 0,0 1 0,0-1 0,0-1 0,0 1 0,8 3 0,-9-5-5,-1-1-1,0 0 0,0 0 1,1 0-1,-1 0 0,0 0 1,1 0-1,-1 0 0,0-1 1,1 1-1,-1-1 0,0 0 1,0 0-1,0 0 0,0 0 1,0 0-1,0 0 0,0 0 1,0-1-1,3-2 0,2-2 40,-1 0-1,0 0 1,0 0-1,7-10 0,-4 0-31,0-1-1,0 0 0,-2 0 1,7-23-1,5-12-109,11-17-428,-29 63-20,-1 11 493,2 4 4,-1 0-1,0 0 1,-1 0-1,0 1 1,0-1-1,-1 0 1,0 0-1,-4 17 1,-3 24 13,7-38 41,-1 1 0,-1 0 0,0-1 0,0 0 0,-1 0 0,-10 20 0,12-29 26,0 0 0,0 0-1,0-1 1,0 1 0,-1 0-1,-4 3 1,-7 2 188,14-8-244,0 0 0,-1 0 0,1 0 0,-1 0 0,1 0 0,-1 0 0,1 0 1,0 0-1,-1 0 0,1 0 0,-1-1 0,1 1 0,-1 0 0,1 0 0,0 0 0,-1 0 0,1-1 0,0 1 1,-1 0-1,1 0 0,-1-1 0,1 1 0,0 0 0,0-1 0,-1 1 0,1 0 0,-1-1 0,43 8-213,-34-7 242,1-1-1,0 0 0,-1-1 0,1 0 0,-1 0 1,1-1-1,-1 0 0,15-8 0,-3 0 86,-1-1 0,22-18 0,-12 5-82,-1-1 0,36-41 0,42-67 263,-77 95-335,30-53 0,-48 72 7,-1 0 1,-1-1 0,-1 0-1,-1 0 1,4-23-1,16-102-105,-25 135 79,-1-1 0,0 1-1,-1 0 1,-1-1 0,-2-17 0,3 29 44,0-1 0,0 0 0,0 1 1,0-1-1,0 1 0,0-1 0,0 1 0,0-1 1,-1 1-1,1-1 0,0 1 0,0-1 0,-1 1 0,1-1 1,0 1-1,-1-1 0,1 1 0,0 0 0,-1-1 1,0 1-5,1 0 0,0 0 1,-1 0-1,1 0 0,0 0 1,-1 0-1,1 0 0,0 0 1,-1 0-1,1 0 0,0 0 1,-1 0-1,1 0 0,0 0 1,-1 0-1,1 1 0,0-1 1,0 0-1,-1 0 0,1 0 1,0 0-1,0 1 0,-1-1 1,-14 20-397,-6 18 239,2 2 0,-21 58 0,30-69 156,-2 2 52,1 0 0,2 1-1,1 0 1,1 0-1,2 1 1,-2 48-1,7-62 100,1-1 0,5 30 0,-5-42-87,0 0 0,1 0-1,0-1 1,0 1-1,0-1 1,1 1 0,0-1-1,0 0 1,0 0 0,0 0-1,1 0 1,5 4-1,-7-7-25,0-1-1,0 1 0,1-1 0,-1 1 1,1-1-1,0 0 0,-1 0 0,1 0 0,0-1 1,-1 1-1,1 0 0,0-1 0,0 0 0,0 0 1,0 0-1,-1 0 0,1 0 0,0 0 1,0-1-1,0 1 0,-1-1 0,5-1 0,1-1-2,0 0 0,0-1 0,0 1 0,-1-2 0,1 1 0,7-6 0,25-22-89,65-68-1,-91 88 126,-9 9-72,-7 7-72,0-1 28,1 0-1,-1 0 1,0 0-1,1 1 0,-2 4 1,-4 10-179,-12 23 164,3 0 0,-14 48 1,29-83 110,-1 0-1,1 0 1,0 0 0,0 0-1,0 0 1,1 1 0,0-1 0,0 0-1,2 8 1,-1-4-2,-1-7 23,0 0 1,0 0 0,1 0 0,-1 0 0,1 0 0,2 5-1,-3-7-44,0-1-1,0 0 0,0 1 0,1-1 0,-1 0 0,0 1 1,0-1-1,1 0 0,-1 0 0,0 1 0,1-1 0,-1 0 1,0 0-1,1 1 0,-1-1 0,0 0 0,1 0 0,-1 0 1,0 0-1,1 0 0,-1 1 0,1-1 0,-1 0 1,1 0 7,1-1 1,-1 1 0,0 0 0,0 0 0,0-1 0,0 1 0,-1 0 0,1-1 0,0 1 0,0-1 0,0 0 0,0 1 0,1-2 0,2-2 19,1-1 1,-1-1-1,0 1 1,0 0-1,-1-1 0,1 0 1,-1 0-1,0 0 0,-1 0 1,3-11-1,1 0-20,37-117-136,-30 90-61,-13 44 163,0-1 0,1 1 0,-1-1 0,0 1 0,0-1 0,0 1 1,0-1-1,1 1 0,-1-1 0,0 0 0,0 1 0,0-1 0,0 1 0,0-1 1,0 1-1,-1-1 0,1 1 0,0-1 0,0 1 0,0-1 0,-1 0 0,1 1-6,-1 1 0,1-1-1,0 1 1,-1-1-1,1 1 1,-1 0 0,1-1-1,0 1 1,0-1-1,-1 1 1,1 0-1,0-1 1,0 1 0,0 0-1,0-1 1,0 1-1,0 0 1,0 1-1,-5 35-122,2-24 127,2 0 0,-1 0 0,2 1 0,-1-1 0,2 1-1,2 16 1,-1-15 12,-1-10 57,-1 0 0,1 0 0,0 0 1,0-1-1,4 8 0,-5-11-34,1 0 1,-1 0-1,1 0 0,-1 0 0,1 0 0,0-1 0,-1 1 1,1 0-1,0 0 0,0-1 0,-1 1 0,1 0 0,0-1 1,0 1-1,0-1 0,0 1 0,0-1 0,0 0 0,0 1 0,0-1 1,0 0-1,0 0 0,0 0 0,0 0 0,0 0 0,0 0 1,0 0-1,0 0 0,0 0 0,0 0 0,2-1 0,5-2 43,0 0 0,0 0-1,0-1 1,0 0 0,-1 0 0,1-1-1,8-8 1,19-11 74,-17 13-153,48-26-172,-56 31 154,1 1 1,1 1-1,-1 0 1,13-3-1,-23 7 31,0-1 0,0 1 0,1 0 0,-1 0 0,0 0 0,0-1 0,1 1 0,-1 0 0,0 0 0,1 1 0,-1-1 0,0 0 0,0 0 0,1 1 0,-1-1 0,0 0 0,0 1 0,0 0 0,0-1 0,1 1 0,-1 0 0,0-1 0,0 1 0,0 0 0,0 0 0,0 0 0,-1 0 0,1 0 0,0 0 0,0 0 0,-1 0 0,1 0 0,0 0 0,-1 0 0,1 0 0,-1 1 0,1 1 0,0 1 15,-1 1 0,1-1 1,-1 0-1,0 0 1,-1 1-1,1-1 1,-1 0-1,1 1 1,-1-1-1,-2 4 0,-1 2 131,-1 0-1,0 0 0,0-1 1,-1 0-1,-11 13 0,11-16 50,6-10 51,9-15 29,-2 11-156,6-8-14,16-15 1,-25 27-134,0 0 0,0 1 0,1 0 1,-1 0-1,1 0 0,-1 0 1,1 1-1,0-1 0,7-1 0,-11 4 16,0 0 0,0-1 0,0 1-1,0 0 1,0 0 0,0 0 0,0 0 0,1 0-1,-1 0 1,0 0 0,0 0 0,0 1 0,0-1-1,0 0 1,0 1 0,0-1 0,0 1-1,0-1 1,0 1 0,0-1 0,-1 1 0,1 0-1,0-1 1,0 1 0,0 0 0,-1 0-1,1-1 1,0 1 0,-1 0 0,1 0 0,-1 0-1,1 0 1,-1 0 0,1 0 0,-1 0-1,0 0 1,1 0 0,-1 0 0,0 0 0,0 1-1,2 7-8,-1-1 0,-1 1 0,1-1 0,-2 10 0,1-8 31,0-5 20,0 0-1,0-1 0,0 1 0,1-1 0,0 1 0,1 5 0,-2-10-8,0 0-1,1 0 0,-1 1 0,0-1 0,1 0 1,-1 0-1,0 0 0,0 1 0,1-1 0,-1 0 0,0 0 1,1 0-1,-1 0 0,0 0 0,1 0 0,-1 0 1,0 0-1,1 0 0,-1 0 0,1 0 0,-1 0 1,0 0-1,1 0 0,-1 0 0,0 0 0,1 0 1,-1-1-1,11-2 87,-9 2-62,8-3 5,-1 0 0,1-1 1,-1 0-1,0-1 1,-1 0-1,1 0 0,11-12 1,24-16-104,-31 29 51,9-5-201,-22 10 187,1 1 1,-1 0-1,1 0 1,-1 0-1,0 0 1,1 0-1,-1-1 1,0 1-1,0 0 0,1 0 1,-1 0-1,0 0 1,0 0-1,0 1 1,-1 8 8,0-1 1,-1 1-1,0 0 1,0-1-1,-5 12 0,3-11 10,1-1 0,0 1 0,1-1 0,0 1 0,0 14 0,2-23 6,-1 0 0,1 0 1,0 0-1,0 0 0,0 0 0,0 0 0,0 0 0,0 0 0,1 0 0,-1 0 0,0 0 0,0 0 0,1 0 0,-1 0 0,0 0 0,1 0 0,-1 0 0,1 0 0,0 0 0,-1-1 1,2 3-1,0-3 20,0 0-1,0 0 1,0 0 0,0 0 0,0 0 0,0-1 0,-1 1 0,1 0 0,0-1 0,0 1 0,3-3 0,167-59 393,-140 47-432,0 0 0,-2-2 0,35-25 1,-58 37-29,-1 0 0,0 0 1,0 0-1,8-10 1,-17 17-31,0 1 0,0-1 0,0 1 0,1 0 0,-4 3 0,4-3 93,0 0-1,1 1 1,-1-1 0,1 0 0,-1 0 0,1 1 0,0-1 0,0 1-1,0-1 1,1 1 0,-1 0 0,1-1 0,0 1 0,0-1 0,0 1-1,1 0 1,-1-1 0,1 1 0,0-1 0,0 1 0,0-1 0,0 0 0,1 1-1,-1-1 1,1 0 0,0 0 0,0 0 0,0 0 0,0 0 0,1 0-1,-1-1 1,1 1 0,5 4 0,4 1 57,0 0 0,1-1-1,0 0 1,0 0 0,1-2 0,-1 0-1,1 0 1,0-1 0,0-1 0,1 0 0,24 1-1,-14-6 277,-20 1-1524,0 0 0,1 0 0,-1-1 0,9-3 0,-12 4 494,1-1 0,0 1 0,0-1 0,-1 0 0,1 0 0,-1 0 1,1 0-1,-1 0 0,0-1 0,0 1 0,0-1 0,0 1 1,0-1-1,-1 0 0,1 0 0,1-4 0,4-27-3153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6:00:04.6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25 4576,'-13'-8'4352,"26"8"-3488,9 0 1280,4-3-1248,10-2 544,21 2-864,12-2-160,11 5-256,-10 5-64,-14-2-32,1 5 32,-8-3-64,-10-2-3104,-4 0 1664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6:00:04.9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64 7648,'-39'-32'2816,"29"25"-2176,7-1-192,3 3-32,8 2-320,0-5-1920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8:49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451 13 3232,'-1'-1'194,"0"-1"0,-1 1-1,0 0 1,1 0 0,-1 0 0,0 0 0,1 0 0,-1 1 0,0-1-1,0 0 1,0 1 0,1 0 0,-1-1 0,-4 1 0,-29 2 1146,21 0-996,-3 0-129,0 2 1,0 0 0,0 0 0,0 2-1,1 0 1,0 1 0,0 1 0,0 0-1,1 1 1,-16 13 0,11-6-129,2-1-1,0 2 1,0 1 0,2 0 0,0 1 0,-24 39 0,34-48-9,1 0 0,0 0-1,-5 14 1,9-21-12,0 1-1,0-1 0,0 0 0,1 1 1,-1-1-1,1 1 0,0-1 1,0 1-1,0-1 0,0 1 0,1-1 1,-1 1-1,1-1 0,1 5 1,-1-6-8,0 0 1,0 0 0,0 0 0,1 0-1,-1-1 1,0 1 0,1 0 0,-1-1-1,1 1 1,-1-1 0,1 1 0,0-1-1,-1 0 1,1 0 0,0 0 0,0 0-1,0 0 1,0 0 0,0 0 0,0-1-1,0 1 1,0-1 0,1 1 0,-1-1-1,0 0 1,0 0 0,0 0 0,0 0-1,1 0 1,-1 0 0,0-1 0,3 0 0,4-2 92,-1 1 0,0-1 0,0-1 0,0 0 0,0 0 1,12-9-1,-7 3-62,0-1 1,-1 0 0,-1 0-1,0-1 1,15-22-1,40-73 3,-60 97-165,-1-1 0,0 0 1,0 0-1,-1-1 0,0 0 0,-1 1 0,0-1 0,1-18 0,-4 30 28,0-1 1,0 0-1,0 1 0,0-1 1,0 1-1,0-1 0,0 0 0,0 1 1,0-1-1,0 0 0,0 1 0,0-1 1,0 0-1,0 1 0,-1-1 0,1 1 1,0-1-1,0 0 0,-1 1 1,1-1-1,0 1 0,-1-1 0,1 1 1,-1-1-1,1 1 0,-1-1 0,1 1 1,-2-1-1,1 1-3,1 0 1,-1 1-1,0-1 1,0 0-1,0 1 1,0-1-1,0 0 1,1 1-1,-1-1 1,0 1-1,0-1 1,1 1-1,-1 0 1,0-1-1,1 1 1,-2 1-1,-3 5-104,0-1-1,0 1 1,-5 9 0,7-7 175,-1 0 0,1 0-1,1 0 1,0 0 0,0 0 0,1 0 0,0 1 0,0-1 0,1 1 0,0-1 0,1 0 0,0 1 0,1-1 0,2 11 0,-2-14 54,0 0 1,0 0 0,0 0-1,1 0 1,0-1 0,0 1 0,0-1-1,1 1 1,0-1 0,0 0-1,0-1 1,0 1 0,1-1-1,0 1 1,0-2 0,0 1-1,1 0 1,-1-1 0,1 0 0,0 0-1,9 3 1,-7-4 3,-1-1 0,1 1 0,0-1 0,0-1-1,0 1 1,0-1 0,0-1 0,0 0 0,0 0 0,0 0 0,-1-1 0,1 0 0,0-1 0,-1 1 0,0-1 0,1-1 0,8-5-1,8-7 107,0-2 0,-2 0 0,31-32 0,-7 7-199,-23 23-172,0 1 1,2 1-1,0 1 1,48-24 0,-68 39 99,0-1 1,1 2-1,-1-1 1,1 1-1,-1 0 1,1 0 0,10 0-1,-14 1 65,1 0 0,-1 0 1,0 0-1,1 1 0,-1-1 0,1 1 0,-1 0 0,0 0 0,0-1 0,0 2 1,1-1-1,-1 0 0,0 0 0,0 1 0,-1-1 0,1 1 0,0-1 0,0 1 1,-1 0-1,1 0 0,1 2 0,5 11 169,-1 0 1,0 1-1,-1 0 1,7 28-1,-7-22 215,18 42 1,-14-44-175,1-1 0,1-1 0,1 0 0,22 26 0,-10-18 9,2-2 1,29 23 0,-39-32-6,10 8 372,-19-21-1758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6:00:06.7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1878 1677 3808,'0'0'46,"0"0"0,0 0 0,0 1 0,0-1 0,0 0 0,0 0 0,1 0 0,-1 1 0,0-1 0,0 0-1,0 0 1,0 1 0,1-1 0,-1 0 0,0 0 0,0 0 0,1 0 0,-1 1 0,0-1 0,0 0 0,0 0 0,1 0 0,-1 0 0,0 0 0,1 0 0,-1 0 0,0 0 0,0 0 0,1 0 0,-1 0 0,0 0 0,0 0 0,1 0 0,-1 0 0,0 0 0,1 0 0,16-2 154,-2 0 1152,-2 1-779,0 0-1,0-1 1,0 0 0,15-5-1,50-20-201,-66 23-256,10-5 78,0 0 0,-1-1 0,-1-2 0,1 0 0,22-18 0,-33 22-131,0-1 0,0 0 0,-1 0 0,-1-1 0,1-1 0,-1 1 0,-1-1 0,0 0 0,-1-1 0,10-23 0,-14 29-52,0 1 1,-1-1-1,0 0 0,0 1 0,0-1 0,-1 0 1,0 1-1,0-1 0,0 0 0,-1 0 0,1 1 1,-1-1-1,-3-8 0,1 7 10,-1 0 0,1 0 0,-1 0-1,0 0 1,-1 0 0,1 1 0,-1 0 0,-11-10 0,-6-2 56,-1 1 0,0 1 0,-1 0 0,-35-14 0,48 24-47,1 1 26,-67-35 552,-103-72 0,30 17 204,113 77-674,-1 2 0,-78-23 0,-11 6 56,-33-10 3,-264-66 103,368 97-323,-174-42 181,109 16-194,-30-18 198,133 47-102,0 0-1,1-1 1,0-1-1,1 0 0,0-1 1,-15-16-1,29 26-53,0-1-1,0 0 1,0 0-1,0 0 1,1-1-1,-1 1 1,1 0-1,0-1 1,-1 1-1,2 0 1,-1-1-1,0 0 1,1 1-1,-1-1 1,1 1-1,0-1 1,1 1-1,-1-1 1,0 0-1,1 1 1,0-1-1,0 1 1,0 0-1,0-1 1,3-4-1,18-34 156,-1 3-165,-26 45-59,0 1 0,1 0-1,0 0 1,-7 15 0,1 0 38,-50 90 32,25-44 132,34-66-136,-6 11 100,7-12-86,0-1 0,0 0 0,-1 0 0,1 1 0,0-1 0,0 0 0,0 0-1,0 0 1,0 1 0,0-1 0,-1 0 0,1 0 0,0 0 0,0 1 0,0-1 0,-1 0 0,1 0 0,0 0 0,0 0 0,0 0 0,-1 0 0,1 1 0,0-1 0,0 0 0,-1 0 0,1 0 0,0 0 0,0 0-1,-1 0 1,1 0 0,0 0 0,0 0 0,-1 0 0,1 0 0,0 0 0,0 0 0,-1 0 0,1 0 0,0-1 0,0 1 0,-1 0 0,1-1 5,0 0 0,-1 1 0,1-1 0,0 0 0,0 0 0,0 0 0,0 0-1,0 1 1,0-1 0,0 0 0,0 0 0,1 0 0,-1 0 0,0 1 0,0-1 0,1 0 0,-1 0 0,0 1 0,1-1 0,-1 0 0,1 0 0,0 0 0,2-6 41,3-15 33,-2 0 0,3-29 0,3-13-60,1 5-65,6-90 1,-19 106 165,0 16 32,5-1-461,1 29-1,9 7 290,-2 1 0,1 1 0,19 21-1,28 39 111,-54-64-109,38 49 21,46 78 1,-86-128 40,-1-2-16,0-1 0,-1 1-1,1 0 1,-1 0-1,0 0 1,1 0 0,-2 0-1,1 1 1,1 4-1,-4-7-24,0 0-1,1 0 0,-1-1 0,0 1 0,0 0 0,0-1 0,0 1 0,0-1 0,0 0 0,0 0 0,0 0 1,-2 0-1,0 1 22,-31 5-16,0 1 1,1 2-1,0 2 1,-50 22-1,81-32-44,-25 14-734,27-14 601,0 0 0,0 0 0,0-1-1,0 1 1,0 0 0,0 0 0,0 0-1,0 0 1,0 0 0,1 1-1,-1-1 1,0 0 0,1 0 0,-1 0-1,1 1 1,-1-1 0,1 0-1,0 1 1,-1 1 0,6 20-6619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5:34.3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1844 1312,'10'-11'10168,"-9"11"-10061,10 6 505,-4-2 1818,-4-3-2318,-2 0-98,1 0-1,-1 0 1,0-1 0,1 1-1,-1-1 1,1 1 0,-1-1-1,1 1 1,-1-1 0,1 0 0,-1 0-1,1 0 1,-1 0 0,1 0-1,-1 0 1,1 0 0,1-1-1,3 0 45,32 2 466,-21 0-356,0 0 0,0-2-1,0 0 1,0-1 0,23-5-1,-25 3-154,1 1 0,0 0 0,17 0 0,-15 2 34,-1-1 0,20-5 0,-30 6 12,1 0 0,-1 0 0,1 1 0,13 1 0,-2 0 19,-2 3 102,-7 0-216,0-3 30,6 3 6,-9-2 28,0-1 0,0 1 0,0-1 0,0 0 0,-1-1 0,1 1 0,12-2 0,-2 0 122,0 1-131,0-2 1,25-5-1,-26 3 58,0 2-1,25-2 1,38 2-20,54 1-466,-69 12 505,-45-7 9,0-1 0,31 1-1,21 5-376,-48-10 419,36-6 0,19-6 179,-12 1-349,0 3-1,67 0 1,-79 8 174,59 3-302,-63 7 97,-37-6 57,0-1 0,0 0-1,17 1 1,7-3 56,57-8-1,-33 3 57,9-2-16,-44 4-21,37-1 0,-3 0-96,-34 2 65,115-7-51,-71 4-44,-67 5 66,1 0 0,0 0-1,0-1 1,-1 1 0,1-1 0,0 0 0,-1 0-1,7-3 1,-7 3 0,0 0 0,-1 0 0,1 0 0,0 0 0,0 0 0,0 1 0,3-1 0,-5 1 3,0 0-24,-1 0 9,0 0 1,0 0-1,0 0 1,1 0-1,-1 0 1,0 0 0,0-1-1,1 1 1,-1 0-1,0 0 1,0 0-1,0 0 1,0 0 0,1 0-1,-1-1 1,0 1-1,0 0 1,0 0-1,0 0 1,0-1 0,1 1-1,-1 0 1,0 0-1,0 0 1,0-1-1,0 1 1,0 0 0,0 0-1,0 0 1,0-1-1,0 1 1,0 0-1,0 0 1,0-1-1,0 1 1,0 0 0,0 0-1,0 0 1,0-1-1,0 1 1,0 0-1,0-2 21,2 0 3,-1 0 0,0 0 0,0 0 0,0 0 0,0-1 0,-1 1 0,1 0 0,0-1 0,-1 1 0,1-4 0,3-13-280,26-69 575,-24 67-178,-6 17-140,1 0 0,0 0 1,1 0-1,-1 1 0,1-1 0,2-4 1,0 1-63,-1 1 1,0-1-1,-1 0 1,3-10-1,4-8 77,3-6 8,4-10-8,1 1 0,39-63 0,-33 66-117,-13 19 81,23-29 0,-15 26 58,-4 4-34,19-19 0,-31 34 5,76-77 98,-73 73-111,2 0-1,10-9 0,-11 10-18,0 0-1,-1 0 0,1 0 0,4-7 0,5-8-26,-6 8 67,0 0 0,0-1 0,9-19 0,1-11-55,24-79 0,18-84 80,-46 151-85,-9 38 3,7-33 0,-3 7-64,-5 26 231,39-113-420,-25 94 108,-13 25 162,0 0 0,6-17 0,-10 22 29,1 0 0,0 0-1,5-7 1,7-13-235,-13 22 229,0 0 0,1 0-1,-1 0 1,7-6 0,-1 0-72,-6 6-986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5:37.0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2315 224,'0'0'84,"-1"-1"0,1 1 0,-1-1 0,1 1 0,-1 0 0,0 0 0,1-1 0,-1 1 0,0 0 0,1 0 0,-1 0 1,1-1-1,-1 1 0,0 0 0,1 0 0,-1 0 0,0 0 0,1 0 0,-2 1 0,-19-1 1793,16 0-1547,5 0-287,0 0 0,0 0 0,-1 0-1,1 0 1,0 0 0,-1 0 0,1 0 0,0-1 0,0 1 0,-1 0 0,1 0 0,0 0 0,0 0 0,-1 0-1,1-1 1,0 1 0,0 0 0,0 0 0,-1 0 0,1 0 0,0-1 0,0 1 0,0 0 0,0 0 0,0-1-1,-1 1 1,1 0 0,0 0 0,0-1 0,0 1 0,0 0 0,0-1 0,0-2 653,0 3-674,0 0 0,-1 0 0,1-1 0,0 1 0,0 0 0,0 0 0,0 0 0,-1 0 0,1 0 0,0 0 0,0 0 0,0 0 0,0 0 0,-1 0 0,1 0 0,0 0 0,0 0 0,0 0 0,-1 0 0,1 0 0,0 0 0,0 0 0,0 0 0,0 0 0,-1 0 0,1 0 0,0 0 0,0 0 0,0 0 0,0 0 0,-1 0 0,1 1 0,0-1 0,-3 1 296,3-3-118,0 1-1,0-1 1,0 0-1,1 1 1,-1-1-1,1 1 1,-1-1-1,1 1 1,-1-1-1,1 1 1,0-1-1,0 1 0,0 0 1,1-3-1,11-8 103,1 1-1,0 0 0,28-16 1,-18 14-12,24-16 1,10-6-24,99-59 741,122-39 37,-227 111-1056,-2-2 1,0-3-1,-2-1 0,55-43 1,87-73 507,-146 114-291,2 3-1,69-32 1,13 8 362,73-35-101,-85 28-629,64-35 398,-96 43-4,-3-3-1,85-72 0,-151 111-181,98-79-97,-89 76 26,2 0 1,53-26-1,66-14 373,-87 36-410,-1-3-1,63-35 0,-31 1 357,92-79 0,-143 108-307,42-29 614,94-50 1,-136 86-425,-19 11-74,81-51 495,78-38-372,-116 69-1516,-51 26 573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5:39.8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999 0 2144,'-36'0'5669,"32"12"-4581,-22 46-347,-2-8 348,15-25-743,-22 30 1,20-33 52,-13 27 0,17-29-198,0-1 1,-19 23-1,23-31-46,0-1-1,1 1 0,-9 20 1,-2 3 139,12-24-177,1-1-1,0 1 0,-3 12 1,-5 9-23,-8 20-101,-49 101 162,59-134-49,-1 0-1,0 0 0,-2-1 0,0-1 0,-29 28 0,-18 6 224,39-35-268,1 1 0,0 2 0,2 0 0,-28 34 1,33-34 32,1 2 1,1-1 0,1 1 0,-12 35 0,-39 136 140,9-22 101,50-160-290,0-1 0,-1 0-1,0 0 1,0 0 0,-1 0 0,0-1 0,-1 1 0,1-1 0,-7 7-1,10-13-69,1-1 21,0 0 0,-1 0-1,1 0 1,0 0 0,0 0-1,-1 1 1,1-1 0,0 0 0,0 0-1,0 0 1,-1 0 0,1 1 0,0-1-1,0 0 1,0 0 0,0 0 0,-1 1-1,1-1 1,0 0 0,0 0-1,0 1 1,0-1 0,0 0 0,0 0-1,0 1 1,0-1 0,0 0 0,0 0-1,0 1 1,0-1 0,0 1-1,1 6 421,-1-4-708,0-3 290,0 1 0,1-1 0,-1 0 0,0 1 0,0-1-1,0 1 1,0-1 0,0 1 0,0-1 0,0 0 0,0 1 0,0-1 0,0 1 0,0-1 0,0 1 0,0-1 0,0 1-1,-1-1 1,1 0 0,0 1 0,0-1 0,0 1 0,-1-1 0,1 0 0,0 1 0,0-1 0,-1 0 0,1 1-1,0-1 1,-1 0 0,1 0 0,0 1 0,-1-1 0,1 0 0,-1 1 0,2-4 125,0 0 1,1 1-1,-1-1 0,0 1 1,1-1-1,0 1 1,0 0-1,0 0 0,2-3 1,12-15-52,85-145-97,-34 47 69,-21 47-85,65-76 0,-92 125 18,0-2 0,-1 0-1,-2-2 1,20-38-1,10-58-211,-1-33-95,-16 46 258,-18 76 139,-3 5-75,1 2 1,20-42-1,-1 4-249,45-73 218,-25 57-10,-47 77 40,0-1-1,0 1 0,0-1 0,-1 1 1,0-1-1,1 0 0,-1-6 0,0 8 5,-7-7-252,7 9 249,0 0 1,0 0 0,0 0-1,0 0 1,0 0 0,0 0-1,0 0 1,0 0 0,0 0-1,0 0 1,1 0 0,-1 0-1,0 0 1,0 0 0,0 0-1,0 0 1,0-1 0,0 1-1,0 0 1,0 0 0,0 0-1,0 0 1,0 0 0,0 0-1,0 0 1,0 0 0,0 0-1,-1 0 1,1 0 0,0 0-1,0 0 1,0 0 0,0-1-1,0 1 1,0 0 0,0 0-1,0 0 1,0 0 0,0 0-1,0 0 1,0 0 0,0 0-1,0 0 1,0 0 0,0 0-1,0 0 1,0 0 0,0 0-1,0 0 1,-1 0-1,1 0 1,0 0 0,0 0-1,0 0 1,0 0 0,0 0-1,0 0 1,0 0 0,0 0-1,0 0 1,0 0 0,0 0-1,0 0 1,0 0 0,0 0-1,-1 0 1,1 0 0,0 0-1,0 0 1,-4 7-215,-4 16-218,7-17 380,-1 0-1,0 0 1,-5 9 0,-3 10-120,-25 80 100,-23 82 35,50-148 68,-36 135-34,34-142 32,-2 0 0,-1-1 0,-22 39 0,13-36-17,-1-2 0,-2-1 1,-39 38-1,36-40 11,0 2 0,3 0 0,-23 36 0,-116 213 117,133-227-105,12-19 78,-2-1 0,-31 38 1,35-53 162,-21 20 0,36-36-210,-2 1-600,3-2 121,1-1 395,0 0 0,0-1 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5:42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124 1 2080,'5'3'4901,"-6"1"-4492,0-1 1,-1 0-1,1 0 0,-1 0 0,0 0 1,-2 3-1,-2 4 33,0 1-24,0 0 1,-1 0 0,0 0-1,-1-1 1,-11 11 0,-20 25-57,28-37-511,5 3 32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5:42.9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89 1 3392,'-6'8'3888,"5"4"-1509,0-8-1537,-4 21 498,-2 0 0,-18 47 1,-2 7-1133,12-34-2037,14-30 704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5:43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132 1 3904,'-8'8'1760,"-5"11"-1536,3-7 1376,10-1-928,-8 5 0,-2 4-416,-3-1 128,5 1-256,-5-1-32,8 1-64,-8-1-384,4 4 192,-4-4-3456,4-3 1984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55:43.8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173 1 3552,'-18'13'1632,"0"-2"-1440,5-3 1952,8-1-1216,-11 6 704,1 1-960,-1-2-384,3 4-192,-5-5-96,9 5 0,-9-4-1152,5 4 640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6:02:13.4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80 2144,'1'-1'1688,"1"-1"-1298,0 0-1,0 1 1,0-1-1,-1 0 1,1 0-1,-1 0 1,1 0-1,-1 0 1,0-1-1,0 1 0,0 0 1,0-1-1,0 1 1,1-5-1,1-22 1825,-3 30-2201,0-1-1,0 1 1,-1 0 0,1-1 0,0 1 0,0-1 0,-1 1 0,1 0 0,0-1 0,-1 1 0,1-1 0,-1 1 0,1-1 0,-1 1-1,0 0 1,1-1 3,-1 0 0,1 1-1,-1-1 1,1 0-1,0 1 1,-1-1 0,1 1-1,0-1 1,-1 0 0,1 1-1,0-1 1,-1 1-1,1-1 1,0 1 0,0-1-1,0 1 1,-1-1 0,1 1-1,0 0 1,0-1-1,0 1 1,0-1 0,0 1-1,0-1 1,0 1 0,0-1-1,0 1 1,0-1-1,1 1 1,-1 0 0,0-1-1,0 1 1,0-1 0,1 1-1,-1-1 1,0 1-1,0-1 1,1 1 0,1 5 198,-2-5-205,0-1 0,0 0 0,0 1 0,0-1 0,0 0 0,0 1 0,0-1 0,0 0 0,0 0 0,1 1 0,-1-1 1,0 0-1,0 1 0,0-1 0,0 0 0,1 0 0,-1 1 0,0-1 0,0 0 0,0 0 0,1 1 0,-1-1 0,0 0 0,0 0 0,1 0 0,-1 1 0,2-1 26,-1 0 0,1 1 0,-1-1 0,1 0 0,-1 0 0,1 0-1,-1 0 1,1 0 0,-1 0 0,1 0 0,-1-1 0,1 1 0,-1 0 0,0-1 0,1 1-1,-1-1 1,0 0 0,1 1 0,-1-1 0,0 0 0,0 0 0,2-2 0,0 1 2,0 0 0,0 0 0,0 0 0,-1-1 0,1 0 0,-1 1 0,0-1 0,4-6 0,-6 9-47,0-1-1,1 0 1,-1 0-1,0 1 1,0-1-1,1 0 1,-1 0-1,0 0 1,0 0-1,0 1 1,0-1-1,0 0 1,0 0-1,0 0 1,-1-1-1,1 2 11,0-1 1,0 1-1,0 0 0,-1-1 1,1 1-1,0 0 0,0-1 1,-1 1-1,1 0 0,0 0 0,-1-1 1,1 1-1,0 0 0,-1 0 1,1-1-1,0 1 0,-1 0 1,1 0-1,0 0 0,-1 0 1,1 0-1,-1-1 0,-1 1 34,1 0-1,0 0 1,-1 1-1,1-1 1,0 0-1,-1 0 1,1 1 0,0-1-1,-1 0 1,1 1-1,0-1 1,0 1-1,0 0 1,-1-1-1,1 1 1,0 0-1,-2 2 1,1-1 24,1 0 1,-1 0-1,0 0 0,1 0 1,0 1-1,-1-1 0,1 1 1,0-1-1,0 1 1,0-1-1,0 1 0,1 0 1,-1-1-1,1 1 0,0 0 1,0 0-1,0 4 1,-3 1 1010,9-15-581,-5 7-494,0-1-1,0 0 1,-1 1 0,1-1 0,0 0 0,-1 0-1,1 1 1,-1-1 0,1 0 0,-1 0-1,1 0 1,-1 0 0,0 0 0,1 0 0,-1 0-1,0 1 1,0-1 0,1 0 0,-1 0 0,0 0-1,0 0 1,0 0 0,0 0 0,0 0-1,-1 0 1,1 0 0,0 0 0,0 0 0,-1 0-1,1 0 1,0 0 0,-1 0 0,1 0-1,-1 1 1,1-1 0,-1 0 0,0 0 0,1 0-1,-2 0 1,1 0-7,1 0 1,-1 1-1,1-1 0,-1 1 0,0-1 0,1 1 1,-1-1-1,0 1 0,1 0 0,-1-1 0,0 1 1,0 0-1,1 0 0,-1-1 0,0 1 0,0 0 1,1 0-1,-1 0 0,0 0 0,0 0 0,0 0 1,1 0-1,-1 0 0,0 0 0,0 0 0,0 1 1,1-1-1,-1 0 0,0 0 0,1 1 0,-1-1 1,0 0-1,0 1 0,1-1 0,-1 1 0,1-1 1,-1 1-1,0-1 0,1 1 0,-1 0 1,1-1-1,-1 1 0,1 0 0,0-1 0,-1 2 0,-13 19 39,12-19 14,1 0 0,-1 0 0,0 1 1,1-1-1,0 1 0,-1-1 0,1 1 0,0-1 0,0 1 0,0 0 0,1-1 0,-1 1 0,0 5 0,1-1 163,0-5-138,0 0 1,0 1 0,0-1 0,0 1 0,0-1-1,1 0 1,-1 1 0,2 2 0,-2-4 350,2-1-278,0 0-124,0 0-1,-1 0 1,1-1-1,0 1 1,0-1-1,-1 1 0,1-1 1,0 1-1,0-1 1,-1 0-1,1 0 0,-1 1 1,1-1-1,-1-1 1,1 1-1,-1 0 1,1 0-1,-1 0 0,0-1 1,0 1-1,0-1 1,0 1-1,0-1 1,0 1-1,0-1 0,0 0 1,-1 1-1,1-1 1,0 0-1,0-2 0,-2-23-89,0 26 55,1 0 0,0-1 0,0 1 0,0 0 0,-1 0 0,1-1 0,-1 1 1,1 0-1,-1 0 0,1 0 0,-1 0 0,1 0 0,-1 0 0,0 0 0,0 0 0,0 0 0,0 0 0,-1-1 0,2 2-2,0 0 0,-1 0 0,1-1 0,-1 1 0,1 0 0,-1 0 0,1 0 0,0 0 0,-1 0 0,1 0 0,-1 0 1,1 0-1,-1 0 0,1 0 0,0 0 0,-1 1 0,1-1 0,-1 0 0,1 0 0,0 0 0,-1 0 0,1 1 0,0-1 0,-1 0 0,1 0 0,-1 1 1,1-1-1,0 0 0,0 1 0,-1-1 0,1 1 0,-7 14-130,4-8 74,-2 3 131,1-1-1,-1 1 0,2 0 1,0 0-1,0 0 0,0 0 1,-1 21-1,4-30-20,0-1-1,0 1 0,0-1 1,1 1-1,-1-1 0,0 1 1,0-1-1,0 1 0,0-1 1,1 0-1,-1 1 1,0-1-1,1 1 0,-1-1 1,0 0-1,1 1 0,-1-1 1,0 0-1,1 1 1,-1-1-1,0 0 0,1 1 1,-1-1-1,1 0 0,-1 0 1,1 0-1,-1 1 1,1-1-1,-1 0 0,1 0 1,-1 0-1,1 0 0,-1 0 1,1 0-1,-1 0 1,1 0-1,-1 0 0,1 0 1,-1 0-1,0 0 0,1 0 1,-1-1-1,2 1 1,0-1 10,1 1-1,-1-1 1,0 0 0,1 0 0,-1 0 0,0 0 0,4-3 0,0-1-27,-1-1 1,-1 0-1,1 0 1,-1 0-1,0-1 0,-1 1 1,1-1-1,-1 0 0,-1 0 1,1 0-1,-1 0 0,1-8 1,-3 12-48,0 1 1,1 0 0,-1-1-1,-1 1 1,1 0 0,0-1-1,-1 1 1,1 0-1,-1-1 1,1 1 0,-3-4-1,3 6 29,0-1 0,0 1 0,0-1-1,-1 1 1,1-1 0,0 1 0,0-1-1,-1 1 1,1 0 0,0-1-1,-1 1 1,1-1 0,0 1 0,-1 0-1,1 0 1,-1-1 0,1 1 0,0 0-1,-1-1 1,1 1 0,-1 0 0,1 0-1,-1 0 1,1 0 0,-1-1-1,1 1 1,-1 0 0,1 0 0,-1 0-1,1 0 1,-1 0 0,1 0 0,-1 0-1,1 0 1,-1 1 0,1-1 0,-1 0-1,1 0 1,-1 0 0,1 0 0,-1 1-1,1-1 1,0 0 0,-1 0-1,1 1 1,-1-1 0,1 0 0,0 1-1,-1-1 1,1 0 0,0 1 0,-1-1-1,1 1 1,-4 4 94,0 0 0,0 0 1,1 0-1,-6 11 0,8-14-11,0 0 1,0 0-1,0 0 1,1 0-1,-1 1 1,1-1 0,-1 0-1,1 1 1,0-1-1,0 0 1,0 0-1,0 1 1,0-1-1,1 0 1,-1 1-1,2 3 651,2-6-1056,0 0 1,-1-1-1,1 0 0,-1 0 0,1 0 0,4-2 0,-3 1-1573,1 0 0,-1 0 0,11-1 0,20 0-1679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6:02:19.2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36 176 1312,'10'4'5712,"-13"-11"-4569,3 6-1049,0 1 0,-1-1 0,1 1 0,0-1 0,0 1 0,-1-1 1,1 0-1,0 1 0,0-1 0,0 1 0,0-1 0,0 0 0,0 1 0,0-1 1,0 0-1,0 1 0,0-2 0,-5 3 406,4-1-417,1 0 1,-1 0-1,0 0 1,0 0-1,0 0 1,1 0-1,-1 0 1,0 0 0,0 0-1,1 1 1,-1-1-1,0 0 1,1 0-1,-1 1 1,0-1-1,0 1 1,-12 11 1058,10-9-437,8-7-451,0-1-208,0 0-1,0 0 0,-1-1 1,1 1-1,-1-1 0,-1 0 1,1-1-1,-1 1 0,5-13 1,-8 18-72,0 1 0,1-1 1,-1 0-1,0 1 0,0-1 1,0 0-1,0 0 0,0 1 1,0-1-1,0 0 0,0 0 1,-1 1-1,1-1 1,0 0-1,0 1 0,-1-2 1,1 2 16,0-1 1,-1 1-1,1 0 1,0 0-1,0 0 1,-1 0-1,1-1 1,0 1 0,0 0-1,-1 0 1,1 0-1,0 0 1,0 0-1,-1 0 1,1 0-1,0 0 1,0 0 0,-1 0-1,1 0 1,0 0-1,0 0 1,-1 0-1,1 0 1,0 0-1,-1 0 1,1 0 0,0 0-1,0 0 1,-1 0-1,1 0 1,0 0-1,0 1 1,-1-1-1,1 0 1,0 0 0,0 0-1,0 0 1,-1 1-1,1-1 1,0 0-1,0 0 1,0 0-1,0 1 1,-1-1 0,0 2 40,1-1 1,-1 0-1,0 1 1,0-1-1,1 1 1,-1-1-1,1 1 1,-1-1-1,1 1 1,0 0-1,-1-1 1,1 1-1,0-1 1,0 1-1,1 2 1,-1-2-7,0 0 1,0 0-1,0-1 0,0 1 1,-1 0-1,1-1 0,0 1 1,-1 0-1,0 1 1,1-2-9,0-1-1,0 1 1,0-1 0,0 1 0,0-1 0,0 1 0,0-1 0,0 1 0,0-1 0,0 1 0,0-1 0,0 1 0,1-1 0,-1 1 0,0-1 0,0 0 0,0 1-1,1-1 1,-1 1 0,0-1 0,1 0 0,-1 1 0,0-1 0,1 0 0,-1 1 0,1-1 0,-1 0 0,0 0 0,1 1 0,-1-1 0,2 0 0,5 3 313,-7-3-327,0 0 1,0 0-1,0 0 0,0 0 1,0 0-1,0 0 0,0 0 0,0 0 1,0 0-1,1 0 0,-1 0 1,0 0-1,0 0 0,0-1 0,0 1 1,0 0-1,0 0 0,0 0 1,0 0-1,0 0 0,0 0 0,0 0 1,0 0-1,0 0 0,0 0 1,1 0-1,-1 0 0,0 0 0,0-1 1,0 1-1,0 0 0,0 0 1,0 0-1,0 0 0,0 0 0,0 0 1,0 0-1,0 0 0,0 0 1,0-1-1,0 1 0,0 0 0,0 0 1,0 0-1,0 0 0,0 0 1,0 0-1,-1 0 0,1 0 0,0 0 1,0 0-1,0 0 0,0-1 1,0 1-1,-4-11 1,4 10-20,0 1-1,0-1 1,0 0 0,0 0-1,-1 0 1,1 0 0,0 0-1,-1 0 1,1 1-1,-1-1 1,1 0 0,-1 0-1,1 0 1,-1 1-1,1-1 1,-1 0 0,0 1-1,1-1 1,-1 1 0,0-1-1,1 0 1,-1 1-1,0 0 1,0-1 0,0 1-1,0-1 1,1 1 0,-1 0-1,0 0 1,0-1-1,0 1 1,0 0 0,0 0-1,0 0 1,0 0 0,0 0-1,0 0 1,1 0-1,-1 1 1,0-1 0,0 0-1,-1 1 1,0-1 37,1 1 1,0-1 0,0 1-1,0-1 1,0 1-1,0-1 1,0 1 0,0 0-1,1 0 1,-1-1-1,0 1 1,0 0 0,0 0-1,1 0 1,-1 0-1,1 0 1,-1 0 0,0 0-1,1 0 1,0 0-1,-1 0 1,1 0 0,0 0-1,-1 1 1,1-1-1,0 0 1,0 0 0,0 0-1,0 0 1,0 1-1,0-1 1,0 0 0,1 0-1,-1 1 1,0 0 40,0 0 0,1 0 0,-1 0 0,1 0 0,-1 0 0,1 0 1,-1-1-1,1 1 0,0 0 0,0 0 0,0-1 0,0 1 0,0 0 0,1-1 1,-1 1-1,0-1 0,1 0 0,-1 1 0,3 0 0,-3-1-36,0-1 0,0 0 0,0 0-1,0 0 1,0 1 0,0-1 0,0 0-1,0-1 1,0 1 0,0 0 0,0 0 0,0 0-1,0-1 1,0 1 0,0 0 0,0-1-1,0 1 1,0-1 0,0 1 0,-1-1 0,1 1-1,0-1 1,0 0 0,0 1 0,-1-1-1,1 0 1,0 0 0,-1 0 0,1 1 0,-1-1-1,1 0 1,-1 0 0,1-2 0,2-1 35,-1-1 1,-1 0-1,1 1 1,-1-1-1,2-7 0,-2 4-39,0 0 0,-1 0 0,0 0 0,-1-10 0,1 15-73,0 1 0,-1 0 0,1 0 0,-1-1 0,1 1 0,-1 0 0,0 0 0,0 0 0,0 0 0,0 0 0,0 0 0,0 0 0,0 0 0,-1 0 0,1 0 0,-1 1 0,1-1 0,-1 1 0,-3-3 0,5 3 35,-1 1 0,1 0 0,0 0 0,0 0 0,-1 0 0,1 0 0,0 0 0,-1 0 0,1 0 0,0 0 0,-1 0 0,1 0 0,0 0 0,0 0 0,-1 0 0,1 0 1,0 0-1,-1 0 0,1 0 0,0 0 0,0 1 0,-1-1 0,1 0 0,0 0 0,0 0 0,-1 0 0,1 1 0,0-1 0,0 0 0,-1 0 0,-5 12-53,6-10 141,-1 0-1,1 0 1,-1 1 0,1-1 0,0 0-1,-1 1 1,1-1 0,1 5 0,0-5 19,-1 1 1,1-1-1,0 0 1,0 1 0,0-1-1,1 0 1,-1 1-1,3 3 1,-3-6-67,0 1 0,0 0 0,0-1 0,0 1 0,0 0-1,0-1 1,0 0 0,0 1 0,0-1 0,0 1 0,0-1 0,0 0 0,0 0 0,0 0 0,0 0 0,1 0 0,-1 0 0,0 0 0,0 0 0,0 0 0,0 0 0,0 0 0,2-1 0,-2-2 39,1 0 0,0 0 1,0 0-1,-1 0 0,0 0 1,0 0-1,2-7 0,-2 5-78,0 1 1,-1-1-1,0 0 0,1 0 0,-2 1 0,1-1 0,0 0 0,-1 0 0,0 1 0,0-1 0,0 0 0,-1 1 0,-3-8 0,5 11-3,-1 1 1,1-1-1,0 0 1,-1 1-1,1-1 0,-1 1 1,0-1-1,1 1 0,-1-1 1,1 1-1,-1-1 1,0 1-1,1 0 0,-1-1 1,0 1-1,1 0 0,-1-1 1,0 1-1,1 0 1,-1 0-1,0 0 0,0 0 1,1 0-1,-1 0 0,0 0 1,0 0-1,1 0 1,-1 0-1,0 0 0,0 0 1,1 0-1,-1 1 0,0-1 1,0 0-1,1 1 1,-1-1-1,0 0 0,1 1 1,-1-1-1,1 1 0,-1-1 1,1 1-1,-1-1 1,1 1-1,-1-1 0,0 2 1,-1 0 61,0 1 0,0-1 0,1 1 1,-1-1-1,1 1 0,-1 0 0,1 0 1,0-1-1,-2 7 0,2-2 113,1 0-1,0 0 1,0 12-1,0-17-122,1 0 1,-1-1-1,0 1 0,0 0 1,1-1-1,-1 1 1,1 0-1,-1-1 0,1 1 1,0-1-1,0 1 0,0-1 1,0 0-1,0 1 0,0-1 1,0 0-1,0 1 0,0-1 1,1 0-1,1 1 0,-2-1-6,0-1 0,0 0 0,0 0 0,0 1 0,0-1 1,1 0-1,-1 0 0,0 0 0,0 0 0,0 0 0,0-1 0,0 1 0,0 0 0,0 0 0,0-1 0,0 1 0,0 0 0,0-1 0,0 1 0,0-1 0,0 0 0,0 1 0,0-1 0,-1 0 0,1 1 0,1-2 0,19-24 59,-18 22-39,1-1-11,-1-1 1,1 1-1,-2-1 1,1 1-1,2-8 0,-4 12-58,-1-1 0,1 1 0,-1 0 0,0 0-1,1 0 1,-1 0 0,0 0 0,0 0-1,0-1 1,0 1 0,0 0 0,0 0-1,0 0 1,0 0 0,0 0 0,0-1 0,-1 1-1,1 0 1,-1 0 0,1 0 0,0 0-1,-1 0 1,0 0 0,1 0 0,-1 0 0,0 0-1,1 0 1,-1 0 0,0 1 0,0-1-1,0 0 1,0 0 0,0 1 0,0-1 0,0 1-1,-1-1 1,1 0-2,0 1 1,0 0-1,0 0 1,-1 0-1,1 0 1,0 0-1,0 0 1,0 0-1,0 0 0,0 0 1,-1 0-1,1 1 1,0-1-1,0 1 1,0-1-1,0 1 1,0-1-1,0 1 0,0-1 1,-1 2-1,-21 19 407,6-5 151,13-14-504,3-2-56,1 0 0,-1 0 0,1 0 1,-1 1-1,1-1 0,-1 0 1,1 0-1,0 1 0,-1-1 1,1 0-1,-1 0 0,1 1 0,0-1 1,-1 1-1,1-1 0,0 0 1,0 1-1,-1-1 0,1 1 1,0-1-1,0 0 0,-1 1 1,1-1-1,0 1 0,0-1 0,0 1 1,0 0-1,17 2-4793,5-3-906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8:49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664 1 4384,'-1'0'114,"0"0"0,0 1 1,-1 0-1,1-1 0,0 1 0,0 0 1,0-1-1,0 1 0,0 0 0,0 0 1,0 0-1,0 0 0,0 0 0,0 0 1,1 0-1,-1 0 0,0 0 0,1 1 1,-1-1-1,1 0 0,-1 0 0,1 1 1,-1 1-1,-4 8 920,-6 4-370,0 0 0,-1-1 0,0-1-1,-2 0 1,-21 18 0,21-20-274,-40 31 383,-2-2 0,-71 37 0,-31 21 17,142-87-599,0 0 0,-1-1 0,0-1 0,-32 13 0,37-18-699,5-2-601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6:02:24.1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1 519 1472,'0'0'6858,"1"0"-6410,14-2-53,-1 0-1,1 0 1,-1-2-1,0 0 0,20-8 1,-25 9-250,82-29 604,294-109 988,459-148-3529,-764 267-1270,-51 16-836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6:02:25.3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157 195 1984,'-3'-8'6778,"12"4"-5759,-2 1-678,6-3-8,1 0 0,-2-1 0,1 0-1,12-11 1,3-5-342,0-2 1,42-51-1,-58 65-418,-11 11 224,-6 6 11,-3 11 469,5-11-305,1-1-1,-1 0 0,0 0 0,-7 9 1,-3-1 37,0 0 0,-1-1 0,0-1 1,-1 0-1,0-1 0,-21 11 0,0-4 506,-67 22-1,101-38-473,-9 3 235,0 0-1,0-1 0,0-1 0,0 1 0,-1-2 1,-12 1 666,139-13-548,98-13-511,-195 22 176,20-5 429,-35 7-403,0-1-1,-1 0 1,1 0 0,-1 0-1,1-1 1,-1 1-1,1 0 1,-1-1 0,0 0-1,1 1 1,1-4-1,-3 4-47,0-1 0,0 1 0,-1-1 0,1 1 0,0-1 0,-1 0 0,0 1 0,1-1 0,-1 1 0,0-1 0,0 0 0,0 1 0,0-1 0,0 0 0,0 1 0,0-1-1,0 0 1,-1 1 0,1-1 0,-1 1 0,1-1 0,-1 1 0,0-1 0,1 1 0,-3-3 0,-2-5-170,0 0-1,-12-13 1,15 19 74,2 3-59,-14-21-1629,11 10-450,20 4-3650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6:02:26.4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292 66 3232,'2'-4'237,"0"0"-1,0-1 1,0 1 0,-1 0-1,0 0 1,0-1 0,1-5-1,-2 8 47,0 1-1,1 0 0,-1-1 1,0 1-1,1 0 1,-1 0-1,1-1 1,0 1-1,-1 0 0,1 0 1,0 0-1,-1 0 1,1 0-1,0 0 1,0 0-1,0 0 0,0 0 1,0 0-1,0 0 1,0 1-1,0-1 1,2 0-1,-3 14 1089,-12 354 783,10-343-1923,2 0 0,0 0-1,6 33 1,-4-39 1,-1-12-156,0-1 0,0 0 0,0 0 0,0 1 0,1-1 0,0 0 0,0-1 0,0 1 0,3 5 0,-4-10-78,-1 1-1,1-1 1,-1 1 0,1-1 0,-1 1 0,1 0-1,-1-1 1,0 1 0,1 0 0,-1-1 0,0 1 0,1 0-1,-1-1 1,0 1 0,0 0 0,0-1 0,0 1-1,0 0 1,0 0 0,0-1 0,0 1 0,0 0-1,0 0 1,0-1 0,0 1 0,-1 1 0,0-1-43,-1 0 0,1 0 1,-1 0-1,1-1 0,-1 1 1,1 0-1,-1-1 0,1 1 1,-1-1-1,-2 1 0,1 0 68,-266 53 135,268-53-156,-39 8 315,33-7 219,27-5 67,31-4-412,1 2 1,93 3-1,-79 3-307,31-4-2001,-85 2 860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6:02:26.8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11 239 5312,'-1'-3'275,"-1"0"-1,1 1 1,0-1 0,-1 0 0,2 0-1,-1 0 1,0 0 0,0 0 0,1 0-1,-1 0 1,1 0 0,0 0 0,0 0-1,0 0 1,1 0 0,-1 0 0,1 0-1,-1 0 1,1 0 0,0 0 0,0 1-1,1-1 1,-1 0 0,0 0 0,1 1-1,0-1 1,-1 1 0,5-5 0,4-3 220,1 0 0,0 0 1,0 1-1,1 1 1,0 0-1,0 0 1,1 1-1,0 1 1,27-9-1,8 1 102,75-13 1,-2 10-630,-97 15-1555,33 2 1,-45 1 205,-1 0 0,17 4 0,-24-4 850,-1 0-1,1 0 0,-1 0 1,1 1-1,-1-1 0,0 1 1,0 0-1,0 0 0,0 0 1,0 0-1,4 6 0,8 11-2865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6:02:27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5 6464,'2'-1'606,"0"0"1,1 0-1,-1 1 1,0 0-1,0-1 1,0 1-1,0 0 1,4 0-1,-5 0-484,0 0 0,0 1 0,-1-1 0,1 0 1,0 1-1,0-1 0,0 1 0,0-1 0,-1 1 0,1-1 0,0 1 0,0-1 0,-1 1 0,1 0 0,-1 0 1,1-1-1,0 1 0,-1 0 0,1 0 0,-1 0 0,0-1 0,1 3 0,0 0 40,0 0 1,0 1-1,-1-1 0,0 0 0,1 0 0,-1 1 1,-1-1-1,1 5 0,-1 5 197,0 5-51,-1-1 0,-7 31 1,3-14-72,3-20-167,0 1 0,-7 17 0,-1-9-4077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6:02:27.9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307 37 3552,'1'-2'301,"-1"1"0,0-1 0,0 0 0,0 1 0,-1-1 0,1 1-1,0-1 1,-1 0 0,1 1 0,-1-1 0,1 1 0,-1-1 0,0 1 0,1 0 0,-1-1 0,0 1 0,-2-2 0,2 2-76,-1 0 1,1 0 0,-1 0-1,0 0 1,1 1 0,-1-1-1,0 1 1,0-1 0,1 1-1,-1 0 1,0 0 0,0 0-1,0 0 1,1 0 0,-1 0-1,-3 1 1,-2 0-40,0 1 0,-1 0 0,1 0 0,1 1 1,-1 0-1,0 0 0,1 0 0,-9 7 0,2-2 141,1 2-1,0 0 1,-12 12-1,14-10-185,1-1 0,0 2 0,1-1 0,0 1 0,1 0 0,0 1 0,-7 22 0,-23 105 571,33-124-632,-3 16 149,1 1 1,1 0-1,2 0 0,2 60 1,2-88-248,-1-1 0,1 1-1,1 0 1,-1 0 0,1-1 0,0 1 0,0-1 0,0 1 0,1-1 0,0 0 0,6 9-1,-6-11-319,0 0-1,0 0 0,0 0 0,0 0 0,1-1 0,-1 1 0,1-1 0,-1 0 0,1 0 0,0 0 1,0-1-1,0 1 0,0-1 0,0 0 0,0 0 0,7 0 0,1 0-1477,-1 0 0,0-2 0,12 0 0,8-6-1458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6:02:28.2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17 5408,'-9'-16'2410,"10"17"-2281,-1 0 0,-1 0-1,1 0 1,0 1 0,0-1-1,0 0 1,0 0 0,-1 0-1,1 0 1,-1 0 0,1 0 0,-1 0-1,1 0 1,-1 0 0,0 1-1,-3 5 384,0 4-83,1 0 1,0 1-1,0-1 1,1 1-1,1 0 0,0-1 1,1 18-1,1-11 9,1 0 1,0 0-1,1 0 0,7 21 1,-6-29-188,-1 0 1,1-1 0,1 1 0,0-1 0,0 0 0,1-1-1,0 1 1,14 14 0,-19-22-183,1 1 0,0-1 0,-1 1-1,1-1 1,0 0 0,0 0 0,0 0 0,0 0 0,0 0-1,0 0 1,0-1 0,1 1 0,-1-1 0,0 1 0,0-1 0,0 0-1,1 0 1,-1 0 0,0 0 0,0 0 0,1-1 0,-1 1-1,0-1 1,0 1 0,0-1 0,0 0 0,0 0 0,2-1-1,-1 1-10,-1-1 0,1 0 0,-1 0 0,0 0-1,1 0 1,-1-1 0,0 1 0,-1 0-1,1-1 1,0 0 0,-1 1 0,1-1 0,-1 0-1,0 0 1,0 0 0,0 0 0,0 0-1,0 0 1,0-5 0,-1-10-91,-1 1 1,0-1-1,-1 1 0,-1-1 1,0 1-1,-2 0 0,-11-30 1,13 40-126,0 1-1,-1-1 1,0 1 0,-5-7 0,8 11 4,-1 0-1,1 0 1,-1 0 0,0 1 0,0-1 0,0 0-1,0 1 1,0-1 0,0 1 0,0 0 0,0-1-1,-1 1 1,1 0 0,-4-1 0,4 3-135,0-1-1,1 0 1,-1 1 0,0-1 0,0 1 0,1 0 0,-1-1 0,0 1-1,1 0 1,-1 0 0,1 0 0,-1 0 0,-2 3 0,3-4 73,1 1 0,-1-1 0,1 1 0,-1-1 1,0 1-1,1-1 0,-1 1 0,1 0 0,-1-1 0,1 1 1,-1 0-1,1-1 0,0 1 0,-1 0 0,1-1 0,0 1 1,-1 0-1,1 0 0,0-1 0,0 1 0,0 0 0,0 0 1,0 0-1,0-1 0,0 1 0,0 0 0,0 0 0,0-1 1,0 1-1,0 0 0,0 0 0,1-1 0,0 2 0,-1-1 89,1-1 0,-1 0-1,1 1 1,-1-1-1,1 0 1,-1 1-1,1-1 1,0 0 0,-1 0-1,1 0 1,-1 0-1,1 0 1,0 1-1,-1-1 1,1 0 0,0 0-1,-1 0 1,2-1-1,19-4-2373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6:02:28.6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10 4736,'-13'-9'1767,"15"10"-1123,20 16 1313,-10-10-1354,-1 1 1,0 1 0,0 0 0,-1 1 0,0-1-1,0 2 1,12 17 0,-6-4 26,0 1 0,18 42 0,-17-29-34,-3 1 0,0 0 0,-3 1 1,7 47-1,-15-72-347,-2 1 0,0 0 0,0 0 0,-4 27 0,2-36-194,-1 0-1,1 1 0,-1-1 1,0 0-1,-1 0 0,0-1 1,0 1-1,0-1 0,-1 1 1,0-1-1,0 0 0,-7 6 1,2-2-13,-2-1 0,1 0 1,-1-1-1,0 0 0,-14 6 0,-63 27-658,2-1-4290,38-10 2090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39:36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40 2080,'-13'-39'768,"5"39"-608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0:04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1 685 1568,'2'15'7596,"-1"-14"-7518,-1-1 0,0 0 0,0 0 0,0 0 1,0 0-1,1 0 0,-1 0 0,0 0 0,0 0 1,1 0-1,10-6 960,12-15-671,13-23 40,-1-1 0,38-65 0,-31 41-408,12-25 232,-45 76-276,0 1 1,15-21 0,-18 31 74,0-1-1,0 1 1,1 1-1,0-1 1,0 1 0,14-9-1,-11 9-21,2 0 0,-1 1 1,0 0-1,1 1 0,0 1 0,0 0 0,21-3 0,4 2-94,45 2 1,-56 3 69,1 1 0,-1 2 0,26 6 0,-41-7 31,-1 1 1,1-1 0,-1 2 0,0 0-1,-1 0 1,14 9 0,49 43 277,-52-40-200,-9-6 139,22 25 0,-25-25-101,2-1 1,20 19-1,-17-19-54,-6-4-54,0 0 0,1-1 0,0 0 0,11 6 0,-9-7-5,19 9-3,0-2 1,48 12-1,-38-15 103,0-1-1,76 1 0,-100-9-75,-1 0-1,1-1 1,0 0 0,22-8-1,-9 4 12,-23 5-43,0 0 0,1 0-1,-1 0 1,0-1 0,0 0-1,0 0 1,-1 0-1,1-1 1,6-3 0,-4-1 10,1 1 1,-1-1-1,0 0 1,0-1-1,-1 0 1,9-14 0,1 1 103,3-6-40,-13 14-52,-1 3-51,0-1 0,0 1 1,1 1-1,1-1 0,7-9 1,8-3 56,-14 12-37,1 2 0,0-1 0,0 1-1,12-8 1,-4 5-23,0 1 0,1 0 0,1 1 0,0 1 0,0 1 0,40-9 0,-25 6 29,-25 7-23,1 1 1,-1 0 0,13-2 0,-12 4-11,14-2 12,37-6 1,-53 6 19,0 1 0,0 0 1,0 1-1,0-1 0,0 2 0,0-1 0,0 1 1,0 0-1,-1 1 0,1 0 0,11 4 1,-1-2 22,-16-4-23,0 0 0,0 1-1,-1-1 1,1 0 0,0 1 0,-1-1 0,1 1 0,0-1 0,-1 1 0,1 0 0,-1 0 0,1 0 0,-1 0 0,1 0 0,-1 0 0,1 0 0,-1 0 0,0 1 0,0-1 0,2 3 0,-1-2 24,-1 0 1,1 1-1,0-1 0,1 0 1,-1 0-1,0 0 0,0 0 0,6 2 1,-5-2 13,0 0 1,0 0-1,0 1 1,0-1 0,-1 1-1,1-1 1,2 5 0,34 34-259,-19-18 311,0-2 0,1-1 0,1 0 0,31 20 1,-39-29-126,0-2 1,1 0-1,1-1 1,-1 0 0,30 9-1,-19-10 74,0 0 0,52 5 0,-64-11-1,20 3-18,0-2 1,60-3 0,-84-1 1,1-1 0,-1 0 0,0-1 0,0 0 0,-1-1 1,1 0-1,-1 0 0,10-8 0,-11 8 98,9-8-47,0 0 0,21-21 0,9-8-64,76-51 92,-93 74-214,0 1 1,45-19 0,-29 13 245,-33 17-128,0 0 0,21-7 0,28-12-200,-54 22 221,-6 4-43,0-1-1,0 0 0,0 1 0,0-1 0,0 1 0,1 0 0,-1 0 0,0 0 1,0 0-1,0 0 0,1 0 0,-1 1 0,2 0 0,29 11-97,-18-6 86,12 6 48,0 1 1,49 32 0,-49-28 127,11 8-225,-13-8 40,0-1 1,1-2-1,1 0 1,29 10-1,-25-17 12,-1-1 0,1-1 0,0-2 0,52-1-1,-69-3 62,0 0 0,0-1 0,16-5 0,12-1 41,32-9 6,-12 2-39,139-27-130,-116 23 192,-24 10-59,-39 6-68,0 0 1,0 2-1,26 1 0,-22 0 53,-23 0-38,0 0 1,-1 1-1,1-1 1,-1 0-1,1 1 1,-1 0-1,0-1 1,1 1-1,-1 0 0,3 1 1,26 10 15,-4-5-69,-23-7 154,0 1-1,0-1 1,0 0 0,0 0 0,0 0-1,0-1 1,0 1 0,6-3-1,-8 3 87,-11-12 320,5 7-458,0 0 0,0 0-1,0 1 1,0-1 0,-10-6 0,-53-39 106,62 47-184,0 0 0,-1 0 0,1 1 0,0 0 0,-1 0 0,0 0 0,1 1-1,-9-2 1,-14-3-187,18 3 6,-1 1 0,0 0 0,-16 0 0,27 2 66,0 1 132,0 0 0,1 0 0,-1 1 0,0-1 0,1 0 0,-1 0 0,1 0 0,0 0 0,-1 0 0,1 0 0,0 0 0,0 0 0,0-1-1,0 1 1,-1 0 0,1 0 0,2 0 0,19 13-208,-6-7 189,-1 2 0,0 0 0,0 0 0,16 15 0,-19-14 44,-8-7 37,-1-1-1,0 1 1,0 0 0,0 0 0,0 1 0,0-1-1,2 5 1,-4-6 7,0-1 1,0 1-1,-1 0 0,1-1 1,0 1-1,-1 0 0,0-1 1,1 1-1,-1 0 0,0 0 0,0-1 1,0 1-1,0 3 0,-1-1 43,0 0 1,0-1-1,-1 1 0,1 0 0,-4 4 0,0 1-180,0-1 0,0 0 0,-1 0 0,0 0 0,0-1 0,-1 0 0,0 0 0,-12 8 0,16-12-47,-15 12-3435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8:50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8 314 4384,'-6'-2'2849,"4"3"-2137,6 0 399,11-2-574,1 0 1,0-1 0,-1 0-1,1-2 1,-1 1 0,19-9-1,84-44-210,-103 49-275,-1-1 0,0-1 1,0 0-1,-1-1 0,0-1 0,-1 0 0,0 0 0,-1-1 0,0-1 0,-1 0 0,0 0 0,12-23 1,-21 33-74,0 0 0,1 0 0,-1-1 0,0 1 0,0 0 0,-1-1 0,1 1 0,-1 0 0,1-1 0,-1 1 0,-1-5 0,1 7 1,0 0 0,0 0 0,-1-1 0,1 1-1,-1 0 1,1 0 0,-1 0 0,1 0 0,-1-1-1,0 1 1,1 0 0,-1 0 0,0 0 0,0 0 0,0 1-1,0-1 1,0 0 0,0 0 0,0 0 0,0 1-1,0-1 1,0 1 0,0-1 0,0 1 0,-1-1 0,1 1-1,0 0 1,0-1 0,-1 1 0,1 0 0,0 0-1,-2 0 1,-2 0 13,-1 0 0,1 1 0,-1 0 0,1 0 0,-1 0 0,1 1 0,0-1 0,-1 1 0,1 0 0,0 1 0,0 0 0,1-1 0,-9 8 0,1-1 73,0 1 0,1 1 0,-18 21 0,17-16 76,0 1 0,2 0 0,0 0 0,0 1 1,-9 28-1,18-43-102,0 0 0,0 0 0,0 0 0,1 0 0,0 1 0,-1-1 0,1 0 0,0 0 0,0 0 0,1 0 0,-1 0 0,1 0 0,-1 0 0,1 0 0,0 0 0,0 0 0,1 0 0,2 5 0,-2-5 19,1 0-1,-1 0 1,1 0-1,0 0 0,-1-1 1,2 1-1,-1-1 1,0 0-1,0 0 1,1 0-1,-1-1 1,1 1-1,-1-1 1,7 2-1,11 2 147,1-1 0,-1 0 0,1-2 0,41-1 0,-21-3 3,66-14-1,-93 13-167,0-1-1,0-1 0,-1 0 1,1-1-1,-1-1 1,-1 0-1,0-1 1,0 0-1,17-15 1,-5 1 40,-1-1 0,0-2 0,23-33 0,-26 32-30,0 0-1,29-25 1,-50 50-60,1 0 1,-1 1-1,1-1 0,-1 1 0,1-1 1,0 1-1,-1-1 0,1 1 0,0-1 1,-1 1-1,1 0 0,0-1 0,-1 1 1,1 0-1,0 0 0,0-1 0,-1 1 1,1 0-1,0 0 0,0 0 0,0 0 1,-1 0-1,1 0 0,0 0 0,0 0 1,-1 0-1,2 1 0,-1 0 6,0-1-1,0 1 1,-1 0-1,1 0 1,0 0 0,-1 0-1,1 0 1,-1 0-1,1 0 1,-1 0 0,0 0-1,1 0 1,-1 0-1,0 0 1,0 0 0,1 2-1,-1 6-12,1 0 0,-2 0 0,-1 14 0,1-14 5,-2 15 2,-1 1 0,-12 38-1,4-25 7,-36 95 115,31-83-28,12-32 103,-2 0 0,0-1 0,-10 18 0,17-33-136,-1-1-1,0 0 1,0 0 0,1 1 0,-1-1 0,0 0 0,0 0-1,0 0 1,0 0 0,-1 0 0,1 0 0,0-1 0,0 1 0,-1 0-1,-1 1 1,2-2-35,1 0 1,-1 0-1,1 0 0,-1 0 1,1 0-1,0 0 0,-1 0 1,1 0-1,-1-1 0,1 1 0,-1 0 1,1 0-1,0 0 0,-1 0 1,1 0-1,0-1 0,-1 1 1,1 0-1,0 0 0,-1-1 0,1 1 1,-1-1-2,0 0-1,0 0 1,1 0 0,-1-1 0,0 1-1,1 0 1,-1 0 0,1 0 0,0 0-1,-1-2 1,-1-3 12,1 1 1,0-1-1,1 0 0,-1 0 1,1 0-1,0 1 0,1-1 1,-1 0-1,1 0 0,0 1 1,1-1-1,3-10 0,-3 12-42,0 0 0,0 0 0,0 0 0,1 1 0,0-1 0,0 0 0,0 1 0,0 0 0,0 0 0,0 0 0,1 0 0,0 0 0,-1 1 0,1 0 0,0 0-1,9-4 1,-2 3-23,0 0 0,1 0-1,0 1 1,-1 0 0,24 1-1,60 7-62,-53-3 131,26 6 210,-59-8-473,0 1-1,0 1 1,-1 0-1,1 0 1,13 7-1,-21-9 91,0-1 1,0 1-1,0-1 0,0 1 1,0 0-1,0-1 0,-1 1 1,1 0-1,0 0 0,0 0 0,0-1 1,-1 1-1,1 0 0,0 0 1,-1 0-1,1 0 0,-1 0 1,1 1-1,-1-1 0,0 0 0,1 0 1,-1 0-1,0 0 0,0 0 1,0 0-1,0 1 0,0-1 1,0 0-1,0 0 0,0 0 0,0 0 1,-1 0-1,1 1 0,0-1 1,-1 1-1,-8 25-2405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0:08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10 488 1824,'-10'8'6224,"11"-27"-3888,5 5-1862,-4 7-189,1 0-1,8-13 1,4-5-104,-6 11-62,-1 0 0,22-23 0,58-52 160,-71 73-133,1 2 1,0 0-1,29-16 0,-27 19-87,0 2 0,27-10-1,-39 16 23,1 2 0,-1-1 1,0 1-1,0 1 0,11 0 0,43 5 480,-52-4-542,135 15-238,-127-13 269,-1 0 1,1 1-1,-1 1 0,18 7 0,-27-8-5,0 0-1,-1 0 1,1 1-1,-1-1 1,0 2 0,-1-1-1,1 1 1,-1 0-1,0 0 1,8 11 0,-5-3 71,2-1-28,-2 1-1,0 0 0,0 1 0,-2 0 0,8 17 1,-5-6 17,1 0 1,23 37 0,-18-34-82,-3-4 157,-9-15-144,1 0 0,10 13-1,-13-20-28,0 0 0,0 0 0,1-1-1,-1 1 1,1-1 0,0 0-1,0 0 1,0 0 0,0 0-1,0 0 1,6 2 0,3 1 24,-10-4-34,-1 0 0,1 0 0,-1-1-1,1 1 1,0 0 0,-1-1-1,1 0 1,0 1 0,-1-1 0,1 0-1,2 0 1,5 0 44,0-1 0,0-1 0,-1 1 0,1-1-1,-1-1 1,0 1 0,0-2 0,0 1 0,0-1 0,0 0 0,0-1-1,-1 1 1,8-8 0,11-10-27,-1-2 0,24-29 0,-11 12-1,13-14-14,38-38 0,55-25-106,-119 101 77,1 1 0,0 1 1,1 1-1,32-12 0,-49 23 27,1 0 0,-1 1 0,12-1 0,13-2 63,-27 4-52,1 0-1,-1 1 0,1 0 1,-1 1-1,16 2 1,-4 0-167,-14-2 161,-1 0 0,1 0-1,-1 1 1,1 0-1,-1 0 1,9 5-1,-8-4-22,0 0-1,1 0 1,8 2-1,-9-3 51,0 1-1,-1 0 1,1 0-1,0 0 0,-1 1 1,0-1-1,0 1 1,0 0-1,5 6 0,23 17-259,-13-16 277,-15-9-20,0 1 0,-1-1 0,1 1 0,-1 0 0,6 5-1,76 81 86,-39-43 122,-10-10-132,-33-31-106,0-1 0,1 1 0,0-1 0,0 0-1,0-1 1,0 1 0,0-1 0,1 0 0,0 0-1,-1-1 1,1 0 0,0 0 0,0 0 0,0-1-1,0 1 1,1-2 0,-1 1 0,10-1-1,-2 0 50,-1-1 1,1-1-1,-1-1 0,1 0 0,-1 0 0,0-1 0,0-1 0,0 0 0,12-8 0,14-9-7,50-39-1,-55 36 88,251-195-402,-278 215 289,1 0 0,-1 1 0,1-1 1,0 2-1,0-1 0,1 1 0,-1 0 1,1 1-1,13-3 0,3 2-21,1 0 1,26 2-1,-44 2 4,1 0-1,-1 0 1,0 0 0,0 1 0,0 1 0,0-1 0,0 1-1,-1 1 1,1 0 0,-1 0 0,0 0 0,0 0 0,9 9-1,-2-1-23,0 1 0,0 1 0,-1 0-1,18 28 1,-21-25 64,-1 0 1,-1 0-1,0 2 0,6 21 0,-6-16-35,-7-19-10,1-1 0,0 0 0,-1-1 0,1 1 0,1 0 0,-1-1 0,1 1 0,-1-1 0,1 1 0,0-1 0,0 0 0,0 0 0,1-1 0,5 5 0,-4-5 27,0 1 0,1-1 0,-1 0 0,1-1 0,-1 1 0,1-1 0,0 0 0,-1 0 0,1-1 0,6 0 0,3 0-57,0-1-1,-1-1 0,1-1 0,-1 0 0,22-7 0,92-24 196,-107 29-92,59-15-162,-68 16 256,-1 0-1,0-1 1,0 0-1,17-11 0,-25 14-99,0 0-1,0 0 0,-1-1 1,1 1-1,-1-1 0,4-4 1,-5 6-52,0 0 0,-1 0 0,0 0 0,1 1 0,-1-1 1,1 0-1,-1 0 0,0 0 0,0 0 0,1 0 0,-1 0 1,0 0-1,0 0 0,0 0 0,0 0 0,0 0 0,0 0 0,-1 0 1,1 0-1,0 1 0,0-1 0,-1 0 0,1 0 0,0 0 1,-1 0-1,1 0 0,-2-1 0,0-1 42,0 1 0,-1-1-1,1 0 1,-1 1 0,0 0 0,0-1 0,0 1-1,0 0 1,-7-3 0,-32-9 63,13 5-64,-36-10-30,50 15 65,-25-4 0,-5 0-120,15 3-10,25 4-51,-1 1 0,0-1 1,-9-3-1,7 3-988,13 7 867,11 6 47,4-6 56,40 6-1,-42-9 139,0 1-1,0 0 0,17 7 0,10 2-42,-38-11 67,1 0 0,0 0 0,-1 0 1,0 1-1,0 0 0,0 0 1,8 6-1,-14-8-15,1-1 0,-1 1 0,-1 0-1,1 0 1,0 0 0,0 0 0,0 0 0,0 0 0,-1 1 0,1-1 0,0 0 0,-1 0 0,1 0-1,-1 1 1,0-1 0,1 0 0,-1 1 0,0 1 0,0 0-1,0 0 1,0 0-1,0 0 1,-1 0-1,1-1 0,-1 1 1,0 0-1,-2 4 1,0 0-3,-1 1 1,-1-1 0,1 1 0,-1-1-1,-8 9 1,-57 68 212,-20 23 55,82-99-314,5-4 66,-1 0 0,0 0 0,0 0-1,0-1 1,-5 4 0,8-6-33,0-1-1,0 0 1,0 1 0,1-1-1,-1 1 1,0-1 0,0 0-1,0 0 1,0 1 0,0-1-1,0 0 1,0 0 0,1 0-1,-1 0 1,0 0 0,0 0-1,0 0 1,0-1 0,0 1-1,0 0 1,0 0 0,1-1-1,-1 1 1,0 0 0,0-1-1,0 1 1,0-1 0,1 1-1,-1-1 1,0 0 0,1 1-1,-1-1 1,0 0 0,1 1-1,-1-1 1,1 0 0,-1-1-1,-2-3-38,1 1 0,-1-1 1,2 0-1,-1 0 0,0-1 0,-1-9 0,-2-33-33,4 25-61,0-1 0,2 1-1,1-1 1,7-39 0,-7 53-450,1 1 0,0-1 0,1 1 0,0 0 0,0 0 0,1 0 0,0 1 0,1-1 0,0 1 0,0 0 0,0 1 0,1-1 0,14-10 0,18-10-4304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0:25.04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188 19 1056,'9'-6'2347,"-9"5"-2309,-4-5 697,3 5-675,0 1 1,1-1-1,-1 1 1,1 0-1,-1-1 1,0 1-1,0-1 1,1 1-1,-1 0 1,0 0-1,0-1 1,1 1-1,-1 0 1,0 0-1,0 0 1,1 0-1,-1 0 1,0 0-1,0 0 1,0 0-1,1 0 1,-1 0-1,0 1 0,0-1 1,1 0-1,-1 0 1,0 1-1,0-1 1,1 0-1,-1 1 1,0-1-1,1 1 1,-1-1-1,1 1 1,-1-1-1,0 1 1,1 0-1,-1-1 1,1 1-1,0-1 1,-1 1-1,1 0 1,-1 0-1,1 0 1,-3 4-11,1-1 0,0 1 1,0 0-1,0 0 0,-1 9 1,-29 210 646,15-89-514,-27 230 744,19-137-729,14-85 35,8 142 0,4-165-176,5 124 49,-12-171-25,4-53-1,0 0 0,2 27-1,0-26 42,-1 0 0,0 1 0,-9 37 0,9-49-50,0-9-62,1-1 0,0 1 0,0 0 0,0-1 0,0 1 0,0 0-1,0-1 1,1 1 0,-1 0 0,0-1 0,0 1 0,0 0 0,0-1 0,1 1 0,-1-1 0,0 1 0,1 0 0,0 0-9,-1 0-1,0-1 1,1 1 0,-1 0 0,0 0 0,1-1 0,-1 1 0,0 0 0,0 0 0,0-1 0,0 1 0,0 0 0,0 0 0,0 0 0,0-1 0,0 1 0,0 0 0,0 0 0,-1-1 0,1 1 0,0 0 0,0-1 0,-1 1 0,1 0 0,-1 0 0,1-1 0,0 1 0,-1-1 0,0 2 0,3 1-107,-2-3 109,0 0-1,0 0 0,1 0 1,-1 0-1,0 0 1,0 0-1,0 0 1,0 0-1,0 0 1,0 0-1,0 0 0,1 0 1,-1 0-1,0 0 1,0 0-1,0 0 1,0 0-1,0 0 1,0 0-1,0 0 1,0 0-1,0 0 0,1 1 1,-1-1-1,0 0 1,0 0-1,0 0 1,0 0-1,0 0 1,0 0-1,0 0 0,0 0 1,0 1-1,0-1 1,0 0-1,0 0 1,0 0-1,0 0 1,0 0-1,0 0 1,0 0-1,0 1 0,0-1 1,0 0-1,0 0 1,0 0-1,0 0 1,0 0-1,0 0 1,0 0-1,0 1 0,0-1 1,0 0-1,0 0 1,0 0-1,-1 0 1,1 0-1,0 0 1,0 1 8,2-1-58,-1 0 51,0-1-1,0 1 1,0 0-1,0-1 1,0 1-1,0-1 1,0 1-1,0-1 1,0 1 0,0-1-1,0 0 1,0 1-1,0-1 1,0 0-1,-1 0 1,1 0-1,0 0 1,-1 0-1,1 1 1,0-1-1,-1 0 1,1-1-1,-1 1 1,0 0-1,1-2 1,10-37 19,-11 38-19,55-416 97,-17 90-339,37-74 398,-33 186-195,-26 134 61,12-74-140,-22 110 235,1-65-1,-7 108-138,0 0 0,0 0 0,-1 1 0,1-1 0,-1 0 0,0 0 0,-2-5 0,3 8 14,0 0 1,0 0-1,0-1 0,0 1 1,0 0-1,0 0 1,-1 0-1,1-1 0,0 1 1,0 0-1,0 0 1,0 0-1,0 0 0,-1 0 1,1-1-1,0 1 0,0 0 1,0 0-1,-1 0 1,1 0-1,0 0 0,0 0 1,0 0-1,-1 0 1,1 0-1,0 0 0,0 0 1,-1-1-1,1 1 0,0 1 1,0-1-1,0 0 1,-1 0-1,1 0 0,0 0 1,-1 0-1,0 1-11,1 0-1,-1-1 0,0 1 1,0 0-1,0 0 1,1 0-1,-1 0 1,1 1-1,-1-1 0,0 0 1,1 0-1,-1 2 1,-7 24 43,1 1 0,1 1 0,1-1 1,-1 42-1,4-45-3,-19 390 371,21 2-332,14-128 101,-7-218 11,4 0 0,21 72-1,-29-132-148,0 0 0,1-1-1,0 1 1,8 13-1,-11-22-13,0-1-1,0 0 0,-1 0 1,1 0-1,0 0 0,0 0 0,0 0 1,0 0-1,0 0 0,1 0 1,1 1-1,-2-2-7,-1 0 1,1 0-1,-1 1 0,1-1 0,0-1 1,-1 1-1,1 0 0,0 0 1,-1 0-1,1 0 0,0 0 0,-1 0 1,1-1-1,-1 1 0,1 0 1,0-1-1,-1 1 0,1 0 1,-1-1-1,1 1 0,-1-1 0,1 1 1,-1 0-1,0-1 0,1 1 1,-1-1-1,1 0 0,-1 1 0,0-1 1,0 1-1,1-1 0,-1 0 1,6-11 25,-1 1 0,-1-1 0,0 0 0,0 0 0,-2-1 0,3-15 0,2-9-70,12-46-236,17-80-157,62-518-367,-78 508 737,7-61 9,-4 19-165,-22 205 206,1 0 0,0 0 1,1 1-1,5-16 0,-6 17-114,-7 19 83,3 0 62,-1 0 0,2 0 0,0 0 0,0 0 0,2 22 0,0 6 13,-11 228 118,0 115 6,15 106 416,-4-467-471,6 29-1,0-5 326,-6-39-265,2-5-80,4-12-11,-2 0-62,-1-1 0,0 1 0,0-1 0,-1 0 1,2-15-1,26-232-7,-7 41-144,30-185-299,-51 386 409,1-8-194,8-30-1,-5 38 69,-7 17 159,0 0 0,0 0 0,0 0 0,0 0 0,0 0 0,0 0 1,0 0-1,0 0 0,0 0 0,0 0 0,0-1 0,0 1 0,0 0 1,0 0-1,0 0 0,0 0 0,1 0 0,-1 0 0,0 0 0,0 0 0,0 0 1,0 0-1,0 0 0,0 0 0,0 0 0,0 0 0,0 0 0,0 0 1,0 0-1,1 0 0,-1 0 0,0 0 0,0 0 0,0 0 0,0 0 1,0 0-1,0 0 0,0 0 0,0 0 0,0 0 0,0 0 0,0 0 1,0 0-1,1 0 0,-1 0 0,0 0 0,0 1 0,0-1 0,0 0 0,0 0 1,2 10-25,6 150 60,-8-127 10,-1 333 558,-1-21-337,4-206-175,6 233 469,-8-368-549,-1 0 6,1 0-1,0 0 0,0 0 1,1-1-1,-1 1 0,1 0 1,0 0-1,0 0 1,0 0-1,1-1 0,-1 1 1,4 5-1,-5-9-12,0 0 0,0 0 0,0 1-1,1-1 1,-1 0 0,0 0 0,0 0 0,0 0 0,0 0 0,1 0-1,-1 1 1,0-1 0,0 0 0,1 0 0,-1 0 0,0 0 0,0 0-1,0 0 1,1 0 0,-1 0 0,0 0 0,0 0 0,1 0 0,-1 0-1,0 0 1,0 0 0,0 0 0,1 0 0,-1-1 0,0 1 0,0 0 0,0 0-1,1 0 1,-1 0 0,0 0 0,0 0 0,0-1 0,1 1 0,-1 0-1,0 0 1,0 0 0,0 0 0,0-1 0,0 1 0,0 0 0,1 0-1,-1 0 1,0-1 0,0 1 0,0 0 0,0 0 0,0 0 0,0-1-1,0 1 1,0 0 0,0 0 0,0-1 0,5-12-11,0 0 0,-1 0 1,-1-1-1,4-24 0,0-4-103,37-172-271,70-325 138,16 48-317,-117 453 416,-7 28 15,-6 10 126,0 0 1,0 0 0,0 0-1,0 0 1,0 0 0,0 0-1,0 0 1,0 0 0,0 0 0,1 0-1,-1 0 1,0-1 0,0 1-1,0 0 1,0 0 0,0 0-1,0 0 1,0 0 0,0 0 0,0 0-1,1 0 1,-1 0 0,0 0-1,0 0 1,0 0 0,0 0-1,0 0 1,0 0 0,0 0 0,0 0-1,1 0 1,-1 0 0,0 0-1,0 0 1,0 0 0,0 1-1,0-1 1,0 0 0,0 0 0,0 0-1,0 0 1,0 0 0,1 0-1,2 17-102,-2 10 118,-4 50-1,-2 1 59,-5 307 186,-3 168 419,18-440-260,1-88-165,-6-25-248,0 0 0,0 0 0,0 0 0,0 0 1,0 1-1,0-1 0,0 0 0,0 0 0,0 0 0,0 0 0,0 0 0,0 0 1,0 0-1,0 0 0,0 0 0,0 0 0,1 0 0,-1 1 0,0-1 0,0 0 0,0 0 1,0 0-1,0 0 0,0 0 0,0 0 0,0 0 0,0 0 0,1 0 0,-1 0 1,0 0-1,0 0 0,0 0 0,0 0 0,0 0 0,0 0 0,0 0 0,1 0 1,-1 0-1,0 0 0,0 0 0,0 0 0,0 0 0,0-1 0,5-7 127,3-23-79,-1-1 1,3-35-1,15-216-280,-2-246-87,-35 1 371,10 510-56,-7-69-68,2 64-53,7 23 121,0-1 1,0 1-1,0 0 1,0 0-1,0 0 1,-1-1-1,1 1 1,0 0-1,0 0 1,0 0-1,0-1 1,0 1-1,0 0 1,-1 0-1,1 0 1,0 0-1,0-1 1,0 1-1,0 0 1,-1 0-1,1 0 1,0 0-1,0 0 1,0 0-1,-1 0 1,1 0-1,0 0 1,0-1-1,0 1 1,-1 0-1,1 0 1,0 0-1,0 0 1,0 0-1,-1 0 1,1 0-1,0 0 1,0 1-1,0-1 0,-1 0 1,1 0-1,0 0 1,0 0-1,0 0 1,-1 0-1,1 0 1,0 0-1,0 0 1,0 1-1,-1-1 1,1 0-1,0 0 1,-2 3 18,1 0-1,-1-1 1,1 1-1,0 0 1,0 0 0,0 0-1,0 0 1,0 0-1,0 3 1,-7 46 99,2-1 0,1 58 0,10 118 65,4-67 78,7 0-1,49 211 1,-41-269 407,-24-102-657,0 0 0,0 1 0,0-1 1,0 0-1,0 0 0,0 1 1,0-1-1,0 0 0,0 0 0,0 0 1,0 1-1,0-1 0,0 0 0,0 0 1,0 1-1,1-1 0,-1 0 1,0 0-1,0 0 0,0 0 0,0 1 1,0-1-1,1 0 0,-1 0 1,0 0-1,0 0 0,0 1 0,0-1 1,1 0-1,-1 0 0,0 0 1,0 0-1,0 0 0,1 0 0,-1 0 1,0 0-1,0 0 0,1 0 1,-1 0-1,0 0 0,0 0 0,0 0 1,1 0-1,-1 0 0,6-10 136,-5 2-176,0 0 1,-1 0-1,0 1 1,0-10-1,-1-6-14,1-43-10,-7-216-204,3 237 270,-2 0 0,-3 1 0,-1 0 1,-21-58-1,25 89-10,0 0 1,0 0-1,-2 0 1,-12-17-1,-41-40 9,7 8-7,-10-18-52,-78-75 0,127 142 65,0 1 0,0 0 0,-1 1 0,-1 0 0,0 1 0,-35-14 1,23 13 8,-1 2 0,0 1 0,-50-7 0,3 7-170,-87 1 0,163 7 128,1 0 1,-1 0-1,0 0 1,1 1 0,-1-1-1,1 0 1,-1 0 0,0 0-1,1-1 1,-1 1-1,0 0 1,1 0 0,-1 0-1,1 0 1,-1-1-1,1 1 1,-1 0 0,0 0-1,1-1 1,-1 1 0,1 0-1,-1-1 1,1 1-1,-1-1 1,1 1 0,0-1-1,-1 1 1,1-1 0,-1 1-1,1-1 1,0 1-1,0-1 1,-1 1 0,1-1-1,0 0 1,0 1 0,-1-1-1,2-1-26,-1 1 1,0-1-1,0 1 0,1-1 0,-1 1 1,1 0-1,0-1 0,-1 1 0,1 0 1,0 0-1,-1-1 0,1 1 0,0 0 1,2-1-1,2-3-15,0 1 0,0 0 0,1 0 0,0 0 0,0 1 0,0 0 0,0 0 0,1 0 0,9-2 0,0 0-8,44-17-100,1 2 0,0 4-1,1 2 1,78-7 0,261 6 1631,-405 15-1317,-1 1 0,1 0 0,-1 0 0,1 0 0,-1 1 0,-7 3 0,-7 3-120,-8 2-71,-1 0-80,0 0 1,1 2-1,1 1 0,-35 22 1,46-24 67,1 0 1,0 1 0,1 0-1,0 1 1,1 1 0,0 0-1,1 0 1,1 1 0,-9 17-1,-13 30-158,-35 97-1,-9 78-124,10 57 463,19 5-23,34-162-69,10-91 225,-2 0 0,-20 87 0,23-126-193,0 0 0,-1 0 0,0 0 0,0 0 0,-1 0 0,-4 7 1,5-11-17,0 1 1,0-1 0,-1 0 0,1 0-1,-1 0 1,1 0 0,-1 0 0,0-1-1,0 0 1,0 0 0,-7 3 0,-5-1 32,0 0 1,0-1-1,-1-1 1,1-1 0,-1 0-1,-31-3 1,23 1-305,-47 4 1,70-3 173,0 1 0,0-1 0,0 1 0,0-1 0,0 1 0,0 0 0,0-1 0,0 1 1,1 0-1,-1 0 0,0 0 0,0 1 0,1-1 0,-1 0 0,1 0 0,-1 1 1,1-1-1,0 1 0,0 0 0,-1-1 0,1 1 0,0 0 0,0 0 0,1 0 0,-1-1 1,0 1-1,1 0 0,-1 0 0,1 0 0,-1 0 0,1 0 0,0 0 0,0 0 1,0 0-1,0 0 0,0 0 0,1 0 0,-1 0 0,0 0 0,1 0 0,0 0 0,0 3 1,4 3 21,0 0 1,1 0 0,0-1 0,0 0-1,0 0 1,1 0 0,0-1-1,0 0 1,1 0 0,0 0 0,0-1-1,0-1 1,0 1 0,1-1-1,0-1 1,11 4 0,14 2 47,0-2 1,1-1-1,36 2 0,-52-7-87,46 6 194,130-5 1,-130-3 402,-57 3 18,-17-3-30,3 0-417,-1 0-1,1 0 1,0 1-1,-1 0 1,-8 1-1,-7 0 7,-35 0-150,-63-2-336,119 1 318,0 0-1,-1-1 1,1 1 0,0 0-1,0 0 1,0 0 0,-1-1-1,1 1 1,0-1 0,0 1-1,0-1 1,0 1 0,0-1 0,-2-1-1,35-4-581,-2 3 454,0 1-1,-1 1 0,1 2 1,47 6-1,188 43 891,-261-49-677,3 0-317,0 0 1,0 1 0,0-1 0,-1 2 0,1-1 0,-1 1-1,0 0 1,8 4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0:26.3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 19 2144,'1'-18'6368,"-6"74"-5665,2 1-1,7 74 1,-2-73-342,3 368 865,-6-311-1028,1-108-179,0-2-8,0-1 0,0 0 0,0 1 0,1-1 0,-1 1 0,1-1 0,3 8 0,-4-11-9,0-1 1,0 0-1,0 1 1,1-1-1,-1 1 1,0-1-1,0 0 1,0 1 0,1-1-1,-1 0 1,0 1-1,1-1 1,-1 0-1,0 1 1,1-1-1,-1 0 1,0 0-1,1 0 1,-1 1 0,1-1-1,-1 0 1,0 0-1,1 0 1,-1 0-1,1 1 1,0-2 3,-1 1 1,1 0-1,-1 0 1,1-1-1,-1 1 0,1 0 1,-1 0-1,0-1 1,1 1-1,-1-1 1,1 1-1,-1 0 1,0-1-1,1 1 0,-1-1 1,0 1-1,1-1 1,-1 1-1,0-1 1,0 1-1,1-2 1,3-8 48,-1 0 0,-1 0 1,3-18-1,-1 6 12,33-205 176,13-61-454,-39 230 195,-8 39-16,1-1 0,0 1 0,14-33 0,-18 51 17,1-1 1,-1 1 0,1 0 0,-1 0 0,1 0 0,0 0 0,-1-1 0,1 1-1,0 0 1,0 0 0,0 1 0,0-1 0,0 0 0,2-1 0,-3 2 12,0 0 0,0 0 1,1 0-1,-1 0 0,0 0 1,0 0-1,1 0 0,-1 0 1,0 0-1,0 0 1,1 0-1,-1 0 0,0 0 1,1 0-1,-1 1 0,0-1 1,0 0-1,0 0 0,1 0 1,-1 0-1,0 1 0,0-1 1,0 0-1,1 0 0,-1 0 1,0 1-1,7 13 56,15 78 136,-4-18-60,35 162 468,-19-76-359,-30-143-150,1-1 0,12 32 0,-6-33-18,-11-15-67,0 0 1,0 1 0,1-1-1,-1 0 1,0 0 0,1 0-1,-1 1 1,0-1-1,1 0 1,-1 0 0,0 0-1,1 0 1,-1 0 0,0 0-1,1 0 1,-1 0 0,0 0-1,1 0 1,-1 0 0,1 0-1,-1 0 1,0 0-1,1 0 1,-1 0 0,1 0-1,0-2 21,1 1 0,-1 0-1,1-1 1,-1 1 0,0-1-1,0 0 1,1 1 0,-1-1-1,0 0 1,-1 0 0,1 0-1,1-3 1,3-10 49,0 0-1,-1 0 1,-1 0-1,2-19 1,2-66-63,-5 65-65,10-129-101,-7 126-90,1 1 0,17-52 0,-13 61-27,-10 27 267,0 1 0,0-1 0,1 1 1,-1 0-1,0-1 0,0 1 1,0 0-1,0-1 0,0 1 0,1 0 1,-1-1-1,0 1 0,0 0 0,1-1 1,-1 1-1,0 0 0,0 0 1,1-1-1,-1 1 0,0 0 0,1 0 1,-1-1-1,0 1 0,1 0 1,-1 0-1,0 0 0,1 0 0,-1 0 1,1 0-1,-1 0 0,0 0 1,1-1-1,-1 1 0,0 0 0,1 1 1,-1-1-1,1 0 0,-1 0 0,0 0 1,1 0-1,-1 0 0,1 0 1,-1 0-1,0 0 0,1 1 0,11 13-113,-6-3 112,-1 1 0,7 18 0,-3-4 82,55 184 190,-36-106 252,-25-94-475,24 93 480,-27-103-519,0 0 0,0 0 0,0 0 1,0 0-1,0 0 0,0 0 0,0 0 1,0 0-1,0 0 0,0-1 0,0 1 1,0 0-1,0 0 0,0 0 0,0 0 1,0 0-1,0 0 0,0 0 0,0 0 1,0 0-1,0 0 0,1 0 0,-1 0 1,0 0-1,0 0 0,0 0 1,0 0-1,0 0 0,0 0 0,0 0 1,0 0-1,0 0 0,0 0 0,0 0 1,0 0-1,0 0 0,1 0 0,-1 0 1,0 0-1,0 0 0,0 0 0,0 0 1,0 0-1,0 0 0,0 0 0,0 0 1,0 0-1,0 0 0,0 0 0,0 0 1,0 0-1,0 0 0,1 0 0,3-13 162,5-23 8,-8 32-162,8-76-305,-9 80 288,0 0 0,-1 0 0,1 0 0,0 0 1,0 0-1,0 0 0,0 0 0,0 0 0,0 0 1,0 0-1,0-1 0,0 1 0,0 0 0,0 0 1,0 0-1,0 0 0,0 0 0,0 0 0,0 0 1,0 0-1,0 0 0,0 0 0,0-1 0,0 1 1,0 0-1,1 0 0,-1 0 0,0 0 0,0 0 1,0 0-1,0 0 0,0 0 0,0 0 0,0 0 1,0 0-1,0 0 0,0 0 0,0-1 0,0 1 1,0 0-1,1 0 0,-1 0 0,0 0 0,0 0 1,0 0-1,0 0 0,0 0 0,0 0 0,0 0 1,0 0-1,0 0 0,0 0 0,1 0 0,-1 0 1,0 0-1,0 0 0,0 0 0,0 0 0,0 0 1,0 0-1,0 1 0,0-1 0,0 0 0,1 0 1,2 8-122,4 18 57,-4-7 82,0 1 0,-1 25 0,0-2-4,2 3 10,0-5 45,-2-1 1,-3 50 0,3-65-1142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0:32.88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75 254 1056,'2'-12'543,"-2"1"0,1-1 0,-2 1 0,-2-21 0,-3 11 596,-1 0 1,-10-22-1,13 34-990,-10-16 196,11 22-269,1-1 1,-1 0 0,1 0 0,0-1 0,-2-7 0,-1 0 248,1 0 358,6 20 223,2 47 93,-3-26-936,4 160-15,4 50 266,-4 174 363,-5-276-447,1-117-235,3-13 104,-3-7-94,-1 0 0,0 0-1,0 0 1,1 0-1,-1 0 1,0 0 0,1 0-1,-1 0 1,0 0 0,1 0-1,-1-1 1,0 1 0,0 0-1,1 0 1,-1 0-1,0-1 1,0 1 0,1 0-1,-1 0 1,0 0 0,0-1-1,0 1 1,1 0-1,-1-1 1,0 1 0,0 0-1,0-1 1,2-3 23,0-1 0,0 0 0,0 1 0,-1-1-1,0 0 1,0 0 0,0 0 0,0 0 0,-1 0 0,0-6 0,2-18 28,14-104 159,18-176-164,-20 184-53,3-26-182,-17 144 176,0 4 5,0-1 1,0 1-1,1-1 0,-1 1 0,1-1 1,2-4 176,-1 11 44,5 18-109,-1 1 0,7 40 0,-2-6-42,27 195 219,-5-22 276,-31-219-575,-2-6-3,1 0 0,0 0-1,0 1 1,0-1 0,1 0-1,-1 0 1,1-1 0,0 1 0,4 5-1,-6-8 25,0-1-1,1 0 0,-1 1 1,0-1-1,1 1 0,-1-1 1,1 0-1,-1 1 0,0-1 1,1 0-1,-1 1 0,1-1 1,-1 0-1,1 0 0,-1 0 1,1 1-1,-1-1 0,1 0 1,0 0-1,-1 0 0,1 0 1,-1 0-1,1 0 0,-1 0 1,2 0-1,-1-1 5,0 1 0,0-1 0,0 0 0,0 1-1,0-1 1,0 0 0,0 0 0,-1 0 0,1 1 0,0-1 0,0 0 0,-1 0 0,2-2 0,8-17 42,0 0 1,-2-1 0,11-36 0,-6 15-45,5-10 16,-2-2-51,4 2 1,32-65-1,-51 115-10,0-1 0,1 1-1,-1 0 1,0 0 0,1 0 0,0 0 0,-1 0 0,1 0 0,0 1-1,0-1 1,0 0 0,0 1 0,0 0 0,3-2 0,-4 3 33,0 0-1,1-1 1,-1 1 0,1 0 0,-1 0 0,0 0 0,1 1 0,-1-1 0,0 0-1,1 0 1,-1 1 0,0-1 0,1 1 0,-1-1 0,0 1 0,0-1 0,0 1-1,1 0 1,-1 0 0,0 0 0,0-1 0,0 1 0,0 0 0,0 0 0,0 0-1,-1 1 1,2 0 0,4 6 39,0 1-1,-1-1 1,0 1-1,0 0 1,6 18-1,11 51 9,-17-58-37,37 169 25,20 81 585,-58-257-566,-3-6-11,1 0 0,0-1-1,1 1 1,4 8 0,-7-15-33,0 0-1,0 1 1,0-1 0,0 0 0,1 1-1,-1-1 1,0 0 0,0 1 0,0-1-1,1 0 1,-1 1 0,0-1 0,0 0-1,1 0 1,-1 1 0,0-1 0,1 0-1,-1 0 1,0 0 0,1 1 0,-1-1-1,0 0 1,1 0 0,-1 0 0,0 0-1,1 0 1,-1 0 0,1 0 0,-1 0-1,1 0 1,0 0 2,-1-1-1,1 1 1,0-1-1,-1 1 1,1-1 0,-1 0-1,1 1 1,-1-1-1,1 0 1,-1 1-1,1-1 1,-1 0 0,1 1-1,-1-2 1,3-5 12,-1 0 0,0-1 1,0 1-1,-1 0 0,0-1 0,0 1 1,0-15-1,-1-4-35,13-418-317,-13 367 315,5-152-237,-4 220 173,1-16-198,-1 24 262,-1 0 0,0 1 1,0-1-1,0 0 1,1 0-1,-1 0 0,0 0 1,1 0-1,-1 0 0,1 1 1,-1-1-1,1 0 0,0 0 1,-1 1-1,1-1 0,-1 0 1,1 1-1,1-2 0,-2 2 16,1 0 0,-1 0 0,0 0-1,1 0 1,-1 0 0,1 0 0,-1 1-1,0-1 1,1 0 0,-1 0 0,0 0 0,1 0-1,-1 0 1,0 0 0,1 1 0,-1-1 0,0 0-1,0 0 1,1 1 0,-1-1 0,0 0-1,0 0 1,1 1 0,-1-1 0,0 0 0,0 1-1,0-1 1,1 0 0,-1 1 0,0-1 0,0 0-1,0 1 1,0 0 0,18 38 96,-2 1 1,12 44-1,-20-58-69,44 187 130,-25-91-1,3-2 93,-28-113-230,6 21 63,-8-26-74,0-1 1,1 0-1,-1 0 1,1 1 0,0-1-1,-1 0 1,1 0-1,0 0 1,0 0 0,0 0-1,0 0 1,0 0-1,0 0 1,0 0 0,1 1-1,-1-2-6,-1 0 0,1 0-1,-1 0 1,1 0 0,-1 0-1,1-1 1,-1 1 0,1 0-1,-1 0 1,1 0 0,-1 0-1,1 0 1,-1-1 0,1 1-1,-1 0 1,1 0 0,-1-1-1,0 1 1,1 0 0,-1-1-1,1 1 1,-1-1 0,0 1-1,1 0 1,-1-1 0,0 1-1,0-1 1,1 1 0,-1-1-1,0 1 1,0-1 0,0 1-1,1-1 1,5-14 22,0 0 0,-1 0 0,-1-1 0,4-25 0,-4 20-28,29-167-173,18-78-330,-49 254 420,0 6 34,-1 0-1,0 1 1,1-1-1,0 0 1,1 1-1,3-7 1,-6 12 44,0-1 0,1 1 1,-1-1-1,0 1 0,1-1 1,-1 1-1,0 0 0,1-1 1,-1 1-1,1 0 0,-1-1 1,1 1-1,-1 0 0,1-1 1,-1 1-1,1 0 0,-1 0 1,1 0-1,-1 0 0,1-1 1,-1 1-1,1 0 0,-1 0 1,1 0-1,-1 0 0,2 0 1,-1 1 4,0-1 1,0 1-1,0-1 0,0 1 1,0-1-1,0 1 1,0 0-1,0-1 0,0 1 1,0 0-1,0 0 0,0 1 1,3 3 48,0 0 0,-1 0 0,0 0 0,3 8 0,6 17 121,-1 1 1,11 52-1,4 69 166,-16-86-260,24 88 0,-34-152-65,1-1 0,-1 1 0,1-1 0,0 1 0,0 0 0,-1-1 0,1 1 0,2 1 0,-3-2-5,1-1 0,-1 0 0,0 0 0,0 0 0,0 0 0,1 1 1,-1-1-1,0 0 0,0 0 0,1 0 0,-1 0 0,0 0 0,0 0 0,1 0 0,-1 1 1,0-1-1,0 0 0,1 0 0,-1 0 0,0 0 0,1 0 0,-1 0 0,0 0 1,0 0-1,1-1 0,-1 1 0,0 0 0,0 0 0,1 0 0,-1 0 0,1 0 1,0-2 8,0 0 1,1 1 0,-1-1-1,0 0 1,0 0 0,0 1-1,0-1 1,0 0 0,0 0-1,0 0 1,-1 0 0,1-3-1,27-136 16,-11 47-178,-13 79-29,9-26 0,-9 64 163,13 101 64,41 151 0,-56-265-25,1-1 0,1 0-1,5 11 1,-1-11 193,-8-9-209,0 0 0,0 0 0,1 0 0,-1 0 0,0 1 0,0-1 1,1 0-1,-1 0 0,0 0 0,1 0 0,-1 0 0,0 0 0,0-1 0,1 1 0,-1 0 0,0 0 0,0 0 1,1 0-1,-1 0 0,0 0 0,0 0 0,1-1 0,-1 1 0,0 0 0,0 0 0,1 0 0,0-2 10,0 0-1,0 1 0,0-1 0,0 0 1,0 0-1,0 0 0,0 1 0,-1-1 1,1 0-1,-1 0 0,1-2 0,2-21 9,0 0-1,-2 0 0,-2-29 0,-11-78-73,10 110 28,-1-11 64,-2 0-1,-1 1 1,-2-1 0,-17-46-1,24 77-68,1 1-1,-1 0 0,0 0 1,1-1-1,-1 1 0,0 0 1,0 0-1,0 0 0,-2-2 1,3 3 15,0-1 0,0 1 1,-1 0-1,1 0 0,0 0 1,0 0-1,-1 0 0,1 0 0,0 0 1,-1-1-1,1 1 0,0 0 1,0 0-1,-1 0 0,1 0 1,0 0-1,-1 0 0,1 0 1,0 0-1,-1 1 0,1-1 0,0 0 1,0 0-1,-1 0 0,1 0 1,0 0-1,-1 1 0,-1 1-33,0 0 0,0 0-1,0 0 1,1 1-1,-1-1 1,1 1 0,-2 3-1,-9 12 412,12-18-355,-1 1 1,1-1 0,0 0-1,-1 0 1,1 0 0,0 1-1,0-1 1,-1 0 0,1 0-1,0 0 1,-1 0-1,1 0 1,0 0 0,-1 0-1,1 0 1,0 0 0,-1 0-1,1 0 1,0 0-1,0 0 1,-1 0 0,1 0-1,0 0 1,-1 0 0,1 0-1,0 0 1,-1 0-1,1 0 1,-1-1 0,-7-8-219,-2-20-619,8 24 778,-25-78-3222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0:40.66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185 3 1472,'-6'-1'168,"0"0"0,0 1 0,-1 0-1,1-1 1,-1 2 0,1-1 0,0 1 0,0 0 0,-1 0 0,1 1 0,0 0-1,0 0 1,0 1 0,0-1 0,1 1 0,-1 0 0,1 1 0,0-1-1,0 1 1,-6 6 0,9-9-26,1 1 0,-1-1-1,0 1 1,1-1 0,-1 0-1,0 1 1,0-1 0,0 0 0,0 0-1,0-1 1,0 1 0,0 0-1,0-1 1,0 1 0,0-1 0,0 1-1,-1-1 1,1 0 0,0 0-1,-3 0 1,4-1-100,1 1 0,-1 0 0,1 0 0,-1 0 0,1 0 0,-1 0 0,1-1 0,0 1 0,-1 0 0,1 0 0,-1-1 0,1 1-1,-1 0 1,1-1 0,0 1 0,-1 0 0,1-1 0,0 1 0,-1-1 0,1 1 0,0-1 0,0 1 0,0 0 0,-1-1 0,1 1 0,0-1 0,0 1 0,0-1 0,0 0 0,0 0 6,2 1-134,27 2-44,0 1-1,38 9 1,-2-1 180,60 9 115,170 21 155,-40-11-74,197 18-129,-289-40 1302,-163-8-1393,1 0-1,-1 0 1,1 0 0,-1 0 0,1-1 0,-1 1 0,1 0 0,-1 0 0,1-1 0,-1 1 0,1 0 0,-1-1 0,1 1 0,-1 0-1,1-1 1,-1 1 0,0-1 0,1 1 0,-1-1 0,0 1 0,1-1 0,-1 1 0,0-1 0,0 0 0,4-14 136,1-33-20,-3 38-142,0 0-1,-1 1 1,-1-1-1,0 0 1,-1-17-1,-9 2-48,10 23 10,-1 1 1,1 0-1,-1 0 1,0 0-1,1 0 1,-1 0-1,0 0 1,0 0-1,1 0 0,-1 0 1,0 1-1,0-1 1,0 0-1,0 1 1,0-1-1,0 0 1,0 1-1,-1-1 0,1 1 1,-2-1-1,4 6-438,-1-2 425,1-1 1,0 1-1,0-1 0,0 1 0,1 2 0,4 7 8,-3 2-284,0 0 0,-1 1 0,0-1 0,-1 0 0,-1 0 0,0 1 0,-4 24 0,-3 14-2274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0:41.32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72 23 3072,'-20'-22'5790,"18"33"-5426,1-7-323,-1 0-1,0 0 0,0-1 1,-1 1-1,1 0 0,-1-1 0,0 0 1,-6 6-1,7-7-21,0 0 0,0 1 0,0-1 0,1 0 0,-1 1 0,0 0 0,1-1 0,0 1 0,0 0 1,-1 0-1,2 0 0,-1-1 0,0 5 0,0-7-18,1 0 0,0 1 0,0-1 0,0 0 0,-1 1 1,1-1-1,0 0 0,0 1 0,0-1 0,0 1 0,0-1 0,0 0 0,0 1 1,0-1-1,0 0 0,0 1 0,0-1 0,0 1 0,0-1 0,0 0 1,0 1-1,0-1 0,0 0 0,1 1 0,-1-1 0,0 0 0,0 1 1,0-1-1,1 0 0,-1 1 0,0-1 0,0 0 0,1 1 0,-1-1 1,0 0-1,1 0 0,-1 0 0,0 1 0,1-1 0,-1 0 0,1 0 11,3 2-15,0 0-1,0-1 0,1 0 0,-1 0 1,0 0-1,1 0 0,-1-1 0,1 1 1,-1-1-1,7-1 0,-1 1 24,657-3 615,-477 9-278,193 34 0,-268-28 534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1:58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11 955 1312,'0'0'78,"-1"0"0,1 0 0,-1-1-1,0 1 1,1 0 0,-1 0 0,1 0 0,-1-1 0,1 1-1,0 0 1,-1 0 0,1-1 0,-1 1 0,1 0 0,-1-1 0,1 1-1,0 0 1,-1-1 0,1 1 0,0-1 0,-1 1 0,1-1 0,0 1-1,0-1 1,-1 0 0,2 0 27,-1-1 0,1 1-1,0 0 1,0 0 0,-1 0 0,1 0-1,0 0 1,0 0 0,0 0 0,1-1 0,-1 1-151,17-16 683,-9 9-328,-1-1 0,1 1-1,-2-2 1,13-17 0,-7 5-118,1 0 0,1 2 0,1 0 0,32-31-1,-33 39-186,1 1 0,0 1 0,1 0 0,0 1 0,34-12-1,-30 12-143,26-10 599,-35 17-226,-11 2-233,0 0 0,-1 0-1,1-1 1,0 1 0,0 0 0,0 0-1,0-1 1,0 1 0,-1 0 0,1-1 0,0 1-1,0-1 1,-1 1 0,1-1 0,0 1-1,0-2 1,0 2 75,-1 1-71,1 0 0,0 0 1,-1 0-1,1 0 0,-1 0 1,0 1-1,1-1 0,-1 0 0,0 0 1,0 1-1,1 1 0,-1 1-45,2 6 59,-1 0 0,0 1 0,-1-1-1,0 0 1,-1 0 0,-2 13 0,2-13 1,-4 33-57,-7 90 636,14-125-531,2-11 358,3-13-138,28-88 86,-30 91-558,1 0-1,0 1 1,1 0-1,0 0 0,14-18 1,-20 29 152,-1 0 37,0 1 0,0 0 0,0-1 1,0 1-1,1 0 0,-1-1 0,0 1 1,0 0-1,0 0 0,1-1 0,-1 1 0,0 0 1,1 0-1,-1-1 0,0 1 0,1 0 1,-1 0-1,0 0 0,1-1 0,-1 1 0,0 0 1,1 0-1,-1 0 0,0 0 0,1 0 1,-1 0-1,0 0 0,1 0 0,-1 0 0,1 0 1,-1 0-1,0 0 0,1 0 0,0 1 8,0-1-1,-1 1 1,1 0-1,-1-1 1,1 1-1,-1 0 0,1-1 1,-1 1-1,1 0 1,-1 0-1,0 0 1,1-1-1,-1 3 1,1 1-2,0 0 1,0 0 0,0 0-1,-1 0 1,0 5 0,-2 15-10,0 36 0,2-51 2,0-8-16,0 1 0,0 0 0,0-1 0,1 1 0,-1-1 0,0 1-1,1-1 1,-1 1 0,1-1 0,0 3 0,0-3 344,13-6 367,-13 3-657,1 1 0,0-1 0,-1 0 0,1 0 0,-1 0 0,0 0 0,0 0 0,0 0 0,0 0-1,1-3 1,4-9 43,8-11-196,-6 11 47,0 0-1,1 0 1,14-17-1,-14 22 71,2-4-26,21-19 0,-31 32 3,-1 0 0,1-1 0,0 1 0,-1 0 1,1 0-1,0 0 0,-1 0 0,1 0 0,0-1 0,-1 1 0,1 0 0,0 1 1,-1-1-1,1 0 0,0 0 0,-1 0 0,1 0 0,0 0 0,-1 1 0,1-1 0,0 0 1,-1 1-1,1-1 0,-1 0 0,1 1 0,-1-1 0,1 0 0,-1 1 0,1-1 1,-1 1-1,1-1 0,-1 1 0,1 0 0,-1 0 0,19 26 91,-15-21-256,49 67 428,-46-65-230,1 1-1,0-1 1,0 0 0,1 0-1,17 11 1,-18-14 30,-1-1 1,0 0-1,1 0 0,0-1 1,0 0-1,0 0 1,0-1-1,13 3 0,-15-5-20,-1 0-1,1 0 0,0 0 0,-1-1 1,1 0-1,-1 0 0,1 0 1,-1-1-1,0 0 0,1 0 0,5-3 1,0-2 46,0 1 0,0-2 0,16-14 0,20-20-257,-46 42 211,-1-1 0,1 1 0,-1 0 1,0-1-1,1 1 0,-1-1 1,0 1-1,1-1 0,-1 1 0,0-1 1,0 1-1,1-1 0,-1 0 1,0 1-1,0-1 0,0 1 0,0-1 1,0 1-1,0-1 0,0-1 0,0 2-29,0 0-1,0 0 0,0 0 0,0 0 1,0-1-1,0 1 0,0 0 0,0 0 0,0 0 1,-1 0-1,1-1 0,0 1 0,0 0 0,0 0 1,0 0-1,0 0 0,0 0 0,-1-1 1,1 1-1,0 0 0,0 0 0,0 0 0,0 0 1,-1 0-1,1 0 0,0 0 0,0 0 1,0 0-1,0 0 0,-1 0 0,1 0 0,0 0 1,0 0-1,0 0 0,-1 0 0,1 0 1,0 0-1,0 0 0,0 0 0,-1 0 0,1 0 1,0 0-1,0 0 0,0 0 0,0 0 0,-1 0 1,1 1-1,0-1 0,0 0 0,0 0 1,0 0-1,-1 0 0,-4 21-715,2-12 728,0 1-1,1 0 1,0 1 0,1-1-1,0 0 1,1 0 0,0 1-1,0-1 1,3 11 0,-2-5-74,1-6 49,0 0 1,1 0-1,0 0 1,0-1-1,1 1 0,0-1 1,1 0-1,0 0 1,8 10-1,-12-18 25,-1 0 0,1 0 0,0 0 0,0 0-1,0 0 1,0 0 0,0-1 0,0 1 0,0 0-1,0-1 1,0 1 0,0-1 0,0 1 0,0-1-1,0 0 1,0 1 0,1-1 0,-1 0 0,0 0-1,0 0 1,0 1 0,0-1 0,1-1 0,-1 1-1,0 0 1,0 0 0,0 0 0,1-1 0,-1 1-1,1-1 1,1 0 23,-1 0 0,0 0 0,0 0 0,0 0 0,0 0 0,0-1-1,0 1 1,-1-1 0,1 1 0,0-1 0,-1 0 0,1 0 0,-1 0 0,0 0-1,2-2 1,2-7 82,0-1-1,-1 0 0,0-1 1,-1 1-1,0-1 0,1-18 1,-4 24-104,1-1 0,-2 0 0,1 0 0,-1 0 0,0 0 0,-1 0 1,0 1-1,0-1 0,0 1 0,-1-1 0,-7-12 0,7 15-21,0 1 0,-1-1 0,0 1 0,0-1-1,0 1 1,0 0 0,-1 0 0,1 1 0,-1 0-1,0 0 1,0 0 0,0 0 0,-10-3 0,8 4-528,6 5-78,1-3 619,0 1-1,1-1 1,-1 1 0,0 0-1,1-1 1,-1 1 0,1-1-1,-1 1 1,1-1 0,-1 0 0,1 1-1,-1-1 1,1 1 0,-1-1-1,2 1 1,11 5 100,-11-4-102,0-1 1,0 0 0,0 0-1,0 0 1,0-1 0,0 1 0,0 0-1,0-1 1,0 1 0,0-1-1,0 0 1,0 0 0,1 0 0,-1 0-1,3 0 1,115-23-46,66-8 348,-24 19-467,-49 4 165,-84 8 784,-43 16 176,9-15-936,0-1 1,0 1-1,0-1 1,0 0-1,1 0 0,-10-1 1,-5 0-106,5 2 52,-1 0 1,1 1-1,0 0 0,-1 1 0,1 1 0,0 0 1,1 1-1,-1 1 0,-17 9 0,24-10-13,1-1 0,-1 2 0,0-1-1,1 0 1,0 1 0,1 0 0,-1 1-1,1-1 1,0 1 0,-7 14 0,10-15 13,-1 0 1,1 0-1,0 1 1,0 0-1,1-1 1,0 1-1,0 0 1,0-1-1,1 1 0,0 0 1,1 0-1,-1-1 1,4 14-1,-2-11 39,1 1 1,0-1-1,1 1 0,0-1 0,0 0 0,1 0 0,0-1 0,9 12 0,-12-17 23,0-1 0,1 1-1,-1-1 1,1 0-1,-1 1 1,1-1-1,0 0 1,0-1-1,-1 1 1,1 0 0,1-1-1,-1 1 1,0-1-1,0 0 1,0 0-1,1-1 1,-1 1-1,1-1 1,-1 1 0,0-1-1,1 0 1,-1 0-1,1-1 1,-1 1-1,0-1 1,1 1-1,5-3 1,-4 1-4,-1 0 0,1 0-1,-1-1 1,0 1 0,0-1 0,0 0 0,0 0-1,0-1 1,0 1 0,-1-1 0,5-7 0,1-1-59,-1-2 0,9-19 0,-8 14 35,43-92 257,-38 78-172,-4 4-12,0 1 0,-2-1-1,-1-1 1,-2 1 0,-1-1 0,1-33-1,-1-85-290,8-66 144,-11 156-150,-9 77-373,5 10 389,0 0 0,3 48 0,1-34 129,4 44-135,0-25 242,4 16 136,0-12-295,-8-58 119,0 0-1,1 0 1,0 0-1,0 0 1,1 0 0,7 13-1,28 42 103,-28-47 1,-8-13-72,1 1 0,0 0 0,0-1 0,1 0 1,-1 1-1,1-1 0,0-1 0,-1 1 0,1 0 0,0-1 1,1 0-1,-1 0 0,0 0 0,1-1 0,-1 1 0,1-1 1,4 1-1,-2-1 24,0-1 0,0 1 0,0-1 0,0 0 1,0-1-1,0 0 0,-1 0 0,1 0 0,0-1 1,-1 0-1,8-3 0,-9 2 10,0 0 1,0-1-1,-1 0 1,1 1-1,-1-1 1,5-6-1,3-2-24,-8 8-20,0 1 1,0-1 0,0-1 0,-1 1-1,1 0 1,-1-1 0,0 0 0,0 0-1,-1 0 1,0 0 0,1 0 0,-2 0-1,1-1 1,-1 1 0,1-1 0,0-10-1,-2 6-222,0 15-263,0 15 84,3-5 385,1 1 1,0-1 0,1 0-1,1-1 1,0 1 0,1-1-1,0 0 1,1-1 0,1 0-1,0 0 1,19 20 0,-26-32 22,-1 0 0,1 0 0,0 0 1,0 0-1,-1 0 0,1 0 0,0-1 0,0 1 1,0-1-1,0 1 0,0-1 0,0 0 1,0 1-1,0-1 0,0 0 0,0-1 0,0 1 1,0 0-1,0 0 0,0-1 0,0 1 1,0-1-1,0 0 0,0 1 0,-1-1 0,1 0 1,0 0-1,2-2 0,4-3-3,0 1-1,0-1 1,-1 0 0,12-14 0,-3 3 71,-9 11-17,-1 0-1,1-1 1,-1 0-1,-1-1 1,0 1-1,0-1 0,7-15 1,-11 21-77,-1 1 0,0-1 0,1 1 0,0 0 0,-1-1 0,1 1 0,0 0 0,0-1 0,-1 1 0,1 0 0,0 0-1,0 0 1,0 0 0,1 0 0,-1 0 0,0 0 0,2-1 0,2 53-1200,-2-28 1121,-2-9 117,1 1 0,1-1-1,0 1 1,7 16 0,-1-5-19,-6-19 12,-1 0 0,1 0 0,0 0 1,0 0-1,5 6 0,-8-12-12,0-1 0,1 0-1,-1 1 1,1-1 0,-1 0 0,0 1 0,1-1 0,-1 0 0,1 1 0,-1-1 0,0 0 0,1 0 0,-1 0 0,1 1 0,-1-1 0,1 0 0,-1 0 0,1 0 0,-1 0 0,1 0 0,-1 0 0,1 0 0,-1 0 0,1 0 0,-1 0 0,1 0 0,-1 0 0,1 0-1,-1-1 1,1 1 0,-1 0 0,1 0 0,-1 0 0,0-1 0,2 1 0,-1-2 27,1 1-1,0 0 1,-1 0-1,1-1 1,-1 1-1,0-1 1,3-2-1,5-13 150,0-1 0,13-35-1,-6 11-32,14-38-174,34-152-1,-43 143-75,48-244 274,-68 289-544,-1 44 356,0 0 0,0 0 0,0 0 0,0 0 0,0-1 0,0 1 0,0 0 1,0 0-1,0 0 0,0 0 0,0 0 0,0 0 0,0 0 0,0 0 0,0-1 0,0 1 0,0 0 0,0 0 0,0 0 0,0 0 0,0 0 0,0 0 0,0 0 0,0-1 0,0 1 0,0 0 0,0 0 0,0 0 0,0 0 0,0 0 0,0 0 0,0 0 0,0 0 0,-1 0 0,1 0 0,0 0 0,0 0 1,0-1-1,0 1 0,0 0 0,0 0 0,0 0 0,0 0 0,0 0 0,-1 0 0,1 0 0,0 0 0,0 0 0,0 0 0,0 0 0,0 0 0,0 0 0,0 0 0,-1 0 0,1 0 0,0 0 0,0 0 0,0 0 0,0 0 0,0 0 0,0 0 0,0 1 0,-1-1 0,-3 7-283,3 8 99,0 1-1,1-1 0,4 28 1,-3-27 163,9 73 73,33 144 0,-31-197-143,0 0-1,24 45 0,-25-58 171,-7-14-22,2 0 1,8 12-1,-8-14-3,-1 0 1,-1 0 0,0 0 0,6 12 0,-7-10-25,2 1 0,-1-1 0,1 0 0,1-1 0,-1 1 0,2-1 0,-1 0 1,10 9-1,-14-16 0,0 0 0,0 1 0,0-1 1,0 0-1,0 0 0,0 0 1,0 0-1,0-1 0,0 1 0,0-1 1,0 1-1,1-1 0,-1 0 0,0 0 1,0 0-1,1 0 0,-1 0 1,0 0-1,0 0 0,1-1 0,2 0 1,5-3-23,-1 1 0,0-1 0,14-8 0,-12 5-21,2-1 71,-1 0 1,0-1-1,0-1 1,13-14 0,-6 6-97,17-21 472,-36 38-428,1 1 0,-1 0 0,0-1-1,1 1 1,-1-1 0,0 1 0,1-1 0,-1 1 0,0-1 0,1 1 0,-1-1 0,0 0 0,0 1 0,0-1 0,0 1 0,0-2 0,0 2 1,1 0 0,-1 0 0,0 0 0,0 0-1,0 0 1,0 0 0,0 0 0,0-1 0,0 1 0,0 0 0,0 0-1,0 0 1,0 0 0,0 0 0,-1 0 0,1-1 0,0 1 0,0 0-1,0 0 1,0 0 0,0 0 0,0 0 0,0 0 0,0 0-1,0 0 1,0-1 0,0 1 0,0 0 0,-1 0 0,1 0 0,0 0-1,0 0 1,0 0 0,0 0 0,0 0 0,0 0 0,0 0 0,-1 0-1,1 0 1,0 0 0,0 0 0,0 0 0,0 0 0,0 0-1,0 0 1,0 0 0,-1 0 0,1 0 0,0 0 0,0 0 0,0 0-1,0 0 1,0 0 0,0 0 0,-1 0 0,1 0 0,0 0 0,0 0-1,0 0 1,0 0 0,0 1 0,-58 42 389,49-35-457,0 0 0,0 1 0,1-1 0,1 2 0,-1-1-1,1 1 1,1 0 0,-6 12 0,5-4 59,0 0 1,1 1 0,1 0-1,1 0 1,0 1-1,0 24 1,3-38 30,1-2-10,0 0 1,0 0 0,0 0 0,0 0 0,2 4 0,-2-6 5,0-1 0,0 0 0,0 0 0,1 0 0,-1 0 1,1 0-1,-1 0 0,0 0 0,1 0 0,0 0 0,-1 0 0,1 0 0,0 0 0,-1 0 1,1-1-1,0 1 0,0 0 0,0 0 0,0-1 0,0 1 0,0 0 0,0-1 0,1 1 1,-1-1 7,0 0 1,0-1 0,0 1 0,1 0 0,-1-1-1,0 1 1,0-1 0,0 1 0,0-1-1,0 0 1,0 1 0,0-1 0,0 0 0,0 0-1,0 0 1,-1 1 0,1-1 0,0 0 0,1-2-1,15-23 20,-4-5 171,-4 5-125,-4 15-43,-1 0 0,-1 0-1,3-21 1,-1 11-158,-1 12 160,-3 9-140,-1-1 0,1 0-1,-1 1 1,1-1-1,-1 0 1,0 0-1,1 1 1,-1-1 0,0 0-1,0 0 1,1 0-1,-1 1 1,0-3 0,18 71-130,-12-52 207,1 0 0,13 21 1,-10-20 9,-9-14 14,0-1 1,1 0 0,-1 0-1,1 0 1,-1 0 0,1 0 0,0 0-1,0 0 1,0 0 0,0-1 0,0 1-1,0-1 1,1 0 0,-1 1-1,0-1 1,1 0 0,-1 0 0,1-1-1,3 2 1,-3-2 13,0 0 0,0 0 0,-1 0 0,1 0 0,0-1-1,0 1 1,0-1 0,0 1 0,-1-1 0,1 0 0,0 0 0,0-1 0,-1 1 0,1 0 0,-1-1 0,0 0-1,1 1 1,2-4 0,21-21 160,0-2 0,43-61 1,-16 19 28,-49 65-196,8-10 0,0 0 1,0-2 0,-2 1-1,11-21 1,0-15-49,-3 0 0,-1-1 0,-3-1 1,11-89-1,-22 119 140,2-8-9,-2-1-1,-1-58 1,-2 86-127,-1 1 0,0-1 0,-1 1 0,1-1 0,-1 1 1,0-1-1,0 1 0,0 0 0,0 0 0,-1 0 0,-4-6 0,7 10 5,-1 0-1,1-1 1,0 1-1,-1-1 0,1 1 1,0 0-1,-1-1 1,1 1-1,0 0 1,-1 0-1,1-1 1,0 1-1,-1 0 1,1 0-1,-1-1 0,1 1 1,-1 0-1,1 0 1,0 0-1,-1 0 1,1 0-1,-1 0 1,1 0-1,-1 0 1,1 0-1,-1 0 0,1 0 1,-1 0-1,1 0 1,-1 0-1,0 1 1,0-1-11,-1 1 0,1 0 0,0 0 0,0 0 0,0 0 0,0 0 0,0 0 0,0 0 0,0 1 0,-1 0 0,-1 3-18,0 0 0,0 1 1,1-1-1,-3 9 0,-1 17 9,-3 53 0,5-36-211,-1 157 374,5-142-395,2-42 290,0 0 0,1-1 1,1 0-1,1 1 0,1-1 1,1-1-1,1 0 1,10 19-1,-8-19 4,1-1 1,1 0-1,0-1 1,26 25-1,-34-37 2,0-1 0,0 0 1,1 0-1,-1-1 0,1 1 0,0-1 1,0 0-1,0-1 0,9 4 0,-10-5-12,-1 0 0,1 0 0,0 0 0,0-1 0,0 0-1,0 0 1,0 0 0,0 0 0,0 0 0,-1-1 0,1 1 0,0-1-1,0 0 1,0-1 0,5-1 0,16-11 46,0-1 0,0-2 0,-1 0 1,32-31-1,-50 42-8,6-3-20,-2-1 1,1-1-1,-1 0 0,-1 0 0,9-14 1,-17 24 0,0-1 1,0 0 0,0 1 0,-1-1 0,1 0 0,-1 0 0,1 0 0,-1 1-1,0-1 1,1 0 0,-1 0 0,0 0 0,0 0 0,0 1 0,-1-1 0,1 0-1,0 0 1,-1 0 0,1 0 0,-1 1 0,0-1 0,-1-2 0,1 1-23,-1 1 1,0 0 0,1 0 0,-1 0 0,0 0-1,0 0 1,-1 0 0,1 1 0,0-1 0,0 1-1,-1-1 1,1 1 0,-1 0 0,-4-1 0,5 1-34,-7-2-152,1 1 0,-16-3 0,21 5 151,0 0 1,0-1-1,0 1 1,0 1 0,0-1-1,0 0 1,-1 1-1,1 0 1,0 0-1,1-1 1,-1 2 0,-4 0-1,-4 5-70,0-1-1,0 1 1,1 1 0,0 0-1,0 0 1,1 1-1,-12 14 1,17-18 76,0 1 0,0-1 0,1 1 0,0 0 0,0 0 0,0 1 0,1-1 0,0 0 0,0 1 0,0 0 0,1-1 0,0 1 0,0 0 1,1 0-1,1 11 0,1 3 9,2 0 1,1 0 0,11 32-1,-15-51 18,-1 0-1,1 0 1,0-1-1,0 1 1,0 0-1,0 0 1,0-1 0,1 1-1,-1 0 1,0-1-1,1 0 1,-1 1-1,1-1 1,0 0-1,-1 0 1,1 1-1,0-1 1,2 1 0,-1-2 17,0 1 1,1 0 0,-1 0 0,0-1 0,0 0 0,1 0 0,-1 0 0,0 0 0,1 0 0,4-1 0,4-3 13,1 1 0,-1-2 0,0 0 0,20-11 0,74-44-116,75-38 74,-83 47-45,-86 43 9,6-1 62,-18 9-15,0 0-1,0 0 0,1 0 1,-1 0-1,0 0 0,0 0 1,0 0-1,0 0 0,0 0 1,0 0-1,1 0 1,-1 0-1,0 0 0,0 0 1,0 0-1,0 0 0,0 0 1,0 0-1,0-1 0,1 1 1,-1 0-1,0 0 1,0 0-1,0 0 0,0 0 1,0 0-1,0 0 0,0 0 1,0 0-1,0-1 0,0 1 1,0 0-1,0 0 0,0 0 1,1 0-1,-1 0 1,0 0-1,0 0 0,0-1 1,0 1-1,0 0 0,0 0 1,0 0-1,0 0 0,0 0 1,-1-1-1,1 1-2,0 0 0,0 0 1,-1 0-1,1 0 0,0 0 0,0 0 0,-1 0 0,1 0 1,0 0-1,-1 0 0,1 0 0,0 0 0,0 0 0,-1 0 0,1 0 1,0 0-1,0 0 0,-1 1 0,1-1 0,0 0 0,0 0 1,-1 0-1,1 0 0,0 0 0,-1 1 0,-8 7-80,0 0 0,-9 10 0,6-6 23,7-6 28,-1 1 1,1 0-1,0 1 0,0-1 1,1 1-1,0-1 0,-4 13 1,0 1-35,-7 35 1,14-49 52,-1 0 0,1 0 0,1 0 0,-1-1 0,1 1 0,0 0 0,0 0 0,1 0 0,0 0 0,1 0 0,-1 0 0,1-1 1,4 11-1,-5-16 11,-1 0 0,1 0 0,-1 0 0,1 0 0,0 0 0,-1-1 0,1 1 0,0 0 0,0 0 0,-1 0 0,1-1 1,0 1-1,0-1 0,0 1 0,0-1 0,0 1 0,0-1 0,0 1 0,0-1 0,0 0 0,0 1 0,0-1 0,0 0 0,0 0 1,0 0-1,0 0 0,0 0 0,0 0 0,0 0 0,1 0 0,-1 0 0,0-1 0,0 1 0,0 0 0,0-1 0,0 1 0,0-1 1,0 1-1,-1-1 0,1 1 0,0-1 0,0 0 0,1-1 0,4-2 12,-1-1-1,0 0 1,-1 0 0,1 0-1,4-9 1,6-8 67,-1 0 1,-2-1-1,13-31 0,-16 31-7,0-1-1,-2-1 0,-1 1 1,0-1-1,-2 0 0,-1 0 1,0-30-1,-5-50-74,-17-121-1,17 215-14,0 0 0,-1 0 0,-1 0-1,0 0 1,0 1 0,-7-14 0,11 24-3,-1-1 0,1 1 0,0-1 1,0 1-1,0 0 0,0-1 0,-1 1 0,1-1 0,0 1 1,0 0-1,-1-1 0,1 1 0,0-1 0,-1 1 1,1 0-1,0 0 0,-1-1 0,1 1 0,0 0 0,-1 0 1,1-1-1,-1 1 0,1 0 0,-1 0 0,1 0 0,0 0 1,-1-1-1,1 1 0,-1 0 0,1 0 0,-1 0 1,1 0-1,-1 0 0,1 0 0,-1 0 0,1 0 0,-1 1 1,1-1-1,0 0 0,-1 0 0,1 0 0,-1 1 1,-1 0-35,1 0 0,1 0 0,-1 0 0,0 0 0,0 0 0,0 0 0,0 1 0,1-1 1,-1 0-1,1 1 0,-1-1 0,1 0 0,-1 1 0,1 0 0,-5 29-47,1 0 0,2 0 0,1 1 0,2-1 0,1 0 0,7 37 0,3 11 91,-7-42-41,1-1-1,15 51 1,-15-72 32,16 44 133,-19-53-85,0 1 1,1 0 0,0-1-1,0 0 1,1 0-1,5 6 1,-7-10 11,-1 0 1,1 0-1,0 0 1,-1-1-1,1 1 0,0-1 1,0 0-1,0 0 1,0 0-1,0 0 0,0-1 1,0 1-1,0-1 1,0 0-1,1 0 1,-1 0-1,0 0 0,0 0 1,0-1-1,0 1 1,0-1-1,0 0 0,4-1 1,8-4-79,-1 0-1,1 0 1,15-12-1,-29 18 25,60-38-2462,-2-4-4516,-48 34 4165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1:59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0 111 4320,'0'-1'69,"1"1"0,-1 0 0,0 0 0,0 0 0,1 0 0,-1 0 0,0 0 0,0 0 0,1-1 0,-1 1 0,0 0 0,0 0 0,1 0 0,-1-1 0,0 1 0,0 0 0,0 0 0,0 0 0,1-1 0,-1 1 0,0 0 0,0 0 0,0-1 0,0 1 0,0 0 0,0 0 0,0-1 0,0 1 0,0 0 0,0-1 0,0 1 0,0-1 18,1 0 0,-1 1-1,0-1 1,0 0 0,0 0 0,1 1 0,-1-1 0,0 1 0,1-1-1,-1 0 1,1 1 0,-1-1 0,1 1 0,-1-1 0,1 0 0,-1 1-1,1 0 1,-1-1 0,1 1 0,0-1 0,9-3 88,1 1 1,-1 0 0,0 1-1,18-2 1,2 0 92,419-51 340,-390 52-1231,44-5-3761,-73 3 1589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2:05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317 768 1152,'2'-2'198,"-1"0"0,1 0-1,0 1 1,0-1 0,0 0 0,1 1 0,-1-1-1,16-13 7366,-17 14-7215,-40-8 1812,24 7-1918,13 2-220,0-1 1,0 1-1,0-1 1,0 1-1,-1 0 0,1 0 1,-4 0-1,-10 4 29,0 0-1,-30 13 1,6-2 27,24-9-7,0 0 1,0 2-1,1 0 0,-26 18 1,36-22-113,1 0 0,-1 0 0,1 1 0,0 0 0,0 0 0,0 0 0,1 0 0,0 0 0,0 1 0,0 0 0,1 0-1,0-1 1,0 1 0,0 0 0,1 1 0,0-1 0,-1 8 0,2-9 63,-1-1 0,1 1-1,0-1 1,1 1 0,-1 0-1,1-1 1,0 1 0,0-1-1,0 1 1,1-1 0,0 0-1,0 0 1,0 1 0,0-1-1,0 0 1,1-1 0,0 1-1,0 0 1,0-1 0,0 0-1,0 1 1,1-1 0,6 4-1,-6-5-3,0 0 1,0-1-1,0 1 0,0-1 0,0 0 0,1 0 0,-1 0 1,0-1-1,0 0 0,1 0 0,-1 0 0,0 0 1,1 0-1,-1-1 0,0 0 0,0 0 0,0 0 0,0-1 1,8-3-1,2-2 50,0 0 0,0-1 0,-1-1 0,14-12 0,10-12 221,38-44-1,-63 64-193,-5 4-37,0 0 0,0 0 0,-1-1 0,-1 1 1,0-1-1,0-1 0,-1 1 0,4-14 0,-7 22-69,-1 0 0,0 0 0,0 1 1,0-1-1,0 0 0,-1 0 0,1 0 0,-1-2 0,1 4 1,0-1-1,0 1 0,0 0 0,0 0 1,0-1-1,0 1 0,0 0 1,0-1-1,0 1 0,0 0 0,0 0 1,0-1-1,0 1 0,-1 0 0,1 0 1,0-1-1,0 1 0,0 0 0,0 0 1,-1 0-1,1-1 0,0 1 1,0 0-1,0 0 0,-1 0 0,1-1 1,0 1-1,0 0 0,-1 0 0,1 0 1,0 0-1,0 0 0,-1 0 0,1 0 1,0 0-1,0 0 0,-1-1 1,1 1-1,0 0 0,-1 0 0,1 0 1,0 1-1,0-1 0,-1 0 0,1 0 1,0 0-1,0 0 0,-1 0 1,1 0-1,0 0 0,0 0 0,-1 0 1,1 1-1,0-1 0,0 0 0,-1 0 1,1 0-1,0 1 0,-3 3-23,-1 0-1,1 0 1,1 1-1,-1-1 1,1 1-1,-1 0 0,1-1 1,1 1-1,-1 0 1,1 0-1,0 0 1,0 1-1,0 7 1,0-4 46,1 1 0,0 0-1,1-1 1,0 1 0,0-1 0,5 17 0,-5-23 45,1 1-1,0 0 0,0 0 0,0-1 1,0 1-1,1-1 0,-1 0 1,1 1-1,0-1 0,-1 0 0,2-1 1,-1 1-1,0 0 0,0-1 1,1 0-1,0 0 0,6 3 1,-8-4-41,1-1 1,-1 0-1,0 0 1,0-1-1,0 1 1,0 0-1,0-1 1,0 1-1,0-1 1,0 1 0,0-1-1,0 0 1,-1 0-1,1 0 1,0 0-1,0 0 1,-1 0-1,1-1 1,1-1-1,4-3 38,0-1-1,10-13 0,4-7 77,-1-1-1,-1-1 0,27-56 1,37-146 30,-40 104-102,-38 112-70,37-108 120,-34 93-74,0-1 0,3-32-1,-9 15-11,-2 43-39,-1 0 0,1 0 1,-1 1-1,0-1 0,0 0 1,0 1-1,-4-9 0,4 13 5,1-1-1,0 1 0,0-1 0,-1 1 1,1-1-1,0 1 0,-1-1 0,1 1 1,-1-1-1,1 1 0,0 0 0,-1-1 1,1 1-1,-1-1 0,1 1 0,-1 0 1,0 0-1,1-1 0,-1 1 0,1 0 1,-1 0-1,1 0 0,-1 0 0,0-1 1,1 1-1,-1 0 0,1 0 0,-1 0 1,0 0-1,1 0 0,-1 1 0,1-1 1,-1 0-1,0 0 0,1 0 0,-1 0 0,1 1 1,-1-1-1,1 0 0,-1 1 0,1-1 1,-1 0-1,0 1 0,-2 2-66,0-1 0,0 1 1,0 0-1,0 0 0,-2 4 0,0 0-10,1 0 0,-1 0 0,2 1 0,-1 0 0,1 0 0,0 0 0,-1 9 0,-1 6-72,-3 33-1,3 175 181,6-197-6,1 62-122,17 104 0,-15-174 193,1-1 1,1 0 0,1 0 0,1-1-1,1 0 1,2 0 0,0-1-1,16 24 1,-23-41-12,1-1-1,-1 1 0,1-1 1,0 1-1,0-1 0,1-1 0,0 1 1,0-1-1,0 0 0,0-1 1,0 1-1,10 3 0,-12-6-68,1 0 0,0 0 0,0 0 0,0 0 0,-1-1 0,1 1 0,0-1 0,0 0 0,0-1 0,0 0 0,0 1-1,0-1 1,-1-1 0,1 1 0,0-1 0,-1 0 0,1 0 0,-1 0 0,5-4 0,-2 2-404,0-1 0,-1 0 0,0-1 1,0 0-1,0 0 0,-1 0 0,6-8 0,-9 10-44,1 0 0,-1 1 0,0-1 0,0 0 0,-1 0 0,1 0 0,-1 0 0,1 0 0,-1 0 0,-1-1-1,1 1 1,-1 0 0,1 0 0,-1-1 0,-1-5 0,-6-10-2809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2:06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22 206 7648,'-21'-6'4256,"34"6"-4192,5 0 672,16-5-384,6 2 896,12-8-704,5-9 512,17-4-608,19 1-257,7-1-95,-2 4-96,-11-2 0,-8-3-1919,-9 3 1055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8:53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0 1568,'1'6'3502,"3"25"-2002,-6 7-849,-7 44 0,-1 3 5,8-54-539,-11 59 0,8-66-42,1 1-1,2 0 0,0 47 0,2-16-29,-22 263 690,0 39-169,17-239-271,2 126-57,-3-4 217,0-115-200,5-99-186,1 98 432,1-58-174,-3 0 0,-20 126 1,-7 80-331,14-107-10,-49 417 605,57-495-499,9 176 0,17-98 76,-8-79-34,21 385 169,-32-417-212,-14 337 307,-1-260-83,-28 241 626,36-294-505,8 150 0,2-86-95,0 323 858,20-182-922,-20-258-321,2 50-1892,-5-26-3524,0-42 4032,0 3-914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2:39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1472,'2'-5'4149,"-3"5"-4080,2 0-32,0 0 0,-1 0 0,1 0 1,-1 0-1,1 0 0,0 1 0,-1-1 0,1 0 0,-1 0 0,1 0 0,-1 1 0,1-1 0,0 0 0,-1 1 1,1-1-1,-1 0 0,1 1 0,-1-1 0,0 1 0,1 0 0,2 3 48,0 1 0,-1 0 0,0 0 0,0 0-1,0 0 1,-1 1 0,0-1 0,0 0 0,1 7 0,-1 8 154,-2 24 0,0-13-179,1 90 649,-5-54 91,2-42-603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2:40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89 640,'3'-11'7434,"-1"9"-6903,-1 1-526,0-1 1,1 1-1,-1 0 1,1 0-1,-1 0 0,1 0 1,0 0-1,3 0 1,8-6 572,-11 6-531,0 0 1,1 0-1,-1 1 1,0-1-1,0 0 1,1 1-1,-1 0 1,1-1-1,-1 1 1,3 0 0,17-2 138,8-7 251,52-9 1,-7 2-214,-60 13-44,0 1 0,1 0 0,25 1 0,-40 1-234,0 1 56,0-1 0,1 1-1,-1-1 1,0 1 0,0 0-1,0-1 1,0 1 0,0 0 0,0 0-1,0 0 1,0 0 0,-1 0-1,1 0 1,0 0 0,0 0-1,-1 0 1,1 0 0,-1 0 0,1 0-1,0 3 1,0-1-460,0-1 0,-1 1 0,1 0 0,-1 0 1,0 0-1,1 0 0,-1 0 0,-1 5 0,-3 10-3579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2:41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0 1248,'0'0'59,"0"1"0,0-1 0,0 0 0,0 0 0,0 0-1,0 0 1,0 1 0,0-1 0,0 0 0,1 0 0,-1 0 0,0 1 0,0-1 0,0 0 0,-1 0 0,1 0 0,0 1-1,0-1 1,0 0 0,0 0 0,0 0 0,0 0 0,0 1 0,0-1 0,0 0 0,0 0 0,0 0 0,0 0 0,-1 0-1,1 1 1,0-1 0,0 0 0,0 0 0,0 0 0,0 0 0,-1 0 0,1 0 0,0 1 0,0-1 0,0 0 0,-1 0-1,1 0 1,0 0 0,0 0 0,0 0 0,-1 0 0,1 0 4,0 0-1,-1 1 1,1-1 0,0 0 0,-1 0-1,1 0 1,-1 0 0,1 1-1,0-1 1,-1 0 0,1 0 0,0 0-1,-1 0 1,1 0 0,-1 0-1,1 0 1,0 0 0,-1 0-1,1 0 1,-1 0 0,1 0 0,0-1-1,-1 1 1,1 0 0,-1 0-1,1 0 1,0 0 0,-1-1-1,1 1 1,0 0 0,0 0 0,-1-1-1,1 1 1,0 0 0,-1 0-1,1-1 1,-1-1 490,-5 4 802,5 2-1311,0 1-1,0-1 1,0 1 0,0 0-1,1-1 1,-1 1 0,1 0-1,0 0 1,2 6 0,-2 6 15,-3 142 714,-7-31-261,10-112-299,-6 31-1,3-32-51,-1 28 0,-1 6-337,5-47 59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2:42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1984,'0'0'90,"-1"1"1,1-1 0,-1 1-1,0 0 1,1-1-1,-1 1 1,1-1-1,0 1 1,-1 0 0,1-1-1,0 1 1,-1 0-1,1-1 1,0 1-1,0 0 1,-1 0-1,1 1 1,0-2-2,0 1 0,0-1 0,0 1 0,0-1-1,-1 1 1,1 0 0,0-1 0,0 1 0,-1-1 0,1 1 0,0-1 0,-1 1 0,1-1 0,0 1-1,-1-1 1,0 1 0,1 3 138,-1-1 0,1 1 0,0-1 0,0 1 0,0-1 0,1 7 0,4 4 339,-3-12-524,-1 0-1,0 1 0,-1-1 1,1 1-1,0-1 1,-1 1-1,1 0 1,-1 3-1,5 49 226,-4 15 30,-1 62 344,-2-86-287,2-19-56,-4 27 0,0-38-226,0 5-150,4-20 96,0 1 0,0 0-1,0-1 1,0 1-1,-1-1 1,1 1 0,-1-1-1,1 1 1,-2 2-1,1-3-123,1 17-870,0-18 840,0 1 1,0-1 0,0 1-1,0-1 1,0 1 0,0-1-1,0 1 1,0-1-1,0 1 1,0-1 0,-1 0-1,1 1 1,0-1 0,0 1-1,-1-1 1,1 1 0,0-1-1,-1 0 1,1 1 0,-1-1-1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2:43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 1472,'1'-2'3445,"-1"3"-3310,1 0 1,0 1-1,-1-1 0,1 1 1,0-1-1,-1 1 0,0-1 0,1 1 1,-1-1-1,0 1 0,0 0 1,0-1-1,0 1 0,0-1 0,0 1 1,0-1-1,-1 1 0,1-1 1,0 1-1,-1-1 0,0 1 0,1-1 1,-1 1-1,0-1 0,-1 2 1,-3 9 133,-2-3 488,4-6 101,9-2-409,-4-1-348,0-1-58,0 0-1,0 1 1,0-1 0,0 1-1,0-1 1,3 1 0,2 3-139,-5-2-224,6 3-2203,1 3 1174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2:44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24 992,'-4'1'7345,"14"0"-5804,-7 0-1525,1-1 0,-1 0 0,1 0 0,-1-1-1,0 1 1,6-2 0,2-3 15,1 1-1,0 1 1,0-1 0,0 2-1,0 0 1,0 0 0,0 1-1,1 1 1,-1 0 0,0 0-1,21 4 1,-29-3-60,0 1 0,1-1 0,-1 0 0,5 4 0,0-1 78,-8-4-28,7 25 278,-7-20-289,-1 0 0,-1 0-1,1 0 1,-1 0 0,1 0 0,-2 0-1,1-1 1,0 1 0,-1 0 0,0-1 0,0 1-1,0-1 1,-1 0 0,1 1 0,-1-1-1,0 0 1,-7 6 0,-26 23 65,16-14 14,-1-1 0,-32 22-1,32-26 31,16-10-57,-1 0-1,0 0 1,0 0-1,0-1 1,-1 0-1,-8 3 1,0-1-81,11-4 21,1 1-1,0-1 0,-1 0 0,0-1 1,-6 2-1,9-2-1,20-3-43,234-23 45,-143 24-6046,-88 2 3052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2:45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1 832,'0'0'184,"-1"0"0,0 0 0,1 0 0,-1 0 0,0 0-1,1 0 1,-1 0 0,1 0 0,-1 0 0,0 0 0,1 0 0,-1 0 0,0 0 0,1 0 0,-1 1 0,1-1-1,-1 0 1,1 0 0,-1 1 0,0-1 0,1 0 0,-1 1 0,1-1 0,-1 1 0,1-1 0,0 1-1,-1-1 1,1 0 0,-1 2 0,-16 17 421,13-14-481,1-1 0,-1 0 0,0 0 0,0 0 0,-1-1 0,1 1 0,-8 3 0,28-11 623,1 1-1,0 1 0,26-1 0,-12 1-3158,60-12-1,-60 4-877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3:02.71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18 221 2080,'-13'-23'4078,"13"27"-4092,3 841 1203,-3-843-1150,0 0 1,0 0-1,0-1 0,0 1 0,-1 0 1,1 0-1,-1 0 0,-1 3 0,2-5-36,0 0 0,0 0 0,0 0 0,0 0 0,0 0 0,0 0 1,0 0-1,0 0 0,0 0 0,0 0 0,0 0 0,0 0 0,0 0 0,0 0 0,0 0 0,0 0 0,0 1 0,0-1 0,0 0 0,-1 0 0,1 0 0,0 0 0,0 0 0,0 0 0,0 0 0,0 0 0,0 0 0,0 0 0,0 0 0,0 0 0,0 0 0,0 0 0,0 0 0,0 0 0,0 0 0,0 0 0,-1 0 0,1 0 0,0 0 0,0 0 0,0 0 0,0 0 0,0 0 0,0 0 0,0 0 0,0-1 0,0 1 0,0 0 0,0 0 0,0 0 0,0 0 0,0 0 0,0 0 0,0 0 0,0 0 0,0 0 0,0 0 0,0 0 0,0 0 0,-1 0 0,1 0 0,0 0 0,0 0 0,0-1 0,-1-11 83,7-61-305,-4 50 246,1 0 1,8-27-1,2-13-77,-3 0-59,33-114-1,-42 174 113,0 0-1,0 0 0,1 0 0,-1 1 0,1-1 0,-1 1 1,3-3-1,-4 4 1,0 1 0,1 0 0,-1 0 0,0-1 1,0 1-1,1 0 0,-1 0 0,0-1 0,1 1 0,-1 0 1,0 0-1,0 0 0,1 0 0,-1 0 0,0 0 0,1 0 0,-1-1 1,1 1-1,-1 0 0,0 0 0,1 0 0,-1 0 0,0 0 1,1 1-1,0-1 2,0 0 0,-1 1 1,1-1-1,0 1 0,-1-1 1,1 1-1,-1 0 0,1-1 1,-1 1-1,1 0 0,-1-1 1,0 1-1,1 0 0,-1-1 0,0 1 1,1 1-1,2 7 37,-1 0-1,1 1 1,-2-1 0,1 1-1,-1 0 1,-1 10-1,1-7 25,-1 116 633,-21 175 0,11-247-327,7-43-174,20-111 33,6-28-126,-6 54-301,32-124 41,-31 134 72,28-65 0,-46 126 83,34-72-31,-30 65 30,1 0 0,-1 0 0,1 0 1,0 1-1,1-1 0,11-9 0,-16 15 2,-1 0 0,1 1 0,0-1 0,0 0 0,-1 1 0,1-1 0,0 1 0,0 0 0,0-1 0,0 1 0,0 0 0,0-1 0,0 1 0,-1 0 0,1 0 1,0 0-1,0 0 0,0 0 0,0 0 0,0 0 0,0 0 0,0 0 0,0 0 0,0 0 0,0 1 0,0-1 0,0 0 0,-1 1 0,1-1 0,0 1 0,0-1 0,1 2 0,0 0 8,0 0-1,0 1 0,0-1 0,0 1 1,-1 0-1,1 0 0,-1-1 0,1 1 1,0 6-1,4 10 5,-1 0 1,-1 1-1,1 20 1,1 63-20,-7-47 287,-2-1 0,-14 74 0,4-50 988,13-76-1154,4-11-88,6-16-57,38-137-268,25-66-65,-58 191 242,20-47-18,-28 70 73,0 0 1,1 0-1,17-21 0,-23 32 54,0-1-1,1 1 1,-1 0 0,0-1 0,1 1-1,0 0 1,-1 1 0,1-1-1,0 0 1,0 1 0,0 0 0,3-2-1,-5 3 13,0 0-1,0 0 0,0 0 0,0 0 1,0 0-1,0 0 0,0 0 1,0 0-1,0 0 0,0 0 0,0 1 1,0-1-1,0 0 0,0 1 1,0-1-1,1 2 0,0-1 5,-1 0 0,1 1 1,-1-1-1,0 1 0,0-1 0,1 1 0,-1-1 0,0 1 0,-1 0 0,1-1 0,1 4 0,3 9 22,-1 1 0,0-1 0,-1 1 0,1 16 0,1 60 108,-5-67-104,2 45 478,-3 0 0,-3-1 0,-23 116 0,19-166-272,2-12-231,6-6-7,-1 0 0,1 0 0,0 0-1,0 0 1,0 0 0,-1 0 0,1 0 0,0-1 0,0 1 0,-1 0-1,1 0 1,0 0 0,0 0 0,0 0 0,-1-1 0,1 1 0,0 0-1,0 0 1,0 0 0,0 0 0,-1-1 0,1 1 0,0 0 0,0 0-1,0 0 1,0-1 0,0 1 0,0 0 0,0 0 0,0-1 0,0 1-1,0 0 1,-3-11-70,1 0 0,1 0 0,0-1 0,1 1 0,1-21 0,1 0 4,17-183-488,-17 204 432,1 0-1,7-19 1,-10 30 122,0-1 1,0 1-1,0-1 0,0 1 1,0-1-1,0 1 0,1 0 0,-1-1 1,0 1-1,0 0 0,0-1 1,1 1-1,-1 0 0,0-1 1,1 1-1,-1 0 0,0-1 1,1 1-1,-1 0 0,0 0 0,1-1 1,-1 1-1,1 0 0,-1 0 1,0 0-1,1 0 0,0-1 1,-1 2-1,1-1 0,-1 0 0,1 0 1,-1 1-1,1-1 0,-1 0 0,0 1 1,1-1-1,-1 1 0,1-1 0,-1 0 1,0 1-1,1-1 0,-1 1 1,0-1-1,0 1 0,1 0 0,1 4-3,0 0-1,-1 1 0,3 9 1,4 53 272,-4 1 1,-2 0-1,-3-1 1,-3 1-1,-21 109 1,20-152 185,2-18-245,1-10-168,-2-12-122,2-5-13,1 1 0,1-1 1,0 0-1,6-37 1,-3 32 49,1-5-46,22-176-198,-14 137 194,20-67 0,-26 116 2,1-1 1,11-24 0,-16 39 54,1 1-1,-1-1 1,1 1-1,0 0 1,0 0-1,0 0 1,1 0-1,-1 0 1,1 1 0,0 0-1,0 0 1,0 0-1,0 0 1,10-4-1,-13 6 34,1 1 0,-1-1 0,1 1-1,-1-1 1,1 1 0,0 0 0,-1 0-1,1 0 1,0 0 0,-1 0 0,1 0-1,-1 0 1,1 1 0,0-1 0,-1 0 0,3 2-1,-2-1 11,0 0 0,0 1 0,0-1-1,0 1 1,0 0 0,0-1 0,0 1-1,0 0 1,-1 0 0,1 0 0,1 3-1,7 15 81,-1 0-1,-1 0 0,0 1 0,7 37 1,-4-13 87,-3 1 0,-2 0 0,-2 1 1,-2-1-1,-1 1 0,-3 0 0,-2-1 1,-2 0-1,-20 76 0,21-109-15,5-13-158,0 0 1,0 0-1,0 0 1,0 0 0,0 0-1,0 0 1,0 0-1,0 0 1,0 0-1,0 0 1,0 0-1,0 1 1,-1-1-1,1 0 1,0 0-1,0 0 1,0 0 0,0 0-1,0 0 1,0 0-1,0 0 1,0 0-1,0 0 1,0 0-1,0 0 1,0 0-1,-1 0 1,1 0-1,0 0 1,0 0 0,0 0-1,0 0 1,0 0-1,0 0 1,0 0-1,0 0 1,0 0-1,0-1 1,0 1-1,0 0 1,-1 0 0,1 0-1,0 0 1,0 0-1,0 0 1,0 0-1,0 0 1,0 0-1,0 0 1,0 0-1,0 0 1,0 0-1,0 0 1,0 0 0,0-1-1,0 1 1,0 0-1,0 0 1,0 0-1,0 0 1,-1-2-14,1 0 1,0-1 0,0 1-1,-1 0 1,2 0-1,-1-1 1,1-3 0,31-127-306,-29 122 243,15-48-45,2 0-1,3 2 1,55-100 0,-73 148 71,0 1 1,1-1-1,0 1 1,1 0-1,7-6 1,-13 12 44,0 1 1,0 0-1,1 0 1,-1 0-1,0 0 1,0 1-1,1-1 0,-1 0 1,1 0-1,-1 1 1,1-1-1,-1 1 0,1-1 1,-1 1-1,1 0 1,-1 0-1,1 0 0,-1-1 1,1 1-1,0 1 1,-1-1-1,1 0 1,-1 0-1,1 1 0,-1-1 1,1 0-1,-1 1 1,1 0-1,-1-1 0,1 1 1,-1 0-1,0 0 1,0 0-1,1 0 1,-1 0-1,0 0 0,0 0 1,0 0-1,2 2 1,1 3 21,0 1 0,0 0 1,-1 0-1,0 0 1,0 0-1,0 0 0,-1 0 1,2 14-1,-2-13-8,4 24 117,-1-1 1,-2 1-1,-1 0 1,-3 48-1,-4-17 529,-18 80-1,41-198-963,32-162-231,-35 149 467,-7 28-16,2 0 1,2 0-1,2 1 0,21-43 1,-32 77 54,0 0 0,0 0 0,1 0 0,4-5 0,-8 9 29,1 1 1,-1-1 0,1 0-1,0 0 1,-1 1 0,1-1 0,0 1-1,0-1 1,-1 0 0,1 1-1,0-1 1,0 1 0,0 0-1,0-1 1,0 1 0,0 0-1,-1 0 1,1-1 0,0 1 0,0 0-1,0 0 1,0 0 0,0 0-1,0 0 1,0 0 0,0 0-1,0 0 1,0 1 0,0-1-1,0 0 1,0 1 0,0-1 0,-1 0-1,1 1 1,1 0 0,0 1 5,0 0 1,0 1-1,0-1 1,0 1-1,0-1 1,-1 1-1,1-1 1,-1 1 0,0 0-1,0 0 1,1 3-1,8 39 161,-10-42-150,8 60 234,-3 0 0,-3 1 1,-2-1-1,-18 123 1,14-153-91,2-13 219,-1 1-1,-10 32 1,9-43-301,2-10-74,0-7-37,1-48-339,9-86-1,-7 121 346,4-31-55,1 1-1,3-1 1,2 2 0,2 0 0,25-63 0,-36 107 51,0-1 1,1 1-1,-1 0 1,1 0-1,0 0 1,1 0 0,-1 1-1,1-1 1,0 1-1,7-6 1,-10 10 26,-1-1-1,1 0 1,0 1-1,0-1 1,0 1 0,0-1-1,0 1 1,0-1 0,0 1-1,0 0 1,0-1 0,0 1-1,1 0 1,-1 0 0,0 0-1,0 0 1,0 0-1,0 0 1,0 0 0,0 0-1,2 1 1,-2 0 11,1 0 0,0 0 1,-1 0-1,1 0 0,-1 0 0,0 1 1,1-1-1,-1 0 0,0 1 0,0-1 1,0 1-1,0-1 0,1 3 0,8 16 73,-2 1 0,0 0 0,8 37 0,-14-51-54,7 34 24,-2 0 0,-1 0 0,0 58 1,-6-39 383,-15 104 0,11-138-78,1-15-164,3-22-200,2-7-68,2-1 0,0 2 1,7-22-1,2-5-6,11-48-125,24-85 197,-36 142-155,1 1 1,35-65-1,-45 95 117,-1-1 1,1 1-1,0 1 1,0-1-1,1 0 1,6-5-1,-9 8 50,0 0-1,0 1 1,-1-1 0,1 0 0,0 1-1,0-1 1,0 1 0,0-1 0,0 1-1,0 0 1,0-1 0,1 1-1,-1 0 1,0 0 0,0 0 0,0 0-1,0 0 1,0 0 0,0 0 0,0 0-1,0 0 1,0 1 0,0-1 0,0 0-1,0 1 1,0-1 0,0 1-1,0-1 1,0 1 0,0-1 0,0 1-1,0 0 1,0-1 0,0 1 0,1 1-1,1 2 15,-1 0-1,1 0 1,0 0-1,-1 0 1,0 1-1,0-1 1,2 7-1,8 35 136,-10-37-119,12 62 101,-3 0 1,-3 1-1,-1 89 0,-7-75 554,4-130-697,14-55 1,-5 30-184,-10 46 119,15-73-154,-13 78 106,0 1-1,1-1 1,10-20-1,-14 34 92,0 1 0,0-1 1,0 1-1,0 0 0,1 0 0,-1-1 0,4-2 1,-5 5 27,0 1 0,0-1 0,-1 1 0,1-1 0,0 1 0,0 0 1,0-1-1,0 1 0,0 0 0,-1-1 0,1 1 0,0 0 0,0 0 1,0 0-1,0 0 0,0 0 0,0 0 0,0 0 0,0 0 1,0 0-1,-1 0 0,1 1 0,0-1 0,0 0 0,0 1 0,0-1 1,0 0-1,-1 1 0,1-1 0,0 1 0,0-1 0,-1 1 0,1 0 1,0-1-1,-1 1 0,1 0 0,0 1 0,6 6 16,0 2 0,0-1-1,-2 0 1,1 1 0,-1 0-1,6 16 1,18 69 354,-24-76-317,9 38 94,-3 1 1,-2 1 0,-3-1 0,-2 86 0,-3-118 259,1-17-232,0-10-153,4-17-156,38-122 32,-2 8-128,-26 76 141,42-139-5,17 4-225,-74 189 310,4-10-80,1 0 0,10-13 0,-14 22 70,-1 1-1,1-1 1,0 1 0,1 0-1,-1-1 1,0 1 0,1 0-1,-1 0 1,1 1 0,0-1-1,-1 1 1,1-1 0,0 1 0,6-2-1,-8 3 23,0 0-1,0 0 1,0 0-1,0 0 0,0 0 1,0 0-1,0 0 1,0 0-1,0 0 1,0 0-1,0 1 0,-1-1 1,1 0-1,0 1 1,0-1-1,0 1 1,0-1-1,0 1 0,0-1 1,-1 1-1,2 1 1,0 0 15,0 0 0,0 1 0,-1-1 1,1 1-1,-1-1 0,1 1 0,0 3 1,5 17 36,-1 1 0,-1 0 0,3 35 1,-8-56-45,11 92 268,-2 138 0,-10-195-69,-2 35 122,2-63-182,0 1 0,-1-1 0,0-1 0,-7 18-1,9-26-131,-1 0-1,1-1 0,0 1 1,0 0-1,-1 0 0,1-1 1,-1 1-1,1-1 0,0 1 1,-1 0-1,1-1 0,-1 1 1,0-1-1,1 1 0,-1-1 0,0 1 1,1-1-15,-1 0 0,1 0-1,0 0 1,0 0 0,-1 0 0,1 0 0,0 0 0,-1 0 0,1 0 0,0 0-1,0 0 1,-1 0 0,1-1 0,0 1 0,0 0 0,-1 0 0,1 0 0,0 0-1,0-1 1,0 1 0,-1 0 0,1 0 0,0 0 0,0-1 0,0 1-1,0 0 1,0 0 0,-1-1 0,0-2-48,-1 0 0,1 0 0,0-1 0,0 1-1,1 0 1,-1-5 0,-8-78-337,4 0 0,10-149-1,-3 215 280,3-34-141,-4 49 196,0-1 0,0 1 0,1 0 0,0-1 0,0 1 0,5-9 0,-6 13 50,-1 1 1,0 0-1,0-1 1,0 1 0,0-1-1,1 1 1,-1 0 0,0-1-1,1 1 1,-1 0-1,0-1 1,0 1 0,1 0-1,-1-1 1,1 1 0,-1 0-1,0 0 1,1-1 0,-1 1-1,1 0 1,-1 0-1,0 0 1,1 0 0,-1 0-1,1-1 1,-1 1 0,1 0-1,-1 0 1,1 0-1,-1 0 1,0 0 0,1 0-1,-1 1 1,1-1 0,-1 0-1,1 0 1,0 1 0,0 0 0,0 0 0,0 0 0,0 0 0,0 0 0,0 1 0,0-1 0,0 0 0,-1 0 0,1 1 0,0-1 0,0 2 0,7 23 21,-2 0-1,0 0 1,3 42 0,-3-24-14,23 303 461,-25-264-137,-2 8 652,10-268-1358,11-83-15,-18 225 181,-3 16-1,1 0 1,8-26 0,-11 45 214,0-1 0,0 1 0,0 0 0,0-1 0,0 1 0,0 0 0,0-1 0,0 1 0,0-1 0,0 1 0,0 0 0,1-1 0,-1 1 0,0 0 0,0-1 0,0 1 0,1 0 0,-1-1 0,0 1 0,0 0 0,1 0 0,-1-1 0,0 1 0,1 0 0,-1 0 0,0-1 0,1 1 0,-1 0 0,0 0 0,1 0 0,-1 0 0,1 0 0,-1 0 1,0 0-1,1-1 0,-1 1 0,1 0 0,-1 0 0,0 0 0,1 0 0,-1 1 0,0-1 0,1 0 0,-1 0 0,1 0 0,-1 0 0,0 0 0,1 0 0,-1 1 0,0-1 0,1 0 0,14 18 211,-13-16-237,12 21 70,-2 0 1,0 1 0,-2 0 0,9 27 0,1 4-30,-10-25-9,-8-22 74,1 0 0,0 0 1,0-1-1,0 1 0,1-1 1,9 13-1,-13-19-70,0-1 1,1 0-1,-1 0 0,0 1 1,1-1-1,-1 0 0,0 1 1,1-1-1,-1 0 0,1 0 1,-1 0-1,0 0 0,1 1 1,-1-1-1,1 0 0,-1 0 1,0 0-1,1 0 0,-1 0 0,1 0 1,-1 0-1,1 0 0,-1 0 1,0 0-1,1 0 0,-1 0 1,1-1-1,-1 1 0,0 0 1,1 0-1,-1 0 0,1-1 1,-1 1-1,0 0 0,1 0 1,-1-1-1,0 1 0,1 0 1,-1 0-1,0-1 0,0 1 1,1 0-1,-1-1 0,0 1 1,0-1-1,0 1 0,1 0 1,-1-1-1,0 1 0,0-1 1,9-22 215,3-32-290,11-105 0,-9 40-323,-13 113 311,0 1 0,0-1-1,1 1 1,0-1 0,0 1-1,1 0 1,3-8 0,-6 14 65,0-1 1,0 1 0,1 0 0,-1-1 0,0 1 0,0-1 0,0 1 0,1 0 0,-1-1 0,0 1 0,0 0 0,1-1 0,-1 1 0,0 0 0,1-1 0,-1 1 0,0 0 0,1 0-1,-1-1 1,1 1 0,-1 0 0,0 0 0,1 0 0,-1 0 0,1-1 0,-1 1 0,0 0 0,1 0 0,-1 0 0,1 0 0,-1 0 0,1 0 0,-1 0 0,1 0 0,-1 0 0,0 0-1,1 1 1,-1-1 0,1 0 0,-1 0 0,1 0 0,-1 0 0,0 1 0,1-1 0,0 1 0,1 1-12,0 1-1,0 0 1,0 0 0,0 0 0,2 4 0,-4-6 21,19 42 14,-1 1 0,19 79 1,-24-76-21,12 57 304,17 154-1,-21-106 468,-20-143-734,0-4-21,-1 0 0,1 0 0,0 0 0,0 0 0,1 0 0,3 8 0,-2-14 12,-1-9 4,10-189-615,-7 72 336,43-333-158,-47 458 400,0-7-73,0 0 0,1 0 0,0 1 0,0-1 0,1 1 0,0-1 0,5-7 0,-8 15 80,0 1-1,0-1 1,0 1-1,0 0 0,0-1 1,1 1-1,-1 0 1,0-1-1,0 1 1,1 0-1,-1-1 1,0 1-1,0 0 0,1-1 1,-1 1-1,0 0 1,1 0-1,-1-1 1,0 1-1,1 0 0,-1 0 1,0 0-1,1 0 1,-1-1-1,1 1 1,-1 0-1,0 0 1,1 0-1,-1 0 0,1 0 1,-1 0-1,0 0 1,1 0-1,-1 0 1,1 0-1,-1 0 1,0 0-1,1 0 0,-1 1 1,0-1-1,1 0 1,-1 0-1,1 0 1,-1 0-1,0 1 1,1-1-1,1 3 0,0-1 0,-1 1-1,1-1 1,-1 1 0,0 0 0,1 3 0,13 34 139,16 77 0,-2 50 128,-9-47 45,11 55 152,-25-157-314,-6-17-143,0-1 0,0 0 0,0 0 0,0 0 0,0 0 1,0 0-1,0 1 0,0-1 0,0 0 0,0 0 1,1 0-1,-1 0 0,0 0 0,0 0 0,0 0 1,0 0-1,0 0 0,0 1 0,1-1 0,-1 0 0,0 0 1,0 0-1,0 0 0,0 0 0,1 0 0,-1 0 1,0 0-1,0 0 0,0 0 0,0 0 0,0 0 0,1 0 1,-1 0-1,0 0 0,0 0 0,0 0 0,0-1 1,0 1-1,1 0 0,-1 0 0,0 0 0,0 0 1,0 0-1,0 0 0,0 0 0,0 0 0,1 0 0,-1-1 1,2-2 3,0-1 1,-1 1 0,1-1-1,-1 0 1,0 1 0,2-7-1,17-84-176,11-135-1,-17 103 32,-8 81 87,-2 5-67,2 0-1,18-62 1,-22 94 49,1 0 1,0 1-1,1 0 1,5-10-1,-8 16 59,0-1 0,0 1-1,1-1 1,-1 1 0,0 0 0,0 0 0,1-1-1,-1 1 1,1 0 0,-1 0 0,3 0-1,-3 0 11,0 1-1,0 0 0,0 0 0,0-1 0,0 1 0,0 0 1,0 0-1,0 0 0,0 0 0,0 0 0,0 1 0,0-1 0,0 0 1,0 0-1,0 1 0,-1-1 0,1 0 0,0 1 0,0-1 1,0 1-1,1 0 0,1 2 4,0-1 0,-1 1 0,1 0 0,0 0 1,-1 0-1,0 0 0,0 1 0,0-1 0,3 6 0,25 61 142,36 124 0,-27-48 211,29 221 0,-57-282 237,-9-80-238,1-10-233,0-20-106,-6-198-672,-1 92 509,3-200-156,1 318 316,0-11-168,0 0 0,1 0 0,2 0 0,8-35 0,-10 56 150,0-1 0,0 1 1,1 0-1,-1 0 0,1 0 1,3-3-1,-5 5 9,1 1 0,-1-1 0,0 1 0,1 0 1,-1-1-1,1 1 0,-1 0 0,1-1 0,-1 1 0,1 0 0,-1-1 0,1 1 1,-1 0-1,1 0 0,-1 0 0,1-1 0,-1 1 0,1 0 0,0 0 1,0 0 4,-1 1 1,1-1 0,0 0 0,-1 0-1,1 1 1,-1-1 0,1 0 0,-1 1-1,1-1 1,-1 1 0,1-1 0,-1 1-1,0-1 1,1 1 0,-1-1 0,0 1-1,1-1 1,-1 1 0,0-1 0,1 1-1,-1 0 1,0 0 0,12 31 78,-1 1-1,6 34 1,10 76-79,-11-51-31,-4-13 118,-7-45-2,1-1 0,11 38 0,-17-71-78,0 1-1,0 0 1,0 0 0,1 0 0,-1 0 0,0 0 0,0-1 0,1 1 0,-1 0 0,1 0 0,-1 0 0,1-1 0,-1 1 0,1 0 0,-1-1 0,1 1 0,-1 0 0,1-1 0,0 1 0,-1-1 0,1 1 0,0-1 0,0 1 0,1-1 0,-2 0 0,1-1-1,0 0 1,0 0 0,-1 1 0,1-1-1,0 0 1,-1 0 0,1 0 0,-1 0-1,1 0 1,-1 0 0,1 0 0,-1 0-1,0 0 1,1 0 0,-1 0-1,0 0 1,0 0 0,0 0 0,0 0-1,0-1 1,3-35 18,-2-62 0,-2 50-51,1-300-387,0 342 331,0 4 31,0 1 0,0 0 0,0-1 0,0 1-1,0 0 1,0-1 0,1 1 0,-1 0 0,1-1 0,-1 1 0,1 0-1,2-4 1,-3 6 39,0 0 0,0-1 0,0 1 0,1 0 0,-1 0 0,0 0 0,0 0 0,0 0 0,0 0 1,1 0-1,-1-1 0,0 1 0,0 0 0,0 0 0,1 0 0,-1 0 0,0 0 0,0 0 0,0 0 0,1 0 0,-1 0 0,0 0 0,0 0 0,0 0 0,1 0 0,-1 0 0,0 0 0,0 1 0,0-1 0,1 0 0,-1 0 0,0 0 0,0 0 0,0 0 0,0 0 0,0 0 0,1 1 0,-1-1 0,0 0 0,0 0 0,0 0 0,0 0 0,0 0 0,0 1 0,1-1 1,-1 0-1,3 5 14,-1 0 0,1 0 0,-1 0 1,0 0-1,-1 0 0,1 0 1,-1 1-1,2 9 0,1 8 20,-3-19-23,97 383 888,-95-376-843,-1-5-8,0 0 0,0 0 0,1 0 0,3 8 0,-5-13-42,-1-1 1,0 0-1,0 0 1,0 1 0,0-1-1,0 0 1,1 0 0,-1 1-1,0-1 1,0 0-1,0 0 1,1 0 0,-1 1-1,0-1 1,0 0 0,0 0-1,1 0 1,-1 0-1,0 1 1,1-1 0,-1 0-1,0 0 1,0 0 0,1 0-1,-1 0 1,0 0 0,1 0-1,-1 0 1,0 0-1,0 0 1,1 0 0,-1 0-1,0 0 1,1 0 0,-1 0-1,0 0 1,0 0-1,1 0 1,-1-1 0,1 0-9,0 1-1,0-1 1,-1 0 0,1 0 0,0 0 0,-1 0 0,1 0 0,-1 0 0,1 0 0,-1-1 0,1 0 0,4-18-252,0 0 1,2-38 0,-2 20 63,6-53-415,74-439 88,-83 518 525,0 2-4,0 0 1,1 0-1,0 0 0,1 0 0,0 0 0,7-14 0,-10 24 7,-1-1 0,1 0 0,-1 0 1,1 1-1,-1-1 0,1 1 0,-1-1 0,1 0 1,-1 1-1,1-1 0,0 1 0,-1-1 0,1 1 0,0-1 1,-1 1-1,1 0 0,0-1 0,0 1 0,-1 0 0,1 0 1,0 0-1,0-1 0,0 1 0,-1 0 0,1 0 1,0 0-1,0 0 0,0 0 0,0 0 0,-1 1 0,1-1 1,0 0-1,0 0 0,-1 1 0,1-1 0,0 0 1,0 1-1,-1-1 0,1 0 0,0 1 0,-1-1 0,1 1 1,0-1-1,-1 1 0,1 0 0,0 0 0,3 4 42,0 0-1,0 0 1,0 1 0,4 9-1,-8-14-36,12 24 51,-2 0 1,0 0 0,10 49-1,8 82 110,19 229-58,-33-266 324,-12-97-307,-1-9-141,-1-29-332,6-155-689,-5 165 944,-1-1 0,1 1 0,0 0-1,1 0 1,3-10 0,-5 16 80,0 0 0,0 0-1,0 0 1,0-1 0,0 1 0,0 0 0,0 0 0,0-1 0,0 1 0,0 0-1,1 0 1,-1 0 0,0-1 0,0 1 0,0 0 0,0 0 0,1 0-1,-1 0 1,0-1 0,0 1 0,0 0 0,1 0 0,-1 0 0,0 0-1,0 0 1,1 0 0,-1 0 0,0 0 0,0 0 0,0-1 0,1 1-1,-1 0 1,0 0 0,0 0 0,1 0 0,-1 0 0,0 1 0,1-1-1,6 9-50,4 21 173,-10-28-106,11 45 239,13 93 0,-8 50-306,-7-58 454,-6-94-238,2 13 269,-3 0 1,-4 75 0,-1-116-407,1-10-27,1 0 0,0 0 0,0 0 0,-1-1 0,1 1 1,0 0-1,0 0 0,-1 0 0,1 0 0,0 0 0,0-1 0,-1 1 0,1 0 0,0 0 0,0 0 1,0-1-1,0 1 0,-1 0 0,1 0 0,0-1 0,0 1 0,0 0 0,0 0 0,0-1 1,0 1-1,0 0 0,0 0 0,0-1 0,0 1 0,0 0 0,0 0 0,0-1 0,0 1 0,0-1 1,-3-11-220,0 1 1,1-2-1,-1-19 1,1 2 66,-21-428-62,23 453 201,2-29-170,-2 32 181,1 1 0,-1-1-1,1 0 1,-1 1 0,1-1-1,-1 0 1,1 1 0,0-1-1,0 1 1,0-1 0,0 1-1,0 0 1,0-1 0,0 1-1,0 0 1,3-2 0,-3 3 12,-1-1 1,0 1 0,1 0 0,-1 0 0,1 0 0,-1 0-1,1-1 1,-1 1 0,0 0 0,1 0 0,-1 0-1,1 0 1,-1 0 0,1 0 0,-1 0 0,1 0 0,-1 1-1,1-1 1,-1 0 0,0 0 0,1 0 0,-1 0 0,1 1-1,-1-1 1,0 0 0,2 1 0,8 10 359,-5-4-326,0 1 0,0 0 0,-1 0 0,0 0 0,-1 0 0,0 1 0,3 12 0,10 69 158,-11-52-172,33 148 307,-28-141-243,-5-23 76,-1-19-31,1-9 4,-1-9-185,-1 0-1,0 0 1,2-30-1,-3 20-92,15-150-203,19-146-98,-35 312 434,1-6-107,1 1-1,0-1 1,6-17 0,-8 31 106,-1 0 1,0 0 0,1 0 0,-1 1 0,1-1 0,-1 0 0,1 0-1,0 0 1,-1 0 0,1 1 0,0-1 0,-1 0 0,1 1 0,0-1-1,0 0 1,0 1 0,1-1 0,-1 0 22,0 1 1,-1 0-1,1 0 1,0 0-1,0 0 0,-1 0 1,1 1-1,0-1 0,0 0 1,-1 0-1,1 0 1,0 1-1,-1-1 0,1 0 1,0 1-1,-1-1 1,1 0-1,0 1 0,-1-1 1,1 1-1,-1-1 0,1 1 1,-1-1-1,1 2 1,8 10 78,0 1 0,-1 1 0,-1-1 0,0 1 0,6 21 0,-4-15-56,19 57 256,21 91 0,-31-100-2,-12-56 54,-3-19-302,-2-26-551,-23-377-1136,9 229 1654,13 177 11,0 1 0,0-1 0,0 1 0,1-1 0,-1 0 0,1 1 0,1-4 0,-2 7-17,0-1 0,0 1 1,0 0-1,0 0 0,0 0 1,0 0-1,0 0 0,0-1 1,0 1-1,0 0 0,0 0 1,0 0-1,1 0 0,-1 0 0,0 0 1,0 0-1,0-1 0,0 1 1,0 0-1,0 0 0,0 0 1,1 0-1,-1 0 0,0 0 1,0 0-1,0 0 0,0 0 1,0 0-1,0 0 0,1 0 0,-1 0 1,0 0-1,0 0 0,0 0 1,0 0-1,0 0 0,1 0 1,-1 0-1,0 0 0,0 0 1,0 0-1,0 0 0,0 0 1,1 0-1,-1 0 0,0 0 0,0 0 1,0 0-1,0 0 0,0 0 1,0 0-1,1 1 0,0 0 17,0 1-1,0 0 1,0 0-1,0 0 1,0 0-1,-1 0 1,2 3-1,53 250-57,-45-207 30,47 413 438,-48-378 522,-13-138-1881,-17-91 1,14 105 769,-44-289-104,15 94 1050,32 203-661,5 27 16,3 23 53,7 53-101,1 73-1,-4-44-73,4 196 192,-12-288-134,0-1 1,0 1 0,-1-1 0,0 1 0,-1 6 0,2-12-78,-1-1-1,1 0 1,0 0 0,0 0 0,0 0-1,0 0 1,0 1 0,0-1-1,0 0 1,0 0 0,0 0 0,0 0-1,0 0 1,0 1 0,-1-1 0,1 0-1,0 0 1,0 0 0,0 0 0,0 0-1,0 0 1,0 0 0,-1 0 0,1 0-1,0 0 1,0 0 0,0 1 0,0-1-1,0 0 1,-1 0 0,1 0-1,0 0 1,0 0 0,0 0 0,0 0-1,-1 0 1,1 0 0,0-1 0,0 1-1,0 0 1,0 0 0,0 0 0,-1 0-1,1 0 1,0 0 0,0 0 0,0 0-1,0 0 1,0 0 0,0 0-1,-1-1 1,1 1 0,0 0 0,0 0-1,0 0 1,0 0 0,0 0 0,0 0-1,0-1 1,0 1 0,0 0 0,0 0-1,-1 0 1,-5-12-93,-15-35-171,-27-93 0,1-53 126,46 190 126,-12-60-335,-9-121 0,22 182 337,0 0 0,0 0 1,0 0-1,0 1 0,0-1 1,0 0-1,0 0 0,1 0 1,-1 0-1,1 1 0,-1-1 1,1 0-1,1-3 0,-1 5 8,-1 0-1,0 0 0,0 0 0,1 0 1,-1-1-1,0 1 0,0 0 1,1 0-1,-1 0 0,0 0 0,0 0 1,1 0-1,-1 0 0,0 0 1,0 0-1,1 0 0,-1 0 0,0 0 1,1 0-1,-1 0 0,0 0 1,0 0-1,1 0 0,-1 0 0,0 0 1,0 0-1,1 1 0,-1-1 1,0 0-1,0 0 0,1 0 1,11 14 8,-1 6-4,-1-1 1,0 1-1,9 33 1,0-2 36,-14-39 21,11 27 329,-1 0-1,10 50 0,-25-89-377,1 0 0,-1 0 1,0 0-1,0 0 0,0 0 0,0 1 0,0-1 0,0 0 0,0 0 0,0 0 0,1 0 1,-1 1-1,0-1 0,0 0 0,0 0 0,0 0 0,0 0 0,0 1 0,0-1 1,0 0-1,0 0 0,0 0 0,0 0 0,0 1 0,0-1 0,0 0 0,0 0 1,-1 0-1,1 0 0,0 0 0,0 1 0,0-1 0,0 0 0,0 0 0,0 0 0,0 0 1,0 0-1,-1 1 0,1-1 0,0 0 0,0 0 0,0 0 0,0 0 0,0 0 1,-1 0-1,-7-9 301,-4-12-274,1-1-1,1 0 0,1-1 0,-8-26 0,3 7-139,-25-62-187,-57-106 1,89 194-210,8 16 479,-1 0 1,0 0-1,0 0 0,0 0 0,0 0 0,1 0 1,-1 0-1,0 0 0,0 0 0,0 0 0,0 0 1,1 0-1,-1 0 0,0 0 0,0 0 0,0 0 1,0 0-1,1 0 0,-1 0 0,0 0 0,0 0 1,0 0-1,0 0 0,1 1 0,-1-1 0,0 0 1,0 0-1,0 0 0,0 0 0,0 0 0,0 0 1,0 1-1,1-1 0,-1 0 0,0 0 0,0 0 1,0 0-1,0 1 0,0-1 0,0 0 0,5 6-157,0 1-1,8 12 0,74 165-62,-36-71-440,-35-81 545,59 113-5722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3:46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69 1408,'-1'-2'159,"1"2"-141,0 0 0,0 0 0,0 0 0,1 0 0,-1 0 0,0 0 0,0 0 0,0 0 0,0 0 0,0 0 0,1 0 0,-1 0 0,0 0 0,0 0 0,0 0-1,0-1 1,0 1 0,0 0 0,0 0 0,1 0 0,-1 0 0,0 0 0,0 0 0,0 0 0,0 0 0,0 0 0,0-1 0,0 1 0,0 0 0,0 0 0,0 0 0,0 0-1,0 0 1,1 0 0,-1-1 0,0 1 0,0 0 0,0 0 0,0 0 0,0 0 0,0 0 0,0 0 0,0-1 0,0 1 0,0 0 0,0 0 0,-1 0 0,1 0-1,0 0 1,0 0 0,0-1 0,0 1 0,0 0 0,0 0 0,0 0 0,0 0 0,0 0 0,0 0 0,0 0 0,0-1 0,-1 1 0,1 0 0,0 0 0,0 0-1,0 0 1,0 0 0,0 0 0,-1 0 0,1-11 2276,0-27 1833,0 37-4099,0 1 0,0 0 0,0 0 0,0-1 0,0 1-1,0 0 1,0 0 0,0-1 0,0 1 0,0 0 0,0 0 0,0 0-1,0-1 1,0 1 0,0 0 0,-1 0 0,1-1 0,0 1-1,0 0 1,0 0 0,0 0 0,0 0 0,-1-1 0,1 1 0,0 0-1,0 0 1,0 0 0,-1 0 0,1 0 0,0 0 0,0-1 0,-1 1-1,1 0 1,0 0 0,0 0 0,-1 0 0,1 0 0,0 0-1,-1 0 1,1 0-18,1 0-1,-1 0 0,0 0 0,0 0 1,0 0-1,0 0 0,0 0 1,0 0-1,0 0 0,0 0 1,0 0-1,0 0 0,0 0 0,0 0 1,0 0-1,0-1 0,1 1 1,-1 0-1,0 0 0,0 0 1,0 0-1,0 0 0,0 0 0,0 0 1,0 0-1,0 0 0,0 0 1,0 0-1,0 0 0,0-1 1,0 1-1,0 0 0,0 0 0,0 0 1,0 0-1,0 0 0,0 0 1,0 0-1,0 0 0,0 0 1,0 0-1,0 0 0,0-1 0,0 1 1,0 0-1,-1 0 0,1 0 1,0 0-1,0 0 0,0 0 1,0 0-1,0 0 0,0 0 0,0 0 1,0 0-1,0 0 0,0 0 1,0-2 218,-3 3 21,-5 1 79,7-2-321,0 1 0,1-1 0,-1 1 1,0 0-1,0 0 0,1-1 0,-1 1 0,1 0 0,-1 0 0,1 0 1,-1 0-1,1-1 0,-1 1 0,1 0 0,0 0 0,0 0 1,-1 0-1,1 0 0,0 0 0,0 2 0,-1 1 51,-39 134 747,-7 41 15,15 3-267,26-140-443,-4 29 114,4-23 232,-14 51 0,19-89-394,-5 20 824,6-30-864,0 0-1,0 1 1,0-1 0,0 0 0,0 1 0,-1-1-1,1 0 1,0 1 0,0-1 0,0 0 0,0 1 0,-1-1-1,1 0 1,0 1 0,0-1 0,-1 0 0,1 1-1,0-1 1,0 0 0,-1 0 0,1 0 0,0 1 0,-1-1-1,1 0 1,0 0 0,-1 0 0,1 0 0,0 0-1,-1 1 1,1-1 0,-1 0 0,1 0 0,0 0 0,-1 0-1,1 0 1,0 0 0,-1 0 0,1 0 0,-1 0-1,1 0 1,0-1 0,-1 1 0,1 0 0,0 0 0,-1 0-1,1 0 1,0-1 0,-1 1 0,1 0 0,0 0-1,-1 0 1,1-1 0,0 1 0,0 0 0,-1-1 0,1 1-1,0-1 1,0 1-28,0 0 0,-1 0 0,1 0 0,0 0-1,0 0 1,0 0 0,0-1 0,0 1 0,0 0 0,-1 0 0,1 0-1,0 0 1,0 0 0,0 0 0,0 0 0,-1 0 0,1 0-1,0 0 1,0 0 0,0 0 0,-1 0 0,1 0 0,0 0 0,0 0-1,0 0 1,0 0 0,-1 0 0,1 0 0,0 0 0,0 0 0,0 0-1,0 0 1,0 0 0,-1 1 0,1-1 0,0 0 0,0 0 0,-4 1-374,5-1 413,-7 1-499,-10 1-829,12 0 607,-3 0-772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3:47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13 725 3136,'-11'0'1029,"9"0"-629,4 0-81,0-1 0,1 1 0,-1 0 1,0-1-1,0 0 0,0 0 0,0 1 0,0-1 0,0 0 0,0 0 0,0-1 0,0 1 0,-1 0 1,1-1-1,2-1 0,22-29 61,-19 22 65,7-11-174,-1 0 1,-2-1-1,0-1 1,15-43-1,-19 45-162,73-201 334,-19 66-22,-53 139-363,-1 2 170,0 0 0,-2 0 1,6-23-1,-10 34-269,-1 3 29,0 1 0,0-1 0,0 1 0,0-1-1,0 1 1,0-1 0,0 1 0,1-1 0,-1 1 0,0-1 0,0 1 0,1-1 0,-1 1 0,0-1 0,0 1 0,1-1 0,-1 1-1,0 0 1,1-1 0,-5 16-196,-16 53 360,-13 83-1,31-141-123,-28 163 150,-9 42 60,-42 117 477,79-322-653,-28 86 613,27-88-536,0 0-1,-1-1 1,0 1-1,0-1 1,-1 0-1,1 0 1,-2 0-1,1-1 1,-8 8-1,13-14-126,-1 0 0,1 1-1,0-1 1,0 0 0,0 0-1,-1 0 1,1 1 0,0-1-1,0 0 1,0 0 0,-1 0-1,1 0 1,0 0 0,-1 0 0,1 1-1,0-1 1,0 0 0,-1 0-1,1 0 1,0 0 0,-1 0-1,1 0 1,0 0 0,0 0 0,-1 0-1,1 0 1,0 0 0,-1 0-1,1-1 1,0 1 0,0 0-1,-1 0 1,1 0 0,0 0-1,0 0 1,-1 0 0,1-1 0,0 1-1,-4-14 248,5-19-115,3 13-169,1-1 1,1 1 0,0 1-1,2-1 1,0 1 0,2 1-1,0-1 1,0 2 0,2-1-1,0 2 1,1-1 0,1 2-1,1 0 1,0 0 0,24-17-1,-29 25-19,0 0 0,1 0-1,0 1 1,-1 1-1,2-1 1,-1 2-1,1 0 1,19-5-1,-21 7-1300,5 0-795,-4 4-2588,3 5 1742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8:56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0 360 2560,'1'0'150,"1"-1"-1,-1 1 1,1 0-1,-1-1 1,1 1 0,-1 0-1,0 0 1,1 0 0,-1 0-1,1 0 1,-1 1-1,1-1 1,-1 0 0,0 1-1,3 0 1,26 13 1716,-5-3-1001,5-1-185,56 15 420,-72-22-944,0 0 0,0-1 0,0-1 0,19-1 0,153-18 454,-66 5-489,338-50 989,-236 29-796,-200 31-268,650-76 1028,-244 46-477,6 18-217,-196 11-56,-225 4-308,215-3 176,93-1 57,-14 0 67,218 11 559,-36 1-449,-338-7-290,421-14 747,-342 6-878,22-2 113,310-19 196,-356 17-234,-33 0 27,-98 9-53,291-14 223,178-5-91,-346 11-140,-69 1 100,60 1-31,170-8 304,336 4-159,-559 12-1278,-155 20-6357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3:55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24 1728,'-6'-4'5561,"9"-3"-4136,-4 7-1353,0-1-1,0 1 0,0-1 0,0 1 0,1 0 0,-1 0 1,0-1-1,0 1 0,0 0 0,0 0 0,0 0 1,0 0-1,0 0 0,-1 0 0,-1 0 152,-11-3-18,0 0 0,0 1 0,0 1 0,-1 1 0,1 0 0,0 0 0,-1 2 0,-14 2 0,10 1-115,1 0 1,0 0 0,0 2 0,0 0 0,-26 16-1,38-19-80,1 0 1,-1 0-1,1 0 0,0 0 0,1 1 0,-1 0 0,1 0 0,-1 0 0,2 0 1,-5 8-1,7-11-6,0 0 0,0 0 1,0-1-1,0 1 0,1 0 0,-1 0 1,1 0-1,-1 0 0,1 0 0,0 0 1,0 0-1,0 0 0,0 0 0,0 0 1,0 0-1,1 0 0,-1 0 0,1 0 1,-1 0-1,1 0 0,0-1 0,0 1 1,0 0-1,0 0 0,0 0 0,0-1 1,0 1-1,0-1 0,1 1 0,-1-1 1,0 1-1,1-1 0,0 0 0,-1 0 1,1 0-1,0 0 0,-1 0 0,4 1 1,21 10 51,44 14 0,-15-6-238,-15-5 252,-13-5-8,37 19-1,-56-25-33,0 1 0,-1 0 0,0 0-1,0 1 1,0 0 0,0 0 0,-1 1-1,10 13 1,-9-11 96,-1 0 1,-1 1-1,9 20 1,-12-26-40,-1 1 0,0-1 0,0 1 1,0-1-1,0 1 0,-1-1 0,0 1 0,0 0 1,0-1-1,-1 1 0,1-1 0,-3 9 0,2-10-44,-1 0 0,1 0 0,-1 0-1,0 0 1,0 0 0,0 0 0,0 0-1,0-1 1,-1 1 0,1-1 0,-1 0 0,0 0-1,0 0 1,1 0 0,-1 0 0,0 0 0,-1-1-1,1 1 1,0-1 0,0 0 0,-7 1-1,-2 1 62,1-1-1,-1-1 0,0 0 0,1 0 0,-16-2 0,12-1-41,0 0-1,0-1 1,0 0-1,1-1 1,-21-9-1,35 13-77,-1 0-1,0-1 1,0 1-1,0 0 1,1-1-1,-1 1 1,0-1-1,1 1 0,-1-1 1,0 1-1,1-1 1,-1 1-1,1-1 1,-1 1-1,1-1 1,-1 0-1,1 0 1,-1 1-1,1-1 0,-1-1 1,1 1 3,0 1 0,0-1 0,0 1-1,1-1 1,-1 0 0,0 1 0,0-1 0,0 1 0,1-1 0,-1 1 0,0-1-1,1 1 1,-1-1 0,0 1 0,1-1 0,-1 1 0,0-1 0,1 1 0,-1-1 0,1 1-1,0-1 1,3-1-38,-1 0 0,1-1 0,0 1 0,0 1 0,0-1 0,7-1 0,76-12-285,5-1 244,-91 15 96,210-59 362,-172 46-282,-1-1 0,-1-2 0,47-29 0,-61 30 264,-14 6-393,-8 10 38,-1 0 0,0 0 0,0-1 0,0 1 0,0 0 0,0 0 0,0 0 0,1 0 0,-1 0 0,0-1 0,0 1 0,0 0 0,0 0 0,0 0 0,0-1 0,0 1 0,0 0 0,0 0 0,0 0 0,0-1 0,0 1 0,0 0 0,0 0 0,0 0 0,0 0 0,0-1 0,0 1 0,0 0 0,0 0 0,0 0 0,0-1 0,0 1 0,-1 0 0,1 0 0,0 0 0,0 0 0,0-1 0,-1 1-5,1 0 1,-1 0-1,0 1 1,1-1-1,-1 0 1,1 0-1,-1 0 1,0 0-1,1 1 1,-1-1-1,1 0 1,-1 1-1,1-1 1,-1 0-1,1 1 1,-1-1-1,1 1 1,-1-1-1,1 1 1,0-1-1,-1 1 1,1-1-1,0 1 1,-1 0-1,-1 2-48,-9 8-41,1 1 0,0 1 0,-15 26-1,22-35 106,1 1-1,0 0 1,0 0-1,0 0 1,0 0-1,1 0 1,0 0-1,0 0 0,1 0 1,-1 1-1,1-1 1,0 0-1,1 0 1,-1 1-1,3 9 1,-2-13 16,1 1 1,-1-1 0,0 0 0,1 1 0,0-1 0,-1 0 0,1 0 0,0 0 0,0 0 0,0-1-1,0 1 1,1-1 0,-1 1 0,0-1 0,1 1 0,-1-1 0,1 0 0,-1 0 0,1-1 0,0 1-1,-1 0 1,1-1 0,5 1 0,-3 0 70,1-1-1,-1 0 0,1 0 1,-1 0-1,1 0 1,0-1-1,-1 0 1,1 0-1,-1 0 0,0-1 1,7-2-1,-9 2-67,1-1-1,0 1 1,-1-1 0,1 1-1,-1-1 1,0 0-1,1 0 1,-2 0 0,1-1-1,0 1 1,-1-1 0,1 0-1,-1 1 1,0-1-1,0 0 1,-1 0 0,1 0-1,-1-1 1,0 1-1,0 0 1,0 0 0,-1-1-1,1 1 1,-1-1-1,0 1 1,0 0 0,-1-1-1,1 1 1,-1 0 0,0-1-1,0 1 1,-1 0-1,1 0 1,-1 0 0,0 0-1,-4-6 1,3 5-65,-1-1 0,0 1 0,0 0 0,0 1 1,0-1-1,-1 1 0,0 0 0,0 0 0,0 0 0,-9-4 1,9 6 7,1 0 1,-1 1 0,0-1 0,0 1-1,0 0 1,0 0 0,0 0-1,0 1 1,0 0 0,0 0 0,0 0-1,0 0 1,-10 3 0,-5 3-207,20-6 230,-1 1-1,1-1 1,0 0 0,-1 0 0,1 0-1,-1 0 1,1 0 0,-1 0 0,1 1-1,0-1 1,-1 0 0,1 0 0,0 1-1,-1-1 1,1 0 0,0 0 0,-1 1-1,1-1 1,0 1 0,-1-1 0,1 0-1,0 1 1,0-1 0,-1 0-1,1 1 1,0-1 0,0 1 0,0-1-1,0 1 1,0-1 0,0 0 0,0 1-1,0-1 1,0 1 0,0-1 0,0 1-1,0-1 1,0 1 0,1 0 4,0 0 0,0-1 0,0 1 0,1-1 1,-1 1-1,0-1 0,0 0 0,1 1 0,-1-1 0,0 0 1,1 0-1,-1 0 0,2 0 0,4 0-37,3 1 93,1-1-1,-1 0 1,0 0 0,1-1-1,-1-1 1,0 0 0,0 0-1,18-7 1,76-37 302,-82 34-317,0 0 0,-1-1 0,0-2 0,20-17 0,-25 17-50,1 1 0,1 1-1,37-21 1,-46 28 53,0 1-373,-9 5 321,0 1-1,1-1 1,-1 0 0,0 1 0,0-1 0,1 0 0,-1 1 0,0-1 0,0 0 0,0 1 0,1-1-1,-1 1 1,0-1 0,0 0 0,0 1 0,0-1 0,0 1 0,0-1 0,0 0 0,0 1-1,0-1 1,0 1 0,0-1 0,0 0 0,0 1 0,0 0 0,-1 6-55,0 1 0,0-1 1,-4 15-1,-2 8 103,2 4 86,1 0-1,1 0 0,2 0 1,7 62-1,-6-94-88,0 0-1,1-1 1,-1 1 0,0 0 0,1 0 0,0-1-1,-1 1 1,1 0 0,0-1 0,0 1-1,0 0 1,0-1 0,0 1 0,0-1 0,3 2-1,-3-2-3,0 0 0,0 0 1,0-1-1,1 1 0,-1-1 0,0 1 0,1-1 0,-1 0 0,1 1 0,-1-1 0,0 0 0,1 0 0,-1 0 0,1 0 0,-1 0 0,0 0 0,1 0 0,-1-1 0,1 1 0,1-2 0,4-1 58,0 0-1,0-1 0,-1 0 1,1-1-1,-1 1 0,0-1 0,-1-1 1,1 1-1,6-9 0,-6 7-30,84-104 237,-28 32-189,-50 66-125,-6 7-62,-1 1 0,0-2 0,0 1 0,-1 0 0,0-1 0,6-11 0,-10 13-592,-5 13 247,-7 16 194,8-4 317,2 0 0,0 1 0,1-1 0,0 1 0,6 40 0,-3-52-42,0-1 0,1 0-1,0 0 1,0 1 0,1-2 0,-1 1-1,2 0 1,9 12 0,-13-18-26,0-1 1,0 0-1,0 0 1,0 0-1,1 0 0,-1 0 1,0 0-1,1 0 1,-1 0-1,0 0 1,1-1-1,-1 1 0,1-1 1,0 1-1,-1-1 1,1 1-1,-1-1 1,1 0-1,0 0 0,-1 0 1,1 0-1,-1 0 1,1 0-1,2-1 1,0 0 55,0 0-1,0 0 1,-1 0 0,1-1 0,-1 0 0,1 0 0,-1 0 0,0 0 0,5-4-1,1-2 41,-1-1-1,-1 0 0,0 0 0,0 0 1,0-1-1,4-11 0,30-67 292,-32 66-312,34-91-743,-42 103 584,-1 9 38,0 0-1,1 1 1,-1-1-1,0 0 1,0 1-1,0-1 0,0 0 1,0 1-1,1-1 1,-1 0-1,0 1 1,1-1-1,-1 1 1,0-1-1,1 1 0,0-2 1,0 2 18,1-1 0,0 1 1,-1-1-1,1 1 0,0 0 0,0-1 1,-1 1-1,1 0 0,0 0 0,-1 1 1,1-1-1,0 0 0,-1 0 0,3 2 1,1-2-33,-1 2 0,0-1 0,1 0 0,-1 1 1,6 3-1,-9-4 28,0 1 0,0-1 0,0 0 1,0 1-1,0-1 0,-1 1 0,1 0 0,-1-1 0,1 4 1,1 0 4,-1-1 10,0 1-1,-1 0 1,1-1 0,-1 1 0,0-1 0,-1 1-1,1 0 1,-1-1 0,0 1 0,-3 8 0,-1 14-54,3-7 69,-19 142 104,21-159-108,0 0 0,0-1-1,0 1 1,0 0-1,0-1 1,0 1-1,1 0 1,-1-1 0,1 1-1,0-1 1,1 4-1,-2-6 12,0 1 0,1 0 0,-1-1 0,0 1-1,1 0 1,-1-1 0,1 1 0,-1 0 0,1-1 0,0 1-1,-1-1 1,1 1 0,-1-1 0,1 1 0,0-1 0,-1 0-1,1 1 1,0-1 0,0 0 0,-1 1 0,1-1 0,0 0-1,0 0 1,-1 0 0,1 0 0,0 0 0,0 0 0,0 0-1,-1 0 1,1 0 0,0 0 0,0 0 0,0 0 0,-1 0-1,1-1 1,0 1 0,0 0 0,-1-1 0,1 1 0,1-1-1,8-6 133,-1 1 0,0-2 0,16-15 0,5-4-9,5-1-231,2 1-1,0 3 1,2 1-1,0 2 1,63-24-1,-93 42 48,1 1-1,0 0 1,0 0-1,0 1 0,0 1 1,18 0-1,-6 1 173,-6 1-287,1 0 703,-15-6-189,-7-5-77,3 7-310,0 0 0,0 0 0,-1 0 0,1 0 1,-1 0-1,0 0 0,1 1 0,-1-1 0,0 1 0,0 0 0,0 0 1,0 0-1,0 0 0,0 0 0,0 1 0,0-1 0,-1 1 0,1 0 1,0 0-1,-4 1 0,2-1-30,-1 1 0,0-1 0,1 1 0,-1 1 1,1-1-1,-1 1 0,1 0 0,0 0 0,0 1 0,-8 5 0,7-3 13,0 0 0,0 1-1,0 0 1,1 0 0,0 0-1,0 1 1,1 0 0,0 0-1,0 0 1,1 0 0,-5 13-1,5-12 62,1 1 0,0 0 0,0 0 0,1 0-1,0 0 1,0 0 0,1 1 0,0-1 0,3 18-1,-1-19-3,1 1-1,-1 0 0,1-1 0,1 0 0,-1 1 0,2-1 0,-1-1 0,1 1 0,0-1 0,0 1 0,1-2 0,9 10 1,-10-12 23,0 0 0,0 0 0,0 0 1,1-1-1,0 0 0,0 0 0,0 0 1,0-1-1,0 0 0,0 0 1,1 0-1,-1-1 0,0 0 0,1 0 1,-1-1-1,1 1 0,10-2 0,-7-1 45,0 0 0,0-1-1,0 0 1,0 0-1,-1-1 1,1 0-1,-1-1 1,0 0-1,0 0 1,12-11-1,2-2 53,-2-2 0,29-32-1,-29 28-74,74-89 126,-92 108-148,0 1 1,-1 0 0,1-1 0,-1 1-1,0-1 1,-1 0 0,2-7-1,-2 10-60,-1-1 0,1 1 1,-1 0-1,0-1 0,0 1 0,0 0 0,0-1 0,0 1 0,0 0 0,-1-1 0,1 1 0,-1 0 0,0 0 0,0 0 0,1-1 0,-1 1 0,-2-3 0,2 4-3,0 1 0,0-1-1,0 0 1,0 1-1,0-1 1,-1 1 0,1-1-1,0 1 1,0 0-1,0-1 1,0 1-1,0 0 1,-1 0 0,1 0-1,0-1 1,0 2-1,0-1 1,-1 0-1,1 0 1,0 0 0,0 0-1,0 1 1,0-1-1,-2 1 1,-2 0-35,1 1 1,-1 0-1,1 0 1,-6 3-1,2 2 49,-1 0-1,1 1 1,0 0 0,1 0-1,0 1 1,0 0-1,1 0 1,0 0 0,1 1-1,-8 18 1,9-20 83,1 1 0,0 0 1,0-1-1,1 1 0,0 0 1,1 0-1,-1 12 0,2-16-11,0-1 0,1 0-1,-1 0 1,1 0-1,0 0 1,0 0 0,0 0-1,1 0 1,-1 0 0,1 0-1,0-1 1,0 1 0,0-1-1,1 1 1,-1-1 0,1 0-1,0 0 1,5 5-1,0-2 19,-1-1-1,1-1 1,0 1 0,1-2-1,-1 1 1,1-1-1,0 0 1,-1 0-1,1-1 1,10 1-1,2-1 7,0 0 0,0-1-1,27-3 1,-32 0 22,0 0 0,0-1 0,0 0 0,0-1 0,-1-1 0,29-13 0,-34 12-326,1 0 0,-1-1 0,17-14 0,-19 14-723,0-1 0,-1 0 0,0 0 0,9-16 0,-5-2-4138,-7 5 1595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4:04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1067 3136,'7'-2'5945,"1"0"-5608,1 0 1,0-1-1,0 0 0,10-6 1,0-4-215,0-1-1,-1 0 1,0-1 0,-2-2 0,0 1 0,17-24 0,-4-1 207,44-82 0,-34 52-304,32-66 12,-69 132-87,4-14-110,-23 28-39,10-3 249,0 2 0,1-1 0,1 0 0,-1 1 0,1 0 0,-7 16-1,2-1 188,-9 33 0,13-37-174,2 0 0,0 1 0,1-1 0,1 1 0,1 0 0,2 30 0,0-40-48,1-1 0,0 0 0,0 0 0,1 0 0,0 0 0,8 15 0,-10-21 24,0-1 0,0 1 0,1-1 0,-1 0 0,1 0 0,0 1 0,-1-1 1,1 0-1,0 0 0,1-1 0,-1 1 0,0 0 0,0-1 0,1 1 0,-1-1 1,1 0-1,-1 0 0,1 0 0,-1 0 0,1 0 0,0 0 0,-1-1 0,1 1 1,0-1-1,0 0 0,4 0 0,-4-1 4,-1 1 0,1-1 0,-1 0 1,1 0-1,-1-1 0,1 1 0,-1 0 0,0-1 0,0 0 1,0 1-1,0-1 0,0 0 0,0 0 0,0 0 0,0 0 1,1-3-1,4-6 102,12-24 1,-14 27-103,100-186-87,-100 185-32,0 1 0,11-12-1,-15 18 36,0 0 0,1 1 0,-1-1-1,1 1 1,0-1 0,-1 1 0,1 0 0,0 0 0,0 0-1,0 0 1,0 0 0,0 0 0,0 0 0,0 1-1,0-1 1,0 1 0,3-1 0,-4 1 48,0 1 0,-1-1 0,1 0-1,0 1 1,-1-1 0,1 1 0,0-1 0,-1 1 0,1-1 0,-1 1 0,1-1 0,0 1 0,-1 0-1,0-1 1,1 1 0,-1 0 0,1-1 0,-1 1 0,0 0 0,1-1 0,-1 1 0,0 0 0,0 0-1,0-1 1,0 1 0,0 0 0,1 0 0,-2 1 0,3 28 40,-2-27-5,-2 31 208,0-1-1,-3 0 1,-15 64 0,15-82 175,3-9 516,5-13-465,6-11-402,1 0 0,13-18 0,-10 15-66,5-6-26,1 0-1,35-37 0,-40 50-131,0 0-1,1 1 1,1 1 0,0 0-1,24-12 1,-39 23 101,0 0-1,1 1 1,-1-1-1,1 1 0,-1-1 1,1 1-1,-1-1 1,1 1-1,0 0 1,-1 0-1,1 0 1,-1 0-1,1 0 1,0 0-1,-1 0 1,1 1-1,-1-1 1,1 0-1,1 2 0,-2-2 41,0 1 0,0-1 0,0 1 0,0 0 0,0 0 0,0-1 0,0 1 0,0 0 0,-1 0-1,1 0 1,0 0 0,-1 0 0,1 0 0,0 0 0,-1 0 0,1 0 0,-1 0 0,0 0-1,1 0 1,-1 1 0,0-1 0,0 0 0,0 0 0,0 2 0,-1 15 112,-6 34-1,0-6 106,1-16-93,4-23 1,1 0 1,-1 0 0,1 8-1,1-15-106,0 0 0,0 0-1,0 0 1,0 0 0,0 0-1,0 0 1,0 0-1,0 0 1,0 1 0,0-1-1,0 0 1,0 0-1,0 0 1,0 0 0,0 0-1,0 0 1,0 0-1,0 0 1,0 0 0,1 0-1,-1 0 1,0 0-1,0 0 1,0 0 0,0 0-1,0 0 1,0 0 0,0 0-1,0 0 1,0 0-1,0 0 1,0 0 0,0 0-1,0 0 1,0 0-1,1 0 1,-1 0 0,0 0-1,0 0 1,0 0-1,0 0 1,0 0 0,0 0-1,0 0 1,0 0-1,0 0 1,0 0 0,0 0-1,0 0 1,0 0 0,0 0-1,0 0 1,1 0-1,-1 0 1,0 0 0,0 0-1,0 0 1,0-1-1,0 1 1,0 0 0,0 0-1,0 0 1,0 0-1,7-7 244,7-11-147,10-18 27,32-36-1,7 7-954,-63 64 808,0 1-1,0 0 1,0 0 0,0 0 0,1-1-1,-1 1 1,0 0 0,0 0 0,0 0 0,0 0-1,0-1 1,0 1 0,1 0 0,-1 0-1,0 0 1,0 0 0,0 0 0,0 0-1,1-1 1,-1 1 0,0 0 0,0 0 0,0 0-1,1 0 1,-1 0 0,0 0 0,0 0-1,0 0 1,1 0 0,-1 0 0,0 0-1,0 0 1,0 0 0,1 0 0,-1 0 0,0 0-1,0 0 1,0 0 0,1 0 0,-1 1-1,0-1 1,0 0 0,0 0 0,1 0-1,-1 0 1,0 0 0,0 0 0,0 1 0,0-1-1,0 0 1,1 0 0,-1 0 0,0 0-1,0 1 1,0-1 0,0 0 0,0 0-1,0 1 1,2 19-171,-2 197 461,1-204-208,0 0 0,1 0 0,1-1 1,7 22-1,-10-32-47,1 7 87,-1-8-115,0-1 1,0 1-1,0-1 0,0 1 0,0 0 1,0-1-1,0 1 0,0-1 0,0 1 1,1-1-1,-1 1 0,0-1 0,0 1 0,0-1 1,1 1-1,-1-1 0,0 0 0,1 1 1,-1-1-1,0 1 0,1-1 0,-1 1 1,0-1-1,1 0 0,-1 1 0,1-1 1,-1 0-1,1 0 0,-1 1 0,1-1 0,0 0 8,-1 0 0,1 1-1,-1-1 1,0 0-1,1 0 1,-1 1 0,1-1-1,-1 0 1,1 0-1,-1 1 1,0-1 0,1 0-1,-1 1 1,0-1-1,1 1 1,-1-1 0,0 1-1,0-1 1,1 0-1,-1 1 1,0-1 0,0 1-1,0-1 1,0 1-1,1-1 1,-1 1 0,0-1-1,0 1 1,0 0-1,0 2 69,1-2-57,0 0 0,1 1 0,-1-1 0,0 0 0,1-1 0,-1 1 0,1 0 0,-1 0 0,1-1 0,-1 1 0,1-1 0,0 1 0,-1-1 0,1 0 0,0 1 0,-1-1 0,4 0 0,-3 0 0,0 0 1,0 0-1,0 0 0,0 0 0,0 0 0,0-1 0,0 1 1,0 0-1,0-1 0,0 0 0,0 1 0,0-1 0,0 0 1,2-2-1,5-4 98,-3 1 256,-4-9-184,-1 10-155,0 0-1,1 0 1,0 0 0,0 0-1,4-7 1,-2 4-23,10-20 103,-6 11 57,13-34-1,-12 24-244,2 1 0,0 0 0,2 1 0,18-28 0,-28 48 36,3-5-278,-3 10 81,-2 6-27,-3 17 57,0-1-1,-8 30 0,6-32 106,-56 196 31,23-98 171,-14 39 187,28-73 336,20-80-203,1-5-176,2-11 122,8-28-170,2 0 0,2 0 0,30-66 0,94-167-544,-111 230 269,2 0-1,51-60 1,-68 91-46,1 1 1,0 0-1,0 1 0,1 0 1,1 0-1,-1 1 1,1 1-1,26-12 0,-37 19 109,1 0-1,-1 0 1,1 0 0,-1 1-1,1-1 1,-1 1-1,1 0 1,-1-1-1,1 1 1,0 0-1,-1 0 1,1 1-1,-1-1 1,1 1-1,-1-1 1,1 1-1,-1 0 1,1 0-1,-1 0 1,1 0-1,-1 0 1,0 0-1,0 1 1,0-1-1,0 1 1,0 0-1,0-1 1,0 1-1,0 0 1,-1 0-1,1 0 1,-1 0-1,1 1 1,-1-1-1,0 0 1,0 1-1,1 2 1,1 5 12,-1 1 1,0-1-1,0 0 1,-2 1-1,1-1 1,-1 1-1,-1 0 1,-1 11-1,1-4 44,-1 7 37,-1 0 0,-8 34 0,8-50 9,1-1 0,-1 1 0,0-1 0,-1 1 0,0-1 0,0 0 1,-1-1-1,0 1 0,-10 11 0,12-17-35,1 0 0,0 0 0,-1-1 0,1 0 0,-1 1 1,1-1-1,-1 0 0,0 0 0,1 0 0,-1 0 0,0-1 0,0 1 1,0-1-1,0 0 0,0 0 0,1 0 0,-1 0 0,0 0 0,0-1 0,0 1 1,0-1-1,1 0 0,-6-1 0,2-1-74,0 1 1,0-1-1,0 0 0,0 0 0,1-1 1,-1 1-1,1-1 0,0-1 0,-7-7 1,6 4-758,10 8 322,17 11 154,-9-5 283,1 0 22,0-1 0,1 0 0,0-1 0,0-1 0,0 0 0,0-1 0,0 0 0,1-1-1,19-1 1,-24-1 52,0-1-1,0 1 0,0-1 1,0-1-1,0 0 0,0-1 0,-1 1 1,0-2-1,1 1 0,-1-1 1,-1-1-1,1 0 0,14-13 0,42-40 35,16-16 64,-56 51-41,36-39 204,-57 58-280,0 0 0,0 1 0,0-2 0,-1 1 0,0 0 0,0-1 0,0 0 1,0 0-1,-1 1 0,0-2 0,-1 1 0,1 0 0,0-10 0,-2 15-65,0 0 1,0 0-1,0 0 0,0 0 0,0 0 0,0 0 1,0 0-1,0 0 0,-1 0 0,1 0 0,0 0 1,-1 0-1,1 1 0,-1-1 0,1 0 0,-1 0 1,1 0-1,-2-1 0,1 2 9,1 0 0,-1-1 0,0 1 1,1 0-1,-1-1 0,0 1 0,0 0 0,1 0 0,-1 0 0,0 0 0,0-1 0,1 1 0,-1 0 1,0 0-1,0 1 0,1-1 0,-1 0 0,-1 0 0,-4 2-54,1 0 0,-1 1-1,1-1 1,-10 7 0,7-4 125,2-1-59,1-1 0,-1 1 0,1 0 0,0 1 0,0 0 1,1-1-1,0 1 0,-1 1 0,1-1 0,1 1 0,-1-1 0,1 1 1,0 0-1,1 0 0,-1 1 0,1-1 0,1 0 0,-1 1 0,1-1 0,0 1 1,0 0-1,1-1 0,0 1 0,1 12 0,1-6 10,0 0-1,0 0 1,2 0 0,-1-1-1,8 16 1,-10-26 23,0 1 1,1 0-1,-1-1 1,1 1-1,0 0 1,-1-1-1,1 0 1,0 1-1,1-1 1,-1 0-1,0 0 1,1 0-1,-1-1 1,1 1-1,-1 0 0,1-1 1,0 0-1,0 0 1,-1 1-1,1-2 1,0 1-1,0 0 1,0-1-1,0 1 1,0-1-1,0 0 1,0 0-1,4 0 1,11-4 29,0 0 0,0-1 1,-1-1-1,0-1 0,32-17 1,-16 8-85,28-19 168,-12 6-106,4 0 117,26-14-180,-68 38-26,1 0 1,-1 1-1,1 0 1,1 1-1,12-2 1,-19 4-5,-5 1 49,-1-1 0,1 1 0,0 0 0,0 0 0,-1 0 0,1 0-1,0-1 1,-1 1 0,1 0 0,0 0 0,0 0 0,-1 1 0,1-1 0,0 0 0,-1 0 0,1 0 0,1 1-1,-1 0 77,-16 21 304,0-12-468,-10 5 62,-24 20 0,42-28 13,0-1 0,0 1 0,0 0-1,1 1 1,0-1 0,0 1 0,-5 11 0,-29 58-82,35-67 115,1 0 0,0 0 0,1 0 0,1 0 0,-1 0 0,1 1 0,1-1 0,0 19-1,1-27 6,0 0 0,0 0 0,0 0 0,0 0 0,0 0 0,1 0 0,-1 0 0,1-1 0,-1 1 0,1 0 0,0 0 0,0-1 0,0 1 0,0 0 0,0-1 0,0 1 0,0-1 0,0 1 0,1-1 0,-1 1 0,1-1 0,-1 0 0,1 0 0,-1 0 0,1 0 0,0 0 0,-1 0 0,1 0 0,0-1 0,0 1 0,0-1 0,0 1 0,-1-1 0,4 1 0,-2-1 46,1 0-1,0 0 1,-1 0-1,1 0 1,0-1-1,-1 0 1,1 1-1,-1-1 1,1-1-1,-1 1 1,1 0-1,-1-1 1,0 0-1,0 1 1,0-1-1,0-1 1,6-3-1,6-13 131,1 1 0,22-39 0,-10 13-32,77-114-19,-104 158-132,21-31-181,0-1 0,33-67 1,-32 44-59,24-89 1,-40 120 231,2-9-73,-1 0-1,-2 0 0,5-60 0,-11 85 4,-1 1 1,1-1-1,-1 0 1,-1 1-1,-3-13 0,5 19 39,-1 0-1,1 0 1,0 0-1,-1 0 1,1 0-1,-1 0 0,1 0 1,-1 0-1,1 0 1,-1 1-1,0-1 1,1 0-1,-1 0 0,-1 0 1,2 1 7,-1-1-1,1 1 1,-1 0 0,1 0 0,-1 0-1,1 0 1,-1 0 0,1 0 0,-1 0 0,1 0-1,-1 0 1,1 0 0,0 0 0,-1 0-1,1 0 1,-1 0 0,1 0 0,-1 0-1,1 0 1,-1 1 0,0-1 0,-1 2-78,-1 0 0,1 0 0,-1 0 0,1 1 0,0-1 0,-4 6 1,-6 8-51,1 1 0,1 1 0,-11 26 0,-19 60 102,12-25 216,17-51-90,1 0 0,1 1 0,2 0 0,1 0 1,-4 55-1,10-69-21,1 0 0,0 0 0,0 0 0,2-1 1,0 1-1,8 24 0,-8-31 9,0 1-1,1-1 1,0 0-1,1-1 1,-1 1 0,1-1-1,1 0 1,-1 0 0,1 0-1,1-1 1,-1 0 0,12 9-1,-14-13-16,0 0-1,0 0 1,0 0-1,0-1 0,0 1 1,1-1-1,-1 0 1,0 0-1,1 0 1,-1-1-1,1 1 1,4-1-1,-1-1 24,0 0-1,0 0 1,0-1-1,0 0 1,0 0-1,8-4 1,8-5 66,-1-1 1,45-31-1,-62 38-137,10-6 113,-2-2 0,24-23-1,5-5-198,-39 37 107,-4 4-44,1-1 0,0 1 0,0-1 0,0 1 0,-1-1 0,1 0 1,0 1-1,-1-1 0,1 0 0,-1 1 0,1-1 0,0 0 0,-1 0 1,0 0-1,1 0 0,-1 1 0,0-1 0,1 0 0,-1 0 0,0-2 0,-8 11-172,0 0-1,-12 16 0,10-5 263,0 0-1,1 0 0,-9 33 0,12-34 62,-1 2-49,1 0 1,-4 28 0,9-37 24,0 1 0,0-1 0,1 0 0,0 0 0,4 22 0,-3-30-76,0 0 1,0 0-1,0 0 0,0-1 1,1 1-1,-1 0 1,1-1-1,3 5 1,-5-6-10,1-1 0,-1 1 1,1 0-1,-1-1 0,1 1 1,-1-1-1,1 1 1,0-1-1,-1 0 0,1 1 1,0-1-1,-1 1 1,1-1-1,0 0 0,0 0 1,-1 1-1,1-1 0,0 0 1,0 0-1,-1 0 1,1 0-1,0 0 0,0 0 1,-1 0-1,1 0 0,0 0 1,0 0-1,0 0 1,-1-1-1,1 1 0,0 0 1,-1 0-1,1-1 0,0 1 1,0-1-1,-1 1 1,1 0-1,-1-1 0,2 0 1,1-3 76,0 1 1,0-1-1,0 0 1,0 1-1,0-1 1,-1-1 0,0 1-1,3-6 1,10-40 229,-8 24-260,15-61-17,-16 55-410,22-59 0,-20 68 56,-1 4-132,-5 15-46,-1 216-328,0-192 961,1-1-1,8 33 0,-6-27 61,-3-21-152,1 1 0,-1 0 1,0 0-1,4 6 0,-4-10-29,-1 0-1,1 0 1,-1 0-1,1 0 1,-1 0-1,1 0 1,-1-1-1,1 1 1,0 0-1,0 0 1,-1-1-1,1 1 1,0-1-1,0 1 1,0-1-1,-1 1 1,1-1-1,0 1 1,0-1-1,0 0 1,0 1-1,0-1 1,0 0-1,0 0 1,0 0-1,0 0 1,0 1-1,2-2 1,1 0 41,0 0 1,1-1-1,-1 1 1,0-1 0,0 0-1,0 0 1,0-1-1,5-3 1,28-28 94,-16 14-83,-9 10-35,143-115-261,-138 113 158,26-12 0,-38 21 14,1 1-1,-1 0 0,0 0 1,1 0-1,-1 0 0,1 1 0,0 0 1,-1 0-1,1 1 0,7 0 1,-12 0 36,1 0 0,-1 0 1,0 1-1,1-1 0,-1 1 1,1-1-1,-1 1 1,0 0-1,1 0 0,-1-1 1,0 1-1,0 0 0,0 0 1,0 0-1,0 0 0,0 1 1,0-1-1,0 0 0,0 0 1,0 1-1,0-1 0,-1 0 1,2 3-1,-1 0 35,1 0 0,-1 1 0,0-1 0,-1 0 0,1 1 0,-1 7 0,1 21 324,0-10-200,-1-1-1,-1 1 0,-1 0 0,-9 40 0,9-58-80,-3 16 476,8-24-326,5-10-161,13-24-62,16-40 0,-29 61-14,0 0-1,18-23 0,-13 20-16,-13 18 26,1 1-1,-1-1 1,0 1-1,0 0 1,0-1-1,1 1 1,-1-1-1,0 1 0,0 0 1,1-1-1,-1 1 1,0 0-1,1 0 1,-1-1-1,1 1 1,-1 0-1,0 0 1,1-1-1,-1 1 0,1 0 1,-1 0-1,0 0 1,1 0-1,-1 0 1,1 0-1,-1 0 1,1 0-1,0 0 0,-1 0 0,1 1 0,-1-1 0,1 1 0,-1-1 0,1 0 0,-1 1 1,0-1-1,1 1 0,-1-1 0,0 1 0,1 0 0,-1-1 0,0 1 0,0-1 0,1 2 0,4 31-119,-4-30 146,4 49-156,10 67 329,-15-116-178,1 0 0,0 0 1,0 0-1,0 0 0,0 0 0,0 0 0,1 0 1,-1 0-1,1-1 0,0 1 0,0 0 0,0-1 0,3 4 1,-3-5 12,0 0 1,-1 0-1,1 0 0,0 0 1,0 0-1,0-1 1,0 1-1,0 0 1,0-1-1,0 0 1,0 1-1,0-1 1,0 0-1,0 0 1,0 0-1,0 0 0,0 0 1,0-1-1,0 1 1,0-1-1,3 0 1,10-6 4,0 0 1,-1 0 0,0-2 0,0 1 0,-1-2-1,0 0 1,12-12 0,14-10-33,8-6 258,-26 20-328,0 0-1,2 2 1,45-25-1,-60 37 86,0 0-30,1 0 0,-1 0 1,11-1-1,-17 4 3,1 0 1,0 1 0,0 0-1,-1 0 1,1 0-1,0 0 1,0 0-1,0 0 1,-1 1 0,1-1-1,0 1 1,-1 0-1,1 0 1,4 2-1,1 2 20,0 0-1,-1 1 1,1-1-1,-1 2 0,7 8 1,-5-7 43,-9-8-42,0 0 1,0 0 0,0 0 0,0 0 0,0 0-1,0 0 1,0 0 0,0 0 0,0 0-1,0 0 1,0 0 0,0 0 0,0 0-1,0 0 1,0 0 0,0-1 0,0 1-1,0 0 1,0 0 0,0 0 0,0 0 0,0 0-1,0 0 1,0 0 0,0 0 0,0 0-1,0 0 1,0 0 0,0 0 0,0 0-1,1 0 1,-1 0 0,0 0 0,0 0-1,0 0 1,0 0 0,0 0 0,0 0 0,0 0-1,0 0 1,0 0 0,0 0 0,0 0-1,0 0 1,-3-8 60,-8-9-41,8 15-31,1 0 0,-1 0 0,1 0 0,-1 1 0,0-1-1,0 1 1,1-1 0,-1 1 0,0 0 0,0 0 0,0 1 0,0-1 0,0 0 0,-5 1 0,3 0 0,0 0-1,0 1 1,0-1-1,0 1 1,-1 0 0,1 1-1,1-1 1,-7 3-1,2 1-49,-1 0 0,1 1 0,0-1 0,0 2 0,1-1 0,0 1 0,-12 13-1,11-9 37,0 0 0,2 0 0,-1 0-1,-7 18 1,11-21 33,1 0-1,0 1 1,0-1-1,1 0 1,0 1 0,0-1-1,0 18 1,3-21-2,-1 0 0,1 0 0,0 0 0,1 0 0,-1 0 0,1-1 0,0 1 0,0 0 1,0-1-1,1 1 0,-1-1 0,1 0 0,0 0 0,1 0 0,-1 0 0,1 0 0,-1-1 0,1 0 0,0 1 1,5 2-1,1 0 38,1 1 1,-1-2-1,1 0 1,0 0-1,0-1 0,1 0 1,17 3-1,-16-5 16,0 0 0,0-2-1,1 1 1,-1-2-1,17-2 1,65-17 44,-75 16-88,77-28 18,-46 15-46,66-31 0,-107 43 16,-3 2-2,0 0-1,-1 0 0,1-1 0,-1 0 1,1-1-1,-1 1 0,0-1 1,-1 0-1,10-12 0,-11 14-42,-4 3 34,0 0 1,1 0-1,-1 0 1,0-1-1,0 1 1,1 0-1,-1 0 1,0-1 0,0 1-1,1 0 1,-1 0-1,0-1 1,0 1-1,0 0 1,0-1-1,1 1 1,-1 0-1,0-1 1,0 1-1,0 0 1,0-1-1,0 1 1,0 0-1,0-1 1,0 1 0,0 0-1,0-1 1,0 1-1,0 0 1,0-1-1,0 0 1,0 0 14,1 0 1,-1-1-1,1 1 1,0 0-1,-1 0 1,1-1-1,0 1 1,0 0-1,0 0 1,0 0-1,0 0 1,0 0-1,2-1 0,0 0 1,-1 0-1,1-1 0,-1 1 0,0-1 1,0 0-1,1 0 0,2-5 0,0-7 49,1 0 0,3-22 0,-7 31-97,-2 0-1,1 0 0,-1 0 0,1 0 1,-2 0-1,1 0 0,-1 0 1,0 0-1,-2-8 0,2 12 11,1 0 0,-1 0 0,0 0 0,0 0-1,0 1 1,0-1 0,0 0 0,0 1 0,0-1 0,-1 0 0,1 1-1,-1 0 1,1-1 0,-1 1 0,1 0 0,-1 0 0,0 0 0,0 0-1,1 0 1,-1 0 0,0 0 0,0 1 0,0-1 0,0 1 0,0-1 0,0 1-1,0 0 1,0 0 0,0-1 0,0 2 0,-3-1 0,-3 1-33,0 0-1,1 1 1,-1 0 0,1 1 0,0-1 0,-1 1 0,-7 5 0,4-2 51,0 1 1,1 0 0,-1 1-1,1 0 1,1 1 0,0 0-1,0 0 1,1 1 0,0 0-1,0 1 1,2-1 0,-1 1-1,1 1 1,1-1 0,-5 13-1,9-20 22,-1 0-1,1-1 0,1 1 0,-1 0 0,0 0 0,1 0 0,0 0 0,0-1 1,0 1-1,0 0 0,1 0 0,-1 0 0,1 0 0,0-1 0,0 1 1,3 5-1,-2-4 36,1-1 0,0 0 1,0 0-1,0 0 1,0 0-1,1-1 0,-1 1 1,1-1-1,0 0 1,0 0-1,6 3 1,3 1 20,0-1 1,1-1-1,0 0 1,0-1 0,0 0-1,0-2 1,25 3-1,-22-3-24,1-1 0,-1 0 0,1-2 0,-1 0 0,1-1 0,17-5 0,-23 5-1201,0-2 0,0 0-1,-1 0 1,22-12 0,-11 4-1057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4:06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77 186 2976,'-3'-16'6837,"-3"41"-5424,-3 95 288,1-15-1151,-1 3 17,-3 24 365,10-100-690,2-26-12,0 0 1,0 0-1,-1 0 1,0 0-1,0 0 1,-3 8-1,4-14-217,0 0 0,0 0 0,0 1 0,0-1-1,0 0 1,0 0 0,0 0 0,0 0-1,0 0 1,0 0 0,0 0 0,0 0-1,0 0 1,0 0 0,0 0 0,0 1 0,0-1-1,0 0 1,0 0 0,-1 0 0,1 0-1,0 0 1,0 0 0,0 0 0,0 0-1,0 0 1,0 0 0,0 0 0,0 0 0,0 0-1,0 0 1,0 0 0,-1 0 0,1 0-1,0 0 1,0 0 0,0 0 0,0 0-1,0 0 1,0 0 0,0 0 0,0 0-1,0 0 1,-1 0 0,1 0 0,0 0 0,0 0-1,0 0 1,0 0 0,0 0 0,0 0-1,0 0 1,0 0 0,0 0 0,0 0-1,0-1 1,0 1 0,0 0 0,0 0 0,-1 0-1,1 0 1,0 0 0,0 0 0,0 0-1,0 0 1,0 0 0,0-1 0,-4-9 427,-1-13-143,0-45-128,2 0 0,12-123-1,-7 176-229,0 0 0,2 1 0,0-1 0,0 0 0,1 1-1,1 0 1,15-26 0,-4 13-172,1 1-1,38-42 1,-43 55 119,1-1 0,0 2 0,1 0 0,0 1 0,1 0 0,1 2 0,19-10 0,-28 16 111,-1 0 0,1 0 0,-1 1 0,1 0 0,0 0 0,0 1 0,0 0 0,0 1 0,0-1 0,0 1 0,0 1 0,12 2 0,-15-2 1,0 0 0,0 1 1,0-1-1,0 1 0,0 0 1,0 1-1,-1-1 0,1 1 1,-1 0-1,0 0 0,0 0 1,0 1-1,0 0 0,-1-1 1,1 1-1,-1 1 0,0-1 1,0 0-1,0 1 0,2 5 0,-2-2 5,1 1-1,-1-1 1,-1 1-1,1 0 1,-2 0-1,1 0 0,-1 0 1,0 15-1,-2-20 12,1 0 1,0 0-1,-1 0 0,0 0 0,0 0 0,0 1 1,0-2-1,-1 1 0,0 0 0,0 0 0,0 0 1,0-1-1,0 1 0,-1-1 0,1 0 0,-1 1 1,0-1-1,0-1 0,0 1 0,-7 4 0,-4 1 113,0 0 0,-1-2 0,0 1 0,-21 5 0,-67 11 133,30-7-525,71-16 240,-1 1 0,1-1 0,0 1 1,0 0-1,-1 0 0,1 0 0,0 0 0,0 0 1,0 0-1,0 1 0,0-1 0,0 1 0,1-1 0,-1 1 1,1 0-1,-1 0 0,-1 2 0,2-2 16,0 0 0,0 1-1,1-1 1,-1 0 0,0 0 0,1 1-1,0-1 1,0 0 0,0 0 0,0 1-1,0-1 1,0 0 0,0 1 0,2 3-1,0 1 26,1 1-1,0-1 0,0 0 0,1 0 1,0-1-1,0 1 0,0-1 1,11 12-1,114 101 881,-19-19-219,-99-89-633,36 33 360,-40-38-374,-7-5-4,0-1 1,1 0-1,-1 1 0,0-1 0,1 0 0,-1 1 1,0-1-1,1 0 0,-1 1 0,0-1 0,1 0 1,-1 0-1,1 1 0,-1-1 0,1 0 0,-1 0 0,1 0 1,0 0-1,-1 0-14,1-1 0,0 1 1,-1-1-1,1 0 0,-1 1 0,1-1 1,-1 0-1,0 1 0,1-1 0,-1 0 1,1 0-1,-1 1 0,0-1 0,0 0 1,0 0-1,1-1 0,0-25-2903,-2 17-191,1 5 1637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4:07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5 3808,'18'-4'7864,"-22"9"-6560,-3 1-994,-1-1 0,0 0 0,0 0 0,0 0 0,0-1 1,-12 4-1,-7 4-60,-59 34 75,85-45-333,-1 0-1,1-1 1,0 1-1,-1 0 1,1 0-1,0 0 1,0 1 0,0-1-1,0 0 1,0 0-1,0 1 1,0-1-1,0 2 1,0-2 0,1 0 0,0 0 0,0 0 0,0 0 1,0 0-1,0 0 0,0 0 0,0 0 0,1 0 0,-1 1 1,0-1-1,1 0 0,-1 0 0,0-1 0,1 1 0,-1 0 1,1 0-1,0 0 0,-1 0 0,1 0 0,0 0 0,0 0 1,5 5 24,-1-1 0,1 0 1,1-1-1,-1 1 0,12 6 1,-11-8 64,-1 1 1,1 0 0,-1 1-1,0-1 1,0 1 0,7 8-1,-12-12-28,0 0-1,0 0 1,0 1 0,0-1-1,-1 0 1,1 1 0,0-1-1,-1 0 1,1 1 0,0-1-1,-1 1 1,0-1 0,1 1-1,-1-1 1,0 1 0,0-1-1,0 1 1,0-1-1,0 1 1,0-1 0,0 1-1,-1-1 1,1 1 0,0-1-1,-1 1 1,1-1 0,-2 2-1,0 0 42,0-1 0,0 1 0,0-1 0,0 0 0,-1 0 0,1 0 0,-1 0 0,0 0-1,0 0 1,1 0 0,-1-1 0,-5 2 0,-6 2 51,1-1 1,-1 0-1,1-1 1,-1-1-1,-20 1 0,-74-3-447,54-1-1375,46 1 1046,-12 2-3145,11 4 1829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4:11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4 2496,'-4'-3'8181,"-7"9"-5653,23 14-699,-8-16-1775,1 0-1,0 0 1,0-1 0,0 0-1,0 0 1,1 0 0,-1-1-1,1 0 1,0 0-1,8 2 1,16 6 226,14 8-288,-1 2 1,0 1 0,-2 2 0,-1 3 0,37 29 0,-58-38 143,-1 0 0,-1 1 0,22 31 0,-37-47-128,-1 0 0,0 0 1,1 0-1,-1 0 0,0 0 1,0 0-1,-1 0 0,1 0 1,0 1-1,-1-1 0,1 0 0,-1 0 1,0 1-1,0-1 0,0 0 1,0 1-1,0-1 0,0 0 1,-1 0-1,1 1 0,-1-1 0,1 0 1,-1 0-1,0 0 0,-1 3 1,-3 3 37,0 0 0,-1-1 1,0 0-1,0 0 0,-7 7 1,-2 1 61,-48 44 271,-3-1-342,52-45-80,8-7 10,-1 0-1,1-1 0,-1 1 1,0-2-1,-11 7 0,11-9-1917,30-35-8604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4:12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3904,'-18'3'8746,"24"6"-6943,8-5-1472,1 0 0,21 4 0,12 3-97,4 3-131,-15-5-134,0 2-1,-1 2 1,60 29 0,-26-1 173,-59-33-80,0 0 0,-1 0 1,0 1-1,9 10 1,-2-1 66,-12-13-74,0 0 0,-1 0 0,1 1 0,-1-1-1,5 9 1,2 9 105,-8-19-156,-1 0 0,1 0 0,-1 0 0,-1 1 0,1-1 0,-1 1 0,1-1 0,-1 1 0,0-1 0,-1 1 0,1 7 0,-1-6 46,-1-1 0,1 1 0,-1-1 1,0 0-1,-1 1 0,1-1 0,-1 0 0,0 0 0,-3 7 0,-3 1 227,-18 24 0,11-18-212,7-9 27,0 0 0,-1-1 0,-1 0 0,-19 15 1,-47 25 262,51-33-355,-1-1-11,0-1 1,-47 17-1,55-27-2645,14-4 1158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4:15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64 220 3136,'0'-1'103,"-1"1"0,1 0 0,0 0 0,-1-1 0,1 1 0,0 0 0,-1 0 1,1-1-1,0 1 0,-1 0 0,1 0 0,0 0 0,-1 0 0,1-1 0,-1 1 0,1 0 0,0 0 0,-1 0 0,1 0 1,-1 0-1,1 0 0,0 0 0,-1 0 0,1 0 0,-1 0 0,1 1 0,-1-1 0,0 0 0,-9 11 1815,8-7-1650,-1 1 1,1-1 0,1 1 0,-3 8-1,-1 14 308,3 0 0,0 1 0,3 44 0,0-20-272,4 405 3872,-11-463-3611,5 5-536,0 1-1,0-1 1,0 0-1,0 0 0,0 0 1,0 0-1,0-1 0,0 1 1,0 0-1,0 0 0,1-1 1,-1 1-1,1 0 1,-1-1-1,1 1 0,-1 0 1,1-1-1,0-2 0,-5-35 430,3 24-425,1-5 8,2-30 0,0 2-91,-1 27 57,0-28-64,8-65 0,-8 114 57,4-29 45,1 0-1,13-40 0,37-67-274,-44 113 173,2 1 0,0 0 0,28-34 0,-36 49 32,59-64-216,-54 60 177,2 0 0,-1 1 0,1 1-1,17-10 1,-27 17 41,1 1-1,-1 0 1,1 0 0,0-1-1,-1 2 1,1-1-1,0 0 1,0 0 0,0 1-1,-1 0 1,1-1 0,0 1-1,0 0 1,0 0-1,0 1 1,0-1 0,4 2-1,-3-1 5,-1 1 1,1 0-1,-1-1 0,0 1 0,0 1 0,0-1 0,0 0 0,0 1 1,-1-1-1,1 1 0,4 6 0,-1 1 7,0 0 0,0 1 1,-1 0-1,0 0 0,-1 0 0,0 1 1,2 14-1,-4-15 49,0 0 1,-1 0-1,0 0 0,-1 0 1,0 0-1,-1 0 0,0 0 1,-5 20-1,4-23-11,-1-1 0,0 1 0,0-1-1,-1 1 1,0-1 0,0 0 0,-1-1 0,1 1 0,-1-1-1,-1 0 1,1 0 0,-11 8 0,8-8 10,-1 0 1,0 0-1,0 0 1,-1-2-1,0 1 0,0-1 1,0 0-1,0-1 1,-12 2-1,-4-1 69,1-1-1,-44-1 0,69-2-111,0 0 1,-1 0-1,1 0 0,0 0 1,0 0-1,0 0 0,0 0 0,0 0 1,-1 0-1,1 0 0,0 0 0,0 0 1,0 0-1,0 0 0,0 0 1,0 0-1,0 0 0,-1 1 0,1-1 1,0 0-1,0 0 0,0 0 0,0 0 1,0 0-1,0 0 0,0 0 1,0 0-1,-1 0 0,1 1 0,0-1 1,0 0-1,0 0 0,0 0 0,0 0 1,0 0-1,0 0 0,0 1 1,0-1-1,0 0 0,0 0 0,0 0 1,0 0-1,0 0 0,0 1 0,0-1 1,0 0-1,0 0 0,0 0 1,0 0-1,0 0 0,0 0 0,1 1 1,5 9-176,12 10 5,1 1 175,-1 0 0,-1 2-1,-1-1 1,17 34-1,45 105 731,-71-146-617,15 45 497,-8-21-112,-12-36 134,-1-8-758,0-14-2084,0-3-3390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4:33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0 958 2816,'1'8'7482,"34"-34"-5876,-22 12-1508,0 0 1,0-1 0,-1-1-1,-1 0 1,14-28 0,-17 27-105,44-103-10,-51 117 34,0-1 0,0 0 0,0 1-1,-1-1 1,1 0 0,-1 1 0,0-1 0,0 0-1,-1 0 1,1 1 0,-2-5 0,2 7-22,0 1 0,0 0 0,0 0 0,0 0-1,0 0 1,0 0 0,0-1 0,0 1 0,-1 0 0,1 0 0,0 0 0,0 0 0,0 0 0,0 0 0,0 0 0,-1-1 0,1 1 0,0 0 0,0 0 0,0 0 0,0 0 0,0 0 0,-1 0 0,1 0 0,0 0 0,0 0 0,0 0 0,-1 0 0,1 0 0,0 0 0,0 0 0,0 0 0,0 0 0,-1 0 0,1 0 0,0 0 0,0 0 0,0 0 0,0 1 0,0-1 0,-1 0 0,1 0-1,0 0 1,0 0 0,0 0 0,-8 7-71,7-6 26,-7 7 31,1 0-1,0 1 0,1-1 1,0 2-1,0-1 0,1 0 1,-5 12-1,2-2 124,1 0 1,1 0-1,-4 21 0,9-33-61,0-1-1,1 0 0,0 1 1,0-1-1,0 0 0,1 1 1,-1-1-1,2 0 0,-1 0 1,1 1-1,0-1 0,0 0 1,0-1-1,1 1 1,5 8-1,-6-11 5,0 0 1,0 0-1,1 0 0,-1-1 1,1 1-1,0-1 1,-1 1-1,1-1 0,0 0 1,1 0-1,-1 0 0,0 0 1,0-1-1,1 0 1,-1 1-1,1-1 0,0 0 1,-1-1-1,1 1 1,-1-1-1,1 1 0,0-1 1,0 0-1,-1 0 0,1-1 1,7-1-1,-3 0 49,0-1-1,0 0 0,-1 0 0,1-1 1,-1 0-1,1 0 0,10-9 1,44-42 214,-48 41-305,-1 0-21,15-21 0,-19 23-73,1 0-1,0 0 1,13-11-1,-13 17-380,-5 8-80,-5 0 491,1 0 1,-1 0 0,0 0 0,1 0-1,-1 0 1,0 0 0,0 3-1,0-1 143,-14 177 449,15-170-36,-1-11-475,0 1 1,0-1 0,0 0-1,0 0 1,0 0-1,0 0 1,1 0-1,-1 1 1,0-1 0,0 0-1,0 0 1,0 0-1,0 0 1,1 0-1,-1 0 1,0 0 0,0 1-1,0-1 1,0 0-1,1 0 1,-1 0 0,0 0-1,0 0 1,0 0-1,1 0 1,-1 0-1,0 0 1,0 0 0,0 0-1,1 0 1,15-9 1059,-10 4-1193,90-61 206,-38 25-13,-39 27-302,0 0-1,2 1 1,33-15 0,-53 27 205,0 1 1,-1-1 0,1 1 0,0-1 0,-1 1 0,1 0 0,0-1 0,0 1 0,-1 0 0,1 0 0,0 0 0,0 0 0,0 0 0,-1-1 0,1 1 0,0 1 0,0-1 0,0 0 0,-1 0-1,1 0 1,0 0 0,0 0 0,0 1 0,-1-1 0,1 0 0,1 1 0,-2 1 28,1-1-1,-1 1 1,0-1-1,1 1 1,-1-1-1,0 1 1,0-1-1,0 1 1,0-1-1,0 1 1,0 0-1,-1-1 1,1 3-1,-3 10 102,-8 22 0,-1 12 271,11-43-371,0-4 5,1 1-1,-1 0 1,1-1 0,0 1 0,0 0 0,-1 0 0,1-1 0,0 1 0,1 0 0,-1 0 0,0-1 0,1 3 0,-1-4 9,0 0 1,1 0-1,-1 1 1,0-1-1,0 0 1,1 0-1,-1 0 1,0 0-1,0 0 1,1 0-1,-1 0 1,0 0-1,0 0 1,1 0-1,-1 0 1,0 0-1,1 0 1,-1 0-1,0 0 1,0 0-1,1 0 1,-1 0-1,0 0 1,0 0-1,1 0 1,-1 0-1,0-1 1,0 1-1,1 0 1,-1 0-1,0-1 1,13-9 195,11-16-207,0-6-264,56-53-1,-65 75 189,-15 10 44,1 0 0,-1 0 0,1 0 0,-1 0 0,1 0 0,-1 0 0,1 0 0,-1 0 0,1 0 0,-1 0 0,1 0 1,-1 0-1,1 0 0,-1 0 0,1 0 0,-1 1 0,1-1 0,-1 0 0,1 1 0,0 0 0,0 0 1,0 0-1,0 0 0,0 1 1,0-1-1,0 0 0,-1 1 1,1-1-1,0 1 0,-1-1 1,1 1-1,-1-1 0,0 1 1,1 2-1,1 18-48,-1-15 57,0 0 0,0-1 0,1 1 0,-1 0-1,4 8 1,-5-15 14,1 1 0,-1 0-1,0-1 1,0 1-1,0-1 1,1 1-1,-1-1 1,0 1-1,1-1 1,-1 1-1,0-1 1,1 1-1,-1-1 1,1 0-1,-1 1 1,1-1-1,-1 0 1,1 1-1,-1-1 1,1 0 0,-1 1-1,1-1 1,-1 0-1,1 0 1,-1 0-1,1 0 1,0 1-1,-1-1 1,1 0-1,-1 0 1,1 0-1,-1 0 1,1 0-1,0 0 1,-1-1-1,1 1 1,-1 0 0,1 0-1,-1 0 1,1 0-1,0-1 1,-1 1-1,1 0 1,-1-1-1,1 1 1,-1 0-1,1-2 1,4-1 95,0-2 1,-1 1 0,8-10-1,-3 4-67,-2 3-65,0 0 0,1 1 0,-1 0 0,15-8 0,-20 13 15,0 0-1,0 0 0,0 0 1,0 1-1,0-1 0,0 1 1,0-1-1,0 1 0,1-1 1,-1 1-1,0 0 0,2 0 1,-2 1-6,-1-1 1,0 0-1,0 1 1,1-1 0,-1 1-1,0 0 1,0-1-1,0 1 1,0 0-1,0-1 1,0 1 0,0 0-1,0 0 1,0 0-1,0 0 1,0 0-1,0 0 1,-1 0-1,1 0 1,0 1 0,0 1-1,1 2-23,0 0-1,-1 0 0,0 1 1,0-1-1,0 0 0,0 1 1,-1 5-1,-2 42-120,-1-23 81,1 15 118,-12 62 1,8-78 156,2 0 0,1 0 0,2 0 0,2 40 0,-2-45 252,1-21 53,3-12-164,10-31-134,3-1 0,19-38 0,127-216-238,-144 263-103,3 1 0,0 0 1,2 1-1,47-46 0,-64 70 75,0 1 1,0 0-1,0 0 1,0 1-1,1-1 0,12-4 1,-18 8 50,1 0 0,-1 1 1,1-1-1,-1 1 0,1-1 1,0 1-1,-1 0 0,1 0 1,0 0-1,-1 0 0,1 0 0,-1 0 1,1 0-1,0 0 0,-1 1 1,1-1-1,-1 1 0,1-1 1,0 1-1,-1-1 0,1 1 0,-1 0 1,0 0-1,1 0 0,-1 0 1,0 0-1,1 0 0,-1 0 1,0 0-1,0 0 0,0 1 0,0-1 1,0 0-1,0 1 0,-1-1 1,1 1-1,0-1 0,0 4 0,3 5 0,-1 0 0,0 0 0,-1 1 0,0-1 0,-1 1 0,0-1-1,-1 1 1,0 14 0,-3 3 99,-12 54 0,13-74-13,-1 1 0,1 0 0,-1-1 0,-1 0 1,0 0-1,0 0 0,-6 9 0,9-15-56,-1 0 0,0 1 0,0-1 0,0 0 0,-1 0 0,1 0 0,0 0 0,-1 0 0,0-1-1,1 1 1,-1-1 0,0 1 0,1-1 0,-1 0 0,0 0 0,0-1 0,0 1 0,0 0 0,0-1 0,0 0 0,0 0 0,0 0 0,0 0 0,-5-1 0,-63-15 187,70 16-217,0 0 1,1 0 0,-1 0-1,0 0 1,1 0 0,-1 0-1,0-1 1,1 1-1,-1 0 1,0 0 0,1-1-1,-1 1 1,1 0 0,-1-1-1,0 1 1,1-1 0,-1 1-1,1-1 1,-1 1-1,1-1 1,0 1 9,0-1 0,0 1 0,0 0 0,0 0 0,0 0 0,0 0 0,1 0 0,-1-1 0,0 1-1,0 0 1,0 0 0,0 0 0,0 0 0,1 0 0,-1 0 0,0 0 0,0 0 0,0 0 0,1 0 0,-1 0 0,0 0 0,0 0 0,0 0 0,1 0 0,-1 0-1,0 0 1,0 0 0,0 0 0,0 0 0,1 0 0,-1 0 0,19 4 1,0 0 1,0-1-1,0-2 0,0 0 1,25-2-1,-16 1 104,-12-1-86,0 0-1,-1-1 1,1 0-1,-1-2 1,1 0-1,-1 0 1,0-1-1,0-1 1,-1-1-1,0 0 1,14-9-1,-9 2 53,0 1-1,-1-2 1,-1-1 0,0 0-1,-1-1 1,25-35-1,-34 42-95,0-1 1,-1 0-1,0 0 0,-1 0 0,-1-1 0,5-14 0,-8 21 21,0 0 0,-1 0 0,1 0 1,-1 0-1,-1-10 0,0 12-14,1 1 0,0-1 1,-1 1-1,1 0 0,-1-1 0,0 1 0,0 0 1,0-1-1,0 1 0,0 0 0,0 0 0,-1 0 1,-2-3-1,3 5 12,0-1 1,0 0-1,0 1 0,0 0 1,-1-1-1,1 1 0,0 0 1,0-1-1,-1 1 0,1 0 1,0 0-1,-1 0 1,1 0-1,0 0 0,0 0 1,-1 1-1,1-1 0,0 0 1,0 1-1,-1-1 1,1 0-1,-1 2 0,-4 0-32,1 0 0,0 1 0,-8 6 0,3-1 58,0-1 0,-15 17-1,21-20-35,1 1-1,-1 0 0,1 0 1,0 1-1,0-1 1,0 0-1,1 1 0,-2 7 1,-1 2 23,1 0 0,1 0 0,1 0 0,-1 21 0,3-31-1,0 1 1,0 0-1,1-1 0,0 1 1,0-1-1,0 1 1,0-1-1,1 1 0,0-1 1,0 0-1,1 0 1,-1 0-1,1 0 0,0 0 1,5 6-1,-5-9 21,0 1-1,0 0 1,0-1 0,1 1 0,-1-1-1,1 0 1,-1 0 0,1 0-1,0-1 1,-1 1 0,1-1-1,0 0 1,0 0 0,0 0-1,5 0 1,5-1 65,0 0 1,1 0-1,13-4 0,19 1 39,-38 2-116,0 0 1,0 0 0,0-1-1,0 0 1,-1 0 0,1-1-1,0 0 1,-1-1 0,0 0-1,0 0 1,0-1 0,8-6-1,9-9 11,0-1 0,22-25 0,-36 36-5,20-23 120,-8 9-171,27-23 1,-43 41 8,0 0-1,1 1 0,0 0 1,0 0-1,0 1 1,1 0-1,-1 1 1,15-5-1,-20 8 13,0-1 0,0 1 0,0-1 0,-1 1 0,1 0 0,0 0 0,0 0 0,0 1 0,0-1 0,0 0 0,-1 1 0,1 0 0,0 0 0,0 0 0,-1 0 0,1 0 0,-1 1 0,1-1 0,-1 1 0,1-1 0,-1 1 0,0 0 0,0 0 0,0 0 0,0 0 0,3 4 0,-1 1 22,0 0 0,-1-1 0,1 2-1,-1-1 1,-1 0 0,1 0 0,-1 1 0,1 12-1,-2-15-86,3 23 367,-4-25-152,-1-4-19,-5-16-34,1 5-57,-1 1 1,-1 0-1,0 1 1,0-1 0,-15-14-1,20 22-60,-1 0 0,0 0 0,-1 1 0,1-1-1,0 1 1,-1-1 0,1 1 0,-1 0 0,0 0 0,1 1 0,-1-1 0,-8-1-1,9 2 17,0 1 0,1 0 0,-1 0 0,0 0 0,0 0 0,1 0-1,-1 0 1,0 1 0,1-1 0,-1 1 0,0 0 0,1 0 0,-1 0 0,1 0-1,-1 1 1,1-1 0,0 0 0,-1 1 0,-2 3 0,-2 2-4,0 0 1,0 0 0,1 1-1,0 0 1,1 0 0,0 1-1,-7 15 1,5-8 2,1 1 0,1 0 0,-4 25 0,8-36 28,0 1 0,1-1 0,0 1 0,0-1 0,1 1-1,-1-1 1,2 0 0,-1 1 0,0-1 0,1 0 0,1 0 0,-1 0 0,1 0 0,5 8 0,-7-11 5,1-1 0,-1 0 0,1 0 0,0 0 0,0 1 0,0-2 0,0 1-1,0 0 1,0 0 0,0-1 0,1 1 0,-1-1 0,0 0 0,1 0 0,0 0 0,-1 0 0,1 0 0,-1 0 0,1-1 0,0 1 0,0-1 0,-1 0 0,1 0 0,0 0 0,0 0 0,-1 0 0,1 0 0,0-1 0,0 0 0,-1 1 0,1-1 0,-1 0 0,1 0 0,-1 0 0,3-2 0,8-5 10,0 0 0,-1-1 0,0 0 0,-1 0 0,0-2 0,16-19 0,52-76 274,-69 91-282,26-35 44,30-49 86,-41 50-387,32-84 0,-37 70-195,18-92 1,-33 135 439,9-30-116,-9 38-195,-2 0-1,1 0 1,-2 0 0,3-23-1,-21 71-786,-102 339 842,110-344 323,1 0-1,2 0 1,1 0 0,2 1-1,1 0 1,3 33 0,-2-60-36,1 0 0,-1-1 0,1 1 0,0 0 1,1 0-1,-1-1 0,1 1 0,0-1 0,0 0 1,0 1-1,1-1 0,-1 0 0,1 0 0,0 0 1,0-1-1,1 1 0,-1-1 0,8 6 0,-9-8-19,-1 0 0,1 0 0,-1-1 0,1 1 0,0-1 0,-1 1 0,1-1 0,-1 1 0,1-1 0,0 0 0,0 0 0,-1 0 0,1 0 0,0 0 0,2-1 0,0 0 8,0 0 0,0 0 0,-1-1 0,1 0 0,0 1 0,4-4-1,0-1 66,0 0 0,0 0 0,-1-1 0,12-12 0,55-82 110,-65 89-202,-8 9-56,1 0 0,-1 0 0,1 0 1,-1 0-1,0 0 0,1-3 0,-2 6 44,0-1-1,0 1 1,0 0-1,0 0 1,0-1-1,0 1 1,0 0-1,0 0 1,0 0-1,0-1 1,0 1-1,0 0 0,0 0 1,0 0-1,0-1 1,0 1-1,0 0 1,0 0-1,0 0 1,0-1-1,0 1 1,0 0-1,-1 0 1,1 0-1,0-1 0,0 1 1,0 0-1,0 0 1,0 0-1,-1 0 1,1 0-1,0-1 1,0 1-1,-1 0-11,0 1-1,0-1 1,0 0-1,1 0 1,-1 1-1,0-1 1,0 1-1,1-1 1,-1 1-1,0-1 1,0 1-1,1-1 1,-1 1-1,0 0 1,-5 7 50,0-1 0,0 1 0,1 0 1,0 0-1,1 0 0,0 1 0,0 0 0,-4 14 0,2-6-49,-1 3-6,0 1 0,2 0 1,-5 40-1,9-54 92,1-1 1,0 0-1,1 1 0,2 11 1,-3-17-31,0 1 1,0-1 0,1 1-1,-1-1 1,1 1 0,-1-1-1,1 1 1,0-1 0,-1 1-1,1-1 1,0 0 0,0 1-1,0-1 1,0 0 0,0 0-1,0 0 1,0 0 0,1 0-1,-1 0 1,0 0 0,1 0-1,-1 0 1,3 1 0,-3-2-17,0 0-1,0 0 1,0 0 0,0-1 0,0 1 0,-1 0 0,1 0 0,0-1-1,0 1 1,0 0 0,0-1 0,-1 1 0,1-1 0,0 1 0,0-1-1,-1 1 1,1-1 0,0 0 0,-1 1 0,1-1 0,-1 0 0,1 1-1,-1-1 1,1-1 0,12-24 231,-10 18-133,38-88 242,2-6-976,-42 100 560,0 1 0,0-1 0,0 0 0,0 0 0,0 1 0,0-1 0,3-2 0,1 4-253,-1 8 166,-2 4 115,0-1 0,0 23-1,-2-24 66,0 0 0,1 1-1,1-1 1,2 11 0,-2-16-26,0 2 15,0 0 0,0-1 0,1 1 0,6 10 1,-8-16-2,-1 0 0,1 0 0,0 0 1,0 0-1,-1 0 0,1 0 0,0 0 1,0 0-1,0 0 0,0-1 0,0 1 1,0 0-1,0-1 0,1 1 0,-1-1 1,0 1-1,0-1 0,0 1 0,1-1 1,-1 0-1,0 0 0,0 0 0,1 0 1,-1 0-1,0 0 0,0 0 0,1 0 1,-1 0-1,0 0 0,0-1 0,1 1 1,-1 0-1,1-1 0,10-5 69,-2 1 0,1-2-1,-1 1 1,12-10 0,37-36 101,-16 13-179,-31 28-42,0 1 0,2 0 0,-1 0-1,1 2 1,1 0 0,26-12 0,-40 20 10,0 0 1,0-1-1,-1 1 0,1 0 1,0 0-1,0-1 1,0 1-1,0 0 0,0 0 1,0 0-1,0 0 1,0 0-1,-1 0 1,1 1-1,0-1 0,0 0 1,0 0-1,0 1 1,0-1-1,-1 0 0,1 1 1,0-1-1,0 1 1,0-1-1,-1 1 0,1-1 1,0 1-1,-1 0 1,1-1-1,-1 1 1,1 0-1,0-1 0,-1 1 1,0 0-1,1 0 1,-1-1-1,1 1 0,-1 0 1,0 0-1,0 0 1,1 0-1,-1 0 0,0 0 1,0-1-1,0 1 1,0 2-1,0 4-8,0 0 0,0 1 0,-1-1 0,-1 10 0,1-15 11,-2 11 144,-8 23 0,-3 9 593,13-45-689,1 1 1,0-1-1,0 1 1,0-1-1,0 1 1,0 0-1,0-1 1,0 1 0,0-1-1,0 1 1,0-1-1,0 1 1,0 0-1,0-1 1,0 1-1,0-1 1,1 2-1,-1-2-20,1 0 1,-1 0-1,0 0 0,0 0 0,1 0 0,-1 0 0,0 0 1,0 0-1,1 0 0,-1 0 0,0 0 0,0 0 1,1 0-1,-1 0 0,0 0 0,0 0 0,1 0 0,-1 0 1,0 0-1,0 0 0,1 0 0,-1 0 0,0 0 0,0-1 1,0 1-1,1 0 0,17-16 135,-17 15-138,40-47-20,-34 37-44,1 1-1,1 0 1,0 0-1,0 1 1,21-15-1,-30 24 49,0 0 0,0-1 0,0 1 0,0 0 0,0 0 0,1 0-1,-1 0 1,0 0 0,0 0 0,0 0 0,1 0 0,-1-1 0,0 1 0,0 0-1,0 0 1,1 0 0,-1 0 0,0 0 0,0 0 0,0 0 0,1 0-1,-1 0 1,0 0 0,0 0 0,0 0 0,1 1 0,-1-1 0,0 0-1,0 0 1,0 0 0,1 0 0,-1 0 0,0 0 0,0 0 0,0 0 0,0 1-1,1-1 1,1 10-80,-5 18 192,2-23-111,-3 21-153,1-15 162,2-1 0,-1 1 0,1 0 0,1 0 0,1 17 0,1-18 69,-3-10-49,1 1-1,0-1 1,0 0-1,0 1 1,0-1-1,0 1 1,0-1-1,1 0 1,-1 1-1,0-1 1,0 0-1,0 1 1,0-1-1,0 0 1,0 1-1,1-1 1,-1 0-1,0 0 0,0 1 1,0-1-1,1 0 1,-1 1-1,16-2 229,-13 1-230,0-1 0,0 0 1,0 0-1,0 0 0,-1-1 1,1 1-1,0-1 0,-1 1 0,1-1 1,3-3-1,24-26-65,-3 3 66,-4 7-73,-15 12 78,1 2 1,0-1 0,0 1-1,12-7 1,-4 5-38,1 0 1,0 1-1,1 1 0,24-6 0,-24 8-7,1 1-1,-1 1 1,1 0-1,0 2 1,37 1-1,-16 1-87,-24-1 166,-12-2 62,-12-1-81,-12-3-206,10 6 143,0-1 1,1 2-1,-1-1 1,0 1 0,0 1-1,1-1 1,-1 2-1,1-1 1,-1 1-1,1 0 1,0 1-1,0 0 1,0 0-1,-7 6 1,4-2 11,0 0 1,0 1-1,1 0 1,0 1-1,0 0 1,1 1-1,1 0 0,-10 15 1,16-22 23,-1 1 1,1-1-1,0 1 1,0-1-1,1 1 0,0-1 1,-1 1-1,2 0 1,-1 0-1,0 0 1,1-1-1,0 1 1,0 0-1,1 0 0,-1 0 1,2 6-1,-1-7 13,1 0 0,-1 0-1,1-1 1,0 1-1,0 0 1,0-1 0,1 1-1,-1-1 1,1 0 0,0 0-1,0 0 1,0 0 0,0 0-1,0-1 1,1 1 0,-1-1-1,1 0 1,0 0-1,5 2 1,7 2 8,1-1 0,1-1-1,-1-1 1,0 0 0,1-1 0,0-1 0,-1-1-1,32-2 1,-35 0-11,0 0 0,-1 0 1,1-2-1,-1 1 0,0-2 0,0 0 1,0 0-1,-1-1 0,1-1 0,-2 0 0,1 0 1,-1-2-1,0 1 0,0-1 0,-1-1 0,15-18 1,-10 9 27,-1-1 1,11-21-1,-19 31-94,-1-1-1,-1 1 1,0-1 0,0 0-1,-1 0 1,1-12-1,-3 22 32,-1 0 0,0 0 0,0 0 0,0 0-1,1 0 1,-1 0 0,0 0 0,0 0-1,-1 0 1,1 0 0,0 0 0,0 0 0,0 0-1,-1 0 1,1 0 0,0 0 0,-1 0-1,1 0 1,-1 0 0,1 1 0,-1-1 0,1 0-1,-1 0 1,0 0 0,-1-1 0,1 2 1,-1-1-1,1 1 1,-1 0 0,1-1 0,-1 1 0,1 0 0,-1 0 0,1 0 0,-1 0 0,0 0 0,1 0 0,-1 1 0,1-1-1,0 1 1,-1-1 0,1 1 0,-2 0 0,-2 1 0,0 0 1,0 0-1,1 1 0,-1 0 1,1 0-1,0 0 0,-1 0 0,2 1 1,-1 0-1,0 0 0,1 0 1,-6 7-1,5-4-4,1-1 0,-1 1 0,1 0 0,0 1 0,1-1 0,0 0 0,0 1 0,-1 10 0,2-10 59,0-1 0,0 1 0,1 0 0,1 0 0,-1-1-1,1 1 1,1 0 0,-1-1 0,1 1 0,0-1 0,1 1 0,0-1 0,0 0 0,1 0-1,-1-1 1,2 1 0,-1-1 0,9 10 0,-7-10-25,1-1-1,0 0 1,0-1-1,0 0 1,1 0-1,-1 0 1,1-1-1,0 0 1,0-1-1,0 0 1,0 0-1,0 0 1,1-1-1,-1-1 1,15 1-1,1-3-925,1 0 0,-1-1 0,0-1-1,25-9 1,-1 1-1023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4:34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51 6656,'-23'-28'3008,"7"12"-2624,11 13-288,5-1-768,8 8 384,2-4-2368,8 8 1504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4:35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258 467 2656,'2'-9'961,"-2"9"-851,0 0 0,0-1 0,1 1 0,-1 0 0,0-1 0,0 1 0,0 0 0,0-1 0,0 1 0,0-1 0,0 1 0,0 0 0,0-1 0,0 1 0,0 0 0,0-1 0,0 1 0,0-1 0,0 1 0,0 0 0,0-1 0,0 1 0,-1 0 0,1-1 0,0 1 0,0 0 0,0-1 0,-1 1 0,1 0 0,0 0 0,0-1 0,-1 1 0,1 0 0,0 0 0,-1-1 0,1 1 0,-1 0 0,0-1 13,-1 0 0,0 0 1,1 0-1,-1 0 0,0 1 0,0-1 0,1 1 1,-1-1-1,0 1 0,0 0 0,0-1 0,0 1 1,1 0-1,-1 0 0,0 0 0,0 1 0,-2 0 1,-34 7 847,25-3-786,0 0-1,0 1 1,0 0-1,-20 14 1,25-14-172,-1 0 0,1 0 0,0 1 0,1 0 1,0 0-1,0 1 0,0 0 0,1 0 0,0 0 0,1 1 0,0 0 1,-6 14-1,10-21 26,0 1 0,0-1 1,1 0-1,0 1 1,-1-1-1,1 0 0,0 1 1,0-1-1,0 1 1,0-1-1,0 0 0,1 1 1,-1-1-1,1 0 1,0 1-1,0-1 1,-1 0-1,1 0 0,1 0 1,-1 0-1,0 0 1,0 0-1,1 0 0,-1 0 1,1 0-1,0 0 1,2 1-1,-1 0 21,0-1 0,0 0 0,1 0 0,-1 0 0,0 0 0,1 0 0,-1-1 0,1 0 0,0 1 0,0-1-1,-1-1 1,1 1 0,0 0 0,0-1 0,0 0 0,4 0 0,-2-1 2,-1 0 0,1 0 0,-1 0 0,1 0 0,-1-1 0,0 0 0,1 0 0,-1-1-1,0 1 1,0-1 0,-1 0 0,1 0 0,-1-1 0,1 1 0,-1-1 0,0 0 0,-1 0 0,1-1 0,-1 1-1,1-1 1,-1 0 0,3-7 0,-2 4-47,0 0 0,-1 0 0,0-1 0,-1 1 0,0 0 0,0-1-1,-1 0 1,0 1 0,0-10 0,-2 11-61,1 1 0,-1-1-1,-1 1 1,1-1 0,-1 1-1,0-1 1,0 1 0,-1 0-1,0 0 1,0 0 0,-1 0-1,-5-8 1,5 10-50,0-1-1,0 1 1,-9-8 0,13 12 72,-1-1 0,1 1 1,0-1-1,-1 1 0,0-1 0,1 1 1,-1-1-1,1 1 0,-1 0 1,1-1-1,-1 1 0,0 0 0,1 0 1,-1-1-1,0 1 0,1 0 1,-1 0-1,0 0 0,1 0 0,-1 0 1,0 0-1,1 0 0,-1 0 1,0 0-1,1 0 0,-1 0 0,0 1 1,1-1-1,-1 0 0,1 0 0,-1 1 1,0-1-1,1 0 0,-1 1 1,1-1-1,-1 0 0,1 1 0,-1-1 1,1 1-1,-1-1 0,0 2 1,1-2 22,0 0 1,0 0-1,0 1 1,0-1-1,0 0 1,1 0-1,-1 0 0,0 1 1,0-1-1,0 0 1,0 0-1,0 0 1,0 0-1,0 1 1,1-1-1,-1 0 1,0 0-1,0 0 1,0 0-1,0 1 1,1-1-1,-1 0 1,0 0-1,0 0 1,0 0-1,1 0 1,-1 0-1,0 0 1,0 0-1,1 0 1,-1 0-1,0 0 1,0 0-1,0 0 1,1 0-1,-1 0 1,0 0-1,1 0 1,10 1 121,-2-1-39,0-1 1,0 0-1,0-1 1,0 0-1,-1 0 1,1-1-1,0 0 1,10-6-1,9-7 136,27-18 0,-36 21-153,10-8 64,32-30 0,-41 33-51,-2 2 8,-2 0 0,0-2 0,-1 0 0,13-20 0,42-82-180,-63 113-296,-5 8-129,-4 5 201,-96 196 73,72-140 239,-25 64-21,-69 122 1,-3-15 325,107-200-245,-77 148 953,87-172-932,5-7 11,0 0 0,0-1 1,0 1-1,0 0 0,0 0 1,0-1-1,-1 1 0,1 0 1,-1-1-1,1 1 0,-1-1 0,0 0 1,0 0-1,1 1 0,-5 0 1,6-2-57,-1 0 1,1 1-1,0-1 1,-1 0-1,1 0 1,-1 0-1,1 0 0,-1 0 1,1 0-1,-1 0 1,1 0-1,0 0 1,-1-1-1,1 1 1,-1 0-1,1 0 1,-1 0-1,1 0 0,0-1 1,-1 1-1,1 0 1,-1 0-1,1-1 1,0 1-1,-1 0 1,1 0-1,0-1 1,0 1-1,-1 0 0,1-1 1,-1 0-1,-3-13 242,3 11-153,-1-12-82,0 0-1,1-1 1,0 1 0,2 0-1,0-1 1,0 1 0,7-25-1,-6 30-74,1 0 0,0 1 0,0-1 0,1 1-1,0 0 1,1 0 0,0 1 0,0-1-1,1 1 1,0 0 0,0 1 0,1 0 0,0-1-1,0 2 1,1-1 0,0 1 0,0 1-1,0-1 1,1 1 0,0 1 0,0 0 0,0 0-1,16-4 1,-24 7 36,92-15-190,-83 15 168,-1 1-1,1-1 0,-1 2 1,0-1-1,1 1 0,-1 1 1,0 0-1,10 3 0,-3 0-702,29 8-1,-36-12-555,0 1-1,1-2 1,-1 1 0,1-1-1,-1 0 1,1-1-1,17-4 1,3 0-1053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9:06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36 2240,'-3'-14'690,"3"14"-641,-1 0 1,1-1-1,0 1 0,0-1 0,0 1 0,0-1 0,0 1 1,0 0-1,2-19 7953,-4 28-6910,-2 19-983,-14 100 1261,16-31-499,3 0 0,21 145 0,-17-209-679,-2-13 203,2 32 0,-5-51-385,0-1 0,-1 0 0,1 1 0,0-1 1,0 0-1,0 0 0,0 1 0,0-1 0,0 0 0,0 1 1,1-1-1,-1 0 0,0 0 0,0 1 0,0-1 0,0 0 1,0 0-1,0 1 0,0-1 0,1 0 0,-1 0 0,0 1 1,0-1-1,0 0 0,1 0 0,-1 1 0,0-1 0,6-4 380,-6 4-378,1-1 0,0 0 1,-1 1-1,1-1 0,-1 0 1,0 0-1,1 0 0,-1 1 1,0-1-1,1 0 0,-1 0 1,0 0-1,0 0 0,0 1 1,0-1-1,1 0 0,-2-1 1,1 1-27,0 0 0,-1 0 0,1 0 1,-1 0-1,0 0 0,1 0 0,-1 1 0,0-1 1,1 0-1,-1 0 0,0 1 0,0-1 0,0 1 1,0-1-1,0 0 0,1 1 0,-1 0 0,0-1 1,0 1-1,0 0 0,0-1 0,0 1 0,0 0 1,0 0-1,-1 0 0,1 0 0,0 0 0,0 0 1,0 0-1,0 0 0,0 0 0,0 1 0,-1-1 1,-3 1-36,-93 20-116,86-17 185,0 1 1,-13 6-1,-8 4 47,18-7-112,0 0 1,1 1-1,0 0 0,-23 20 0,28-23 120,9-6-65,-1 0-1,1 1 1,-1-1 0,1 0 0,-1 1 0,0-1-1,1 1 1,0-1 0,-1 0 0,1 1-1,-1-1 1,1 1 0,-1 0 0,1-1-1,0 1 1,-1-1 0,1 2 0,-2 2 91,2-4-91,0 0-1,0 0 1,0 0-1,0 0 1,0 0 0,0 0-1,0 0 1,0 0-1,0 0 1,0 0-1,1 0 1,-1 0-1,0 0 1,0 0-1,0 0 1,0 0-1,0 0 1,0 0-1,0 0 1,0 0 0,0 0-1,0 0 1,0 0-1,0 0 1,0 0-1,0 0 1,0 0-1,0 0 1,0 0-1,0 0 1,0 0-1,1 0 1,-1 0-1,0 0 1,0 0-1,0 0 1,0 0 0,0 0-1,0 0 1,0 0-1,0 0 1,0 0-1,0 0 1,0 1-1,0-1 1,0 0-1,0 0 1,0 0-1,0 0 1,0 0-1,0 0 1,0 0 0,0 0-1,0 0 1,9 0 308,63-6 37,-53 3-310,17-1 65,120-12 276,-125 15-259,32 4 1,1-1-127,-28-8-817,-32 6 438,0-23-8145,-4 13 6043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4:37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167 380 3808,'1'0'68,"-1"-1"0,0 1 0,0 0 0,0 0 0,1 0 0,-1 0 0,0 0 0,0 0 0,1 0 0,-1 0 0,0 0 0,0 0 0,0 0 0,1 0 0,-1 0 0,0 0 0,0 0 0,1 0 0,-1 0 0,0 0 0,0 0 0,0 1 0,1-1 0,-1 0 0,0 0 0,0 0 0,0 0 0,0 0 0,1 0 0,-1 1 0,0-1 0,0 0 0,0 0 1,0 0-1,0 1 0,1-1 0,-1 0 0,0 0 0,0 0 0,0 1 0,0-1 0,0 0 0,0 0 0,0 0 0,0 1 0,0-1 0,0 0 0,0 0 0,0 1 0,0-1 0,0 0 0,0 0 0,0 0 0,0 1 0,0-1 0,0 0 0,0 0 0,0 0 0,0 1 0,-1-1 0,1 0 0,0 0 0,0 1 0,-14 14 3304,8-9-3487,-20 28 1040,0 2-1,-38 76 1,55-94-511,-11 30 0,18-43-329,0 0 1,1 1 0,0-1-1,0 1 1,0 0 0,0-1-1,1 1 1,0 0 0,0-1-1,2 8 1,-2-11-51,0-1 0,1 1 0,-1-1-1,0 0 1,1 1 0,0-1 0,-1 0 0,1 0-1,0 0 1,-1 1 0,1-1 0,0 0 0,0 0-1,0 0 1,0 0 0,0 0 0,0 0-1,0-1 1,0 1 0,0 0 0,2 0 0,-1 0-7,0-1 1,0 0 0,-1 1-1,1-1 1,0 0 0,0 0-1,0 0 1,0-1-1,-1 1 1,1 0 0,0-1-1,0 1 1,0-1 0,1 0-1,7-4 60,0 0 0,0-1 0,-1 0-1,11-9 1,-12 8 11,31-22-97,-12 7-158,60-35 1,-87 57 135,1 0 0,0-1 0,-1 1-1,1 0 1,0-1 0,-1 1 0,1 0-1,0 0 1,-1-1 0,1 1 0,0 0 0,-1 0-1,1 0 1,0 0 0,0 0 0,-1 0 0,1 0-1,0 0 1,-1 1 0,1-1 0,0 0 0,-1 0-1,1 1 1,0-1 0,-1 0 0,1 0 0,0 1-1,-1-1 1,1 1 0,-1-1 0,1 1 0,-1-1-1,1 1 1,-1-1 0,1 1 0,-1-1 0,1 1-1,-1 0 1,0-1 0,1 1 0,-1 0-1,0-1 1,0 1 0,1 0 0,-1 1 0,2 4-27,-1 1 1,0 0 0,0 0 0,-1 7 0,1-5 150,-1-3-97,1-1 0,0 1-1,0 0 1,1 0 0,0-1 0,0 1-1,0-1 1,0 1 0,1-1-1,0 0 1,0 0 0,0 0 0,8 8-1,-8-10 36,0-1 0,0 1 0,0 0 0,1-1 0,-1 0 0,1 0 0,0 0 0,-1 0 0,1-1 0,0 1 0,0-1 0,0 0 0,0 0 0,0 0 0,0-1 0,0 1 0,0-1 0,1 0 0,-1-1 0,7 0 0,-1-1 35,0 0 0,0-1 1,-1 0-1,1-1 0,-1 0 0,0-1 0,0 0 0,0 0 1,-1 0-1,1-1 0,-1-1 0,-1 1 0,1-1 0,11-15 0,-11 11-92,-1 1 0,0-1 0,-1 0 0,0-1 0,-1 0-1,0 1 1,-1-2 0,0 1 0,-1 0 0,0-1-1,-1 0 1,0-24 0,-2-5-828,1 42 839,-1-1 1,0 1-1,0 0 0,0 0 0,0-1 0,0 1 0,0 0 0,1 0 0,-1 0 0,0 0 0,0-1 0,0 1 0,1 0 0,-1 0 0,0 0 0,0 0 0,0-1 0,1 1 0,-1 0 0,0 0 0,0 0 0,1 0 0,-1 0 0,0 0 0,0 0 0,1 0 0,-1 0 0,0 0 0,1 0 0,-1 0 0,0 0 0,0 0 0,1 0 0,-1 0 0,0 0 0,0 0 0,1 0 0,-1 1 0,0-1 0,13 4-66,1 0 84,-1-1-1,0 0 0,1 0 1,0-2-1,-1 1 0,1-2 1,0 0-1,0 0 0,0-2 1,25-5-1,10-5 266,76-30-1,-112 37-289,9-3 102,-1-1 0,0-1-1,-1 0 1,20-15 0,-35 22-75,-1 0 0,0 0 0,0-1 0,7-7 0,-10 10-33,0-1 0,-1 1 1,1 0-1,0-1 1,0 1-1,-1-1 1,1 1-1,-1-1 1,1 1-1,-1-1 1,1 1-1,-1-1 0,0 1 1,0-1-1,0 1 1,0-1-1,0 0 1,-1-2-1,1 3-13,-1 0 1,1 0-1,-1 0 0,0-1 0,0 1 1,0 0-1,0 0 0,0 0 1,0 0-1,0 0 0,0 0 0,0 1 1,0-1-1,0 0 0,0 1 1,-1-1-1,1 0 0,0 1 0,0-1 1,-1 1-1,1 0 0,-3-1 0,-31-3-151,32 4 193,-9-1-33,1 2 1,-1-1-1,0 2 0,1-1 1,-1 2-1,1-1 0,0 2 1,-1-1-1,2 2 1,-15 6-1,19-8 23,0 0 0,0 1 0,1 0 0,-1 0 1,1 0-1,0 1 0,0 0 0,0 0 0,0 0 0,1 0 0,0 1 0,0 0 0,1-1 1,-1 2-1,1-1 0,1 0 0,-1 0 0,-1 10 0,2-8 43,1 0-1,0 1 1,1-1-1,0 0 1,0 0-1,1 1 1,0-1-1,0 0 1,1 0-1,0 0 1,0 0-1,1 0 1,7 14-1,-7-16 8,1 0-1,0-1 1,0 1 0,1-1-1,-1 0 1,1 0-1,0-1 1,0 0 0,1 1-1,-1-2 1,1 1-1,0-1 1,0 1 0,0-2-1,0 1 1,1-1 0,10 3-1,-4-3-5,1 0-1,-1-1 1,1-1-1,-1 0 1,1-1-1,-1 0 1,0-1-1,1 0 1,20-8-1,3-2-74,-2-2 0,39-21 0,50-38 71,-77 44-63,76-36 0,-52 33-240,-144 63-534,45-17 826,1 0-1,0 2 1,1 0 0,-43 37-1,56-42 23,0 1-1,1 1 0,1 0 1,0 0-1,1 1 1,0 0-1,1 1 1,0 0-1,-11 31 0,19-44-11,1-1-1,-1 1 1,1 0 0,0-1-1,0 1 1,-1 0-1,1 0 1,0-1-1,0 1 1,1 0-1,-1 0 1,0-1-1,1 1 1,0 2-1,-1-3-25,1 0 0,-1-1 0,0 1 0,1 0 0,-1-1-1,1 1 1,-1-1 0,1 1 0,0 0 0,-1-1 0,1 1-1,0-1 1,-1 0 0,1 1 0,0-1 0,-1 0 0,1 1-1,0-1 1,0 0 0,-1 0 0,1 1 0,0-1 0,0 0-1,0 0 1,-1 0 0,1 0 0,0 0 0,0 0 0,0 0-1,-1-1 1,2 1 0,3-1 5,-1-1 0,1 0 0,-1 0 0,0 0 0,0 0 0,0 0 0,0-1 0,0 0 0,-1 0 0,1 0 0,5-6 0,3-6 127,17-24 0,-19 25-206,8-10-31,1 0 1,1 1 0,23-20-1,-43 43 60,1-1 0,0 0 0,-1 1-1,1-1 1,0 0 0,0 1 0,-1-1 0,1 1-1,0-1 1,0 1 0,0 0 0,0-1-1,0 1 1,1 0 0,-2 0 23,0 0 0,0 0 0,1 0 0,-1 0 0,0 0 0,0 0 0,1 0 0,-1 1 0,0-1 0,0 0 1,1 0-1,-1 0 0,0 0 0,0 1 0,0-1 0,1 0 0,-1 0 0,0 1 0,0-1 0,0 0 0,0 0 0,0 1 0,0-1 0,1 0 0,-1 0 0,0 1 0,0-1 0,0 0 0,0 0 1,0 1-1,0 4 0,0 0 1,0 0-1,-1 0 1,0 6-1,-1-2 31,0 14-3,1 0-1,2 27 0,0-42-16,0 1 0,0-1 0,1 0 0,0 0 0,0 0 0,1 0 0,0 0 0,1 0 0,5 10 0,-7-16 26,0 1 0,0 0 0,1-1-1,-1 0 1,0 0 0,1 0 0,-1 0-1,1 0 1,0 0 0,-1 0 0,1-1-1,0 0 1,0 1 0,0-1 0,0 0-1,1 0 1,-1-1 0,0 1 0,0-1-1,0 0 1,1 1 0,-1-1 0,0-1-1,0 1 1,0 0 0,1-1 0,-1 0-1,4-1 1,5-2-9,1 0-1,-2-1 1,1-1 0,-1 0-1,18-12 1,-14 7 20,-1 0 0,0-1 0,22-24 0,28-45 129,-53 66-131,23-30-86,-2-2 0,-2-1 0,-3-2-1,-1-1 1,-3 0 0,32-104 0,-52 145 14,-1 4-18,-1 0-1,1 0 1,-1-1 0,0 1 0,0 0 0,-1 0-1,0-9 1,0 15 44,0 0 0,0 0 1,0-1-1,0 1 0,0 0 0,0 0 0,0 0 0,0 0 1,0-1-1,0 1 0,0 0 0,0 0 0,0 0 0,-1 0 1,1 0-1,0 0 0,0-1 0,0 1 0,0 0 1,0 0-1,0 0 0,-1 0 0,1 0 0,0 0 0,0 0 1,0 0-1,0-1 0,-1 1 0,1 0 0,0 0 0,0 0 1,0 0-1,0 0 0,-1 0 0,1 0 0,0 0 0,0 0 1,0 0-1,0 0 0,-1 0 0,1 0 0,0 0 1,0 1-1,0-1 0,0 0 0,0 0 0,-1 0 0,1 0 1,0 0-1,0 0 0,0 0 0,-8 6-102,1 4 51,-1 0 0,1 1 0,-7 14-1,0 0 9,-29 55-44,-51 127-1,-13 94 706,104-283-371,2-9 12,1-9-245,0 0 0,0 0 0,0 0 0,0 0 1,0 1-1,0-1 0,0 0 0,0 0 0,1 0 0,-1 0 1,0 0-1,0 0 0,0 0 0,0 0 0,0 0 0,0 1 0,0-1 1,0 0-1,0 0 0,0 0 0,0 0 0,0 0 0,0 0 0,0 0 1,1 0-1,-1 0 0,0 0 0,0 0 0,0 0 0,0 0 0,0 0 1,0 0-1,0 0 0,0 0 0,0 0 0,1 0 0,-1 0 1,0 0-1,0 0 0,0 0 0,0 0 0,0 0 0,0 0 0,0 0 1,0 0-1,1 0 0,-1 0 0,0 0 0,0 0 0,0 0 0,0 0 1,0 0-1,0 0 0,0 0 0,8-7 86,-1 1-1,0-1 1,0 0 0,-1-1-1,0 1 1,10-18 0,-6 10-65,10-14-59,2 0 0,2 1 1,0 1-1,34-27 0,-45 42-1,-5 5 9,1-1 0,12-7 0,-18 14 1,-1 0 1,0-1 0,1 1-1,-1 0 1,1 0-1,0 0 1,-1 1 0,1-1-1,0 1 1,-1-1 0,1 1-1,0 0 1,0 0 0,4 1-1,-7-1 11,1 0 0,-1 0 0,1 0 0,-1 0 0,1 1 0,-1-1 0,0 0 0,1 0-1,-1 1 1,1-1 0,-1 0 0,1 1 0,-1-1 0,0 0 0,1 1 0,-1-1 0,0 1-1,0-1 1,1 0 0,-1 1 0,0-1 0,0 1 0,1-1 0,-1 1 0,0-1 0,0 1-1,0-1 1,0 1 0,0-1 0,0 1 0,0-1 0,0 1 0,0 0 0,0-1 0,0 1-1,0-1 1,0 1 0,-7 21-135,5-18 128,-4 10 10,0 0 0,-12 17 1,-2 4 35,13-20-6,1 0-1,0 0 1,1 0 0,1 1 0,1 0-1,0-1 1,-1 20 0,4-27 50,-1 1 0,1 0 1,1 0-1,0 0 0,0 0 1,1 0-1,0-1 0,0 1 1,1-1-1,0 1 0,0-1 1,1 0-1,1 0 0,6 10 1,-10-17-125,-1 0 1,1 0-1,0 0 0,0 0 1,0 0-1,0 0 1,0-1-1,1 1 0,-1 0 1,0 0-1,0-1 1,0 1-1,1-1 1,-1 1-1,0-1 0,1 1 1,-1-1-1,0 0 1,1 0-1,-1 0 1,1 1-1,-1-1 0,0-1 1,3 1-1,0-1-795,0 0-1,-1-1 1,1 1-1,0-1 1,-1 0-1,1 0 1,3-3 0,11-6-2065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4:39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1048 2144,'6'-2'356,"-1"1"1,1-1-1,0 1 1,-1 1-1,1-1 1,8 1-1,19-1 2146,-21-1-2187,1-1 0,-1 0 0,0-1 1,0 0-1,0 0 0,0-1 0,-1-1 0,0 0 0,0-1 0,-1 0 0,10-8 0,18-21 249,59-71 0,-32 32-204,66-60 110,35-39-289,-136 139 35,-2-2 0,-1-1 0,25-48 0,-49 80-197,49-98 378,-44 85-251,0 0-1,-2-1 0,7-31 0,-12 48-189,-1 0 0,1 0 0,-1 0 0,0 0 0,0 0 0,0 0 0,-1-5 0,1 8 36,0 0-1,0 0 1,0 0-1,0 0 0,0-1 1,0 1-1,-1 0 1,1 0-1,0 0 1,0 0-1,0 0 1,0 0-1,0 0 0,0-1 1,-1 1-1,1 0 1,0 0-1,0 0 1,0 0-1,0 0 1,0 0-1,-1 0 1,1 0-1,0 0 0,0 0 1,0 0-1,0 0 1,0 0-1,-1 0 1,1 0-1,0 0 1,0 0-1,0 0 0,0 0 1,-1 0-1,1 0 1,0 0-1,0 0 1,0 0-1,0 0 1,0 0-1,-1 0 0,1 0 1,0 0-1,0 1 1,0-1-1,0 0 1,0 0-1,0 0 1,-1 0-1,-6 7-115,-24 37-233,1 0 213,-111 121 380,118-140-131,0 0 37,2 1 0,1 1-1,1 1 1,1 0 0,-21 46-1,33-59-26,0 0 0,1 0 0,1 1 0,0-1 0,1 1 0,1 0 0,0 0-1,2 0 1,-1 0 0,2 0 0,0 0 0,1 0 0,6 23 0,-6-32-70,0-1 0,0 0 0,0 0 0,1 0 1,0 0-1,0-1 0,1 1 0,0-1 0,0 0 0,0 0 1,0 0-1,1 0 0,0-1 0,0 0 0,0 0 0,0 0 0,1-1 1,0 1-1,-1-1 0,1-1 0,0 1 0,0-1 0,1 0 1,-1 0-1,0-1 0,1 0 0,-1 0 0,1 0 0,-1-1 0,1 0 1,-1 0-1,1-1 0,-1 0 0,1 0 0,-1 0 0,0-1 1,1 0-1,-1 0 0,0-1 0,0 0 0,0 0 0,-1 0 0,1-1 1,5-4-1,0-2 49,-1 0 0,1-1 0,-2 0 1,10-14-1,29-53 66,-11 17-610,-30 52 360,-6 7 60,1 0 0,-1 0-1,1 0 1,-1 0 0,0 0-1,0-1 1,0 1 0,0 0 0,0 0-1,0-1 1,0-4 0,-12 31-306,-2 20 191,-13 73 0,24-96 305,0-1 1,1 1-1,0 0 0,2 0 0,1-1 1,4 22-1,-5-40-109,-1 1 0,1 0-1,0-1 1,0 1 0,0-1 0,0 1 0,0-1 0,1 0 0,-1 1-1,4 3 1,-4-5-25,0 0-1,0 0 0,0-1 0,0 1 1,1 0-1,-1-1 0,0 1 0,0-1 1,0 1-1,1-1 0,-1 1 0,0-1 1,0 0-1,1 0 0,-1 1 0,0-1 1,1 0-1,-1 0 0,0 0 0,1-1 1,-1 1-1,0 0 0,1 0 0,-1-1 0,2 0 1,10-5 29,-1-1 1,0 0 0,-1-1 0,0 0 0,0-1-1,0 0 1,9-12 0,6-3-1,-10 10-41,120-101-108,-129 109 50,-6 4 30,0 1 1,1 0-1,-1 0 0,1 0 1,-1 0-1,1 0 1,-1 0-1,1 0 0,-1 1 1,1-1-1,0 0 1,-1 1-1,3-1 0,-3 1 7,-1 0 0,0 0-1,1 0 1,-1 1-1,0-1 1,1 0 0,-1 0-1,0 0 1,1 0-1,-1 0 1,0 1-1,0-1 1,1 0 0,-1 0-1,0 1 1,0-1-1,1 0 1,-1 0 0,0 1-1,0-1 1,0 0-1,0 0 1,1 1 0,-1-1-1,0 0 1,0 1-1,0-1 1,0 0 0,0 1-1,0-1 1,0 0-1,0 1 1,0-1 0,0 0-1,0 1 1,0-1-1,0 0 1,0 1-1,0-1 1,0 0 0,0 1-1,0-1 1,-1 0-1,1 1 1,0-1 0,0 0-1,0 0 1,-1 1-1,-8 19-189,7-17 123,-65 114 103,28-53 315,38-62-330,-6 13 274,7-15-282,0 0 0,0 0-1,0 0 1,0 1 0,0-1 0,0 0-1,0 0 1,0 0 0,0 0-1,0 0 1,0 1 0,0-1-1,0 0 1,0 0 0,0 0 0,0 0-1,0 0 1,0 0 0,1 1-1,-1-1 1,0 0 0,0 0-1,0 0 1,0 0 0,0 0 0,0 0-1,0 0 1,1 0 0,-1 0-1,0 0 1,0 1 0,0-1-1,0 0 1,0 0 0,1 0 0,10-3 179,109-49-61,-14 6-296,-98 42 138,0 2 0,0-1-1,12-1 1,-18 4 17,-1-1 1,1 1-1,-1 0 1,1 0-1,0 0 1,-1 1 0,1-1-1,-1 0 1,1 0-1,-1 1 1,3 0-1,-3 0 8,0-1 0,-1 1-1,1-1 1,-1 0-1,1 1 1,-1 0 0,1-1-1,-1 1 1,0-1 0,1 1-1,-1-1 1,0 1 0,1 0-1,-1-1 1,0 1-1,0 0 1,1-1 0,-1 1-1,0 0 1,0-1 0,0 1-1,0 0 1,0 0 0,0-1-1,0 1 1,0 0-1,0 0 1,-2 7 2,0-1 0,-1 0 0,1 0-1,-1 0 1,-7 12 0,-5 11 7,15-28 10,-1-1-1,0 0 0,1 1 1,0-1-1,-1 1 0,1-1 1,0 0-1,-1 1 0,1-1 1,0 1-1,0-1 0,0 1 1,0-1-1,1 1 0,-1-1 1,0 1-1,1-1 0,-1 0 1,1 1-1,-1-1 0,1 1 1,0-1-1,-1 0 0,1 0 1,0 1-1,0-1 0,0 0 1,0 0-1,0 0 0,0 0 1,0 0-1,0 0 0,0 0 1,1-1-1,-1 1 0,0 0 1,1-1-1,-1 1 0,3 0 1,1 1 35,1-1 0,0 0-1,0-1 1,0 1 0,0-1 0,0 0 0,-1 0 0,1-1 0,0 0 0,0 0 0,0 0 0,6-3 0,-4 1-12,0-1-1,-1 0 1,1 0 0,-1-1 0,0 0 0,0 0 0,9-10 0,3-6-7,0-2 0,-2 0 1,28-47-1,-37 55-13,47-75 24,118-204-21,-111 171-192,-57 112 96,0 0 0,-1 0 0,6-21 0,-10 32 74,0-1 0,0 1 0,0 0 0,0 0 1,1-1-1,-1 1 0,0 0 0,0 0 0,0 0 0,0-1 0,0 1 0,0 0 0,0 0 0,0-1 0,0 1 0,0 0 0,0 0 0,0-1 0,0 1 0,-1 0 0,1 0 0,0 0 0,0-1 0,0 1 0,0 0 0,0 0 0,0 0 0,0-1 0,-1 1 0,1 0 0,0 0 0,0 0 0,0-1 0,-1 1 0,1 0 1,0 0-1,0 0 0,0 0 0,-1 0 0,1 0 0,0 0 0,0 0 0,0 0 0,-1-1 0,1 1 0,0 0 0,0 0 0,-1 0 0,1 0 0,0 0 0,0 0 0,-1 0 0,1 0 0,0 1 0,0-1 0,0 0 0,-1 0 0,1 0 0,0 0 0,0 0 0,-1 0 0,1 0 0,0 0 0,0 1 0,0-1 0,0 0 0,-1 0 0,-14 10-345,-12 15 258,1 2-1,0 0 1,-37 55 0,32-33 187,2 1-1,2 1 1,3 2 0,-19 56 0,24-43 65,-8 19-3,22-71 61,0-1 0,1 1 1,-4 22-1,9-24 47,-1-12-257,0 0 1,0 0 0,0 0 0,0 1-1,0-1 1,0 0 0,0 0 0,0 0 0,1 0-1,-1 0 1,0 0 0,0 0 0,0 0 0,0 0-1,0 0 1,0 1 0,1-1 0,-1 0 0,0 0-1,0 0 1,0 0 0,0 0 0,0 0 0,1 0-1,-1 0 1,0 0 0,0 0 0,0 0 0,0 0-1,0 0 1,1 0 0,-1-1 0,0 1-1,0 0 1,0 0 0,0 0 0,0 0 0,1 0-1,15-15 445,-11 9-426,29-29 138,-11 10-206,42-33 0,-36 36-69,36-20-1,-52 35 123,0 0-1,1 1 1,0 0-1,0 1 1,19-4-1,-29 9-74,0-1 0,0 1 0,0-1 0,-1 1 0,1 0 0,8 2 0,-12-2 59,1 0 1,-1 0 0,1 0 0,0 0 0,-1 0 0,1 1 0,-1-1-1,1 0 1,-1 0 0,1 1 0,-1-1 0,1 0 0,-1 1 0,1-1-1,-1 1 1,1-1 0,-1 0 0,0 1 0,1-1 0,-1 1 0,0-1-1,1 1 1,-1-1 0,0 1 0,0 0 0,1-1 0,-1 1 0,0-1-1,0 1 1,0 0 0,0-1 0,0 1 0,0-1 0,0 1 0,0 0-1,0-1 1,0 1 0,0-1 0,0 1 0,0 0 0,-1-1-1,1 1 1,0-1 0,0 1 0,-1-1 0,1 1 0,0-1 0,-1 1-1,0 0 1,-4 7-32,-1 0-1,0-1 1,0 1-1,-1-2 1,0 1-1,-12 8 1,-10 11 62,18-16-3,2 0 1,-1 1-1,1-1 0,-12 21 1,19-28-23,1 0 1,-1 0 0,1 0-1,-1 0 1,1 0 0,0 1-1,0-1 1,0 0 0,1 1-1,-1-1 1,1 1 0,0-1-1,0 0 1,0 1 0,0-1-1,1 1 1,-1-1 0,1 1-1,0-1 1,0 0 0,0 0-1,0 1 1,1-1 0,-1 0-1,4 4 1,0 0 38,2-1 0,-1 1 1,1-1-1,0 0 0,0 0 0,0-1 0,1 0 1,0-1-1,0 1 0,12 3 0,-8-3-682,0-1 0,0 0 0,1-1-1,0 0 1,0-1 0,21 1 0,-11-3-1187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4:40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 8128,'-18'-4'3680,"18"8"-3168,5-4-160,3 0-288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02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85 2240,'0'0'720,"9"17"1557,-10-17-2130,1 1 0,0 0 0,0-1 0,0 1-1,0-1 1,0 1 0,1 0 0,-1-1 0,0 1 0,0 0 0,0-1-1,0 1 1,1-1 0,-1 1 0,0-1 0,1 1 0,-1 0 0,0-1-1,2 1 1,12 3 847,18 0-523,0-3 0,34-2 1,-11 0-212,-15 1-162,0-2 0,64-12 0,-41 3 344,79-2 0,-33 4-153,90 1-5,-127 8-29,93-13 1,-39-5-246,-40 6 74,0 4 0,1 3 0,111 9 0,72-10-8,-14 0-173,-165 12 246,122 0 203,-94-13 75,196 14 0,-280-3-253,70 8-264,-36 3-7162,-33-7 3732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03.4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 3552,'0'-1'304,"1"0"0,0 1 0,0-1 0,0 0 0,-1 1 0,1-1 0,0 1 0,0 0 0,0-1 0,0 1 0,0 0 0,1-1 0,26-4 1039,-23 4-1113,18-1 187,0 1 1,25 2-1,-3 1-10,77 3 377,44-2 448,-59-7-2070,-46 0 156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04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 3136,'3'-1'218,"-1"0"-1,0 1 1,0-1 0,0 1 0,0 0-1,0 0 1,0 0 0,1 0 0,-1 0-1,0 0 1,0 1 0,0-1-1,3 2 1,16 1 1715,-14-3-1675,0 1 1,0 0-1,9 2 0,13 3 325,263 0 614,-121-6-714,688 2 605,-631-13-821,7 14 31,78-4-26,-47-6 60,-137 4-189,136-20 548,-175 12-437,161 0 1,-220 12-2170,-3-1 497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08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783 1 2144,'-1'1'169,"1"0"1,0 0-1,-1-1 1,1 1-1,-1 0 1,0 0-1,1 0 1,-1-1-1,0 1 0,1 0 1,-1-1-1,0 1 1,0-1-1,0 1 1,1-1-1,-1 1 1,0-1-1,0 1 0,-2-1 1,-9 7 425,-3 3 83,-30 12 0,-1 1 8,-231 144 1592,222-129-2009,-92 67 419,119-82-573,0 2-1,-47 53 1,69-71-90,1 1 0,0-1 0,0 1 0,-4 12 0,7-17 1,1 0 0,0 0 1,0 0-1,0 0 0,0 1 0,0-1 0,1 0 0,-1 1 0,1-1 1,0 0-1,0 1 0,1-1 0,-1 0 0,2 6 0,-1-7 9,0 0 1,0 0-1,0-1 0,1 1 0,-1 0 0,1-1 0,-1 1 0,1-1 1,-1 1-1,1-1 0,0 0 0,0 0 0,0 0 0,-1 0 0,1 0 1,0 0-1,0 0 0,1 0 0,-1-1 0,0 1 0,0-1 0,0 0 1,0 0-1,4 0 0,5 1 45,0-1 1,0-1-1,14-2 0,2-4-1722,3-1 410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09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546 1 2400,'0'0'71,"0"-1"1,1 1-1,-1 0 1,0 0-1,0 0 1,1 0 0,-1 1-1,0-1 1,1 0-1,-1 0 1,0 0-1,0 0 1,1 0-1,-1 0 1,0 0-1,0 0 1,1 0-1,-1 1 1,0-1-1,0 0 1,1 0-1,-1 0 1,0 1-1,0-1 1,0 0-1,1 0 1,-1 0-1,0 1 1,0-1-1,0 0 1,0 1-1,0-1 1,0 0-1,0 0 1,1 1-1,-1-1 1,0 0-1,0 0 1,0 1-1,0-1 1,0 0-1,0 1 1,0-1-1,-1 1 50,1 0 0,0 0-1,-1 0 1,1-1-1,0 1 1,-1 0 0,1-1-1,-1 1 1,1 0-1,-1-1 1,1 1 0,-1 0-1,0-1 1,1 1-1,-1-1 1,0 1 0,-1 0-1,-15 8 694,0-1 0,-37 12 1,-205 67 2086,230-77-2877,0-2 0,-1-1 0,-51 6 0,79-13-24,1 1 0,-1-1 0,0 0 0,1 1 0,-1-1 0,0 1 0,1-1 0,-1 1 0,1 0 0,-1 0 0,1 0 0,-1 0 0,1 0 0,-1 0 0,-1 2 0,48-3 613,-3-7-478,-1-2 0,43-15-1,77-35 310,-43 6-276,-42 19-544,-75 33 376,20-5-256,-21 6 251,0-1 0,1 1 0,-1 0 0,0 0 0,1 0 0,-1 1 0,1-1 1,-1 0-1,0 0 0,1 0 0,-1 0 0,0 0 0,1 0 0,-1 0 0,0 1 0,1-1 0,-1 0 0,0 0 0,0 0 1,1 1-1,-1-1 0,1 1 9,-1 0 0,0-1 0,0 1 1,0-1-1,1 1 0,-1 0 0,0-1 1,0 1-1,0 0 0,0-1 0,0 1 1,0 0-1,0-1 0,0 1 0,-1-1 1,1 1-1,0 0 0,-4 22-131,3-16 87,-1 1 0,1-1-1,-4 9 1,-5 14 63,-3 7 296,5-19-391,6-12 174,0-1 0,-1 1 0,-6 9 0,7-13-25,0 0 1,0 0-1,0 0 0,0 0 0,0 0 1,0-1-1,-1 1 0,1-1 1,-1 1-1,1-1 0,-5 1 1,-5 2 150,1-1 1,-1 0-1,0-1 1,-20 1 0,-50-3 191,42 0-378,-189-12 182,227 12-122,-15-1-1867,11 4-343,10 4-446,9 5-1276,3 3 1260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11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140 585 3072,'-4'-2'4639,"-5"7"-2168,-18 17-1074,10-8-571,7-7-698,1 1 0,0 0 1,1 1-1,-10 12 0,14-17-92,1 1 1,0-1-1,1 0 1,-1 1-1,1-1 1,0 1-1,0 0 0,0 0 1,1 0-1,-1 0 1,1 0-1,0 6 1,1-10 2,0 0 1,0 0 0,0-1 0,0 1 0,0 0 0,0 0 0,0 0 0,0 0 0,0-1-1,1 1 1,-1 0 0,0 0 0,1 0 0,-1-1 0,1 1 0,-1 0 0,1-1 0,-1 1-1,1 0 1,-1-1 0,1 1 0,0 0 0,-1-1 0,2 1 0,-1 0 22,1-1 1,-1 1 0,0-1-1,1 0 1,-1 0 0,1 1 0,-1-1-1,1 0 1,-1 0 0,1 0-1,-1-1 1,3 1 0,3-2 92,0 0-1,0-1 1,-1 1 0,11-7 0,44-30 150,-42 26-531,0 1 0,40-19 0,-46 58-1187,-8-23 1488,0-1 0,1 1 0,-1-1 0,1 0 0,0-1 1,0 0-1,0 0 0,0 0 0,0 0 0,0-1 0,1 0 1,-1-1-1,1 1 0,-1-1 0,0 0 0,1-1 0,-1 1 1,0-1-1,1-1 0,7-2 0,-1 0 91,-3 1-47,-1 0-1,1 0 1,-1-2-1,0 1 1,11-7-1,-18 9-119,0 1-1,0-1 1,0 0-1,0 0 1,0 0-1,0 0 1,-1 0-1,1 0 1,-1 0-1,0-1 1,1 1-1,-1 0 0,0-1 1,0 1-1,-1-1 1,1 0-1,0 1 1,-1-1-1,1 1 1,-1-1-1,0 0 1,0 1-1,0-1 1,0 0-1,-2-3 0,2 4-2,0 0 0,0-1 0,-1 1 0,1 0 0,-1 0 0,0 0 0,0 0 0,0 0 0,0 0 0,0 0 0,0 0 0,0 0-1,-1 1 1,1-1 0,-1 0 0,-1-1 0,-14-13-678,21 18 624,0 0 1,0-1 0,0 0-1,0 0 1,0 0 0,0-1-1,0 1 1,1-1 0,7 0-1,0 0 131,1-1 0,-1 0-1,16-3 1,-17 0 10,0-1 0,0 1 0,17-12 0,-15 9-10,-1 0-17,-1-1 0,0 0-1,0 0 1,0-1 0,-2 0 0,13-15-1,47-70-94,-26 33 142,38-38-35,21-29 71,-86 100-211,-15 26 29,0 1-1,-1-1 1,1 0 0,-1 0 0,0 0-1,1 0 1,-1 0 0,0 0 0,0 0 0,0 0-1,0 0 1,-1-3 0,0 4 16,1 0 0,0 1 0,0-1 0,-1 1-1,1 0 1,0-1 0,-1 1 0,1-1 0,-1 1 0,1-1 0,-1 1 0,1 0 0,0-1 0,-1 1 0,1 0 0,-1 0 0,0-1 0,1 1-1,-1 0 1,1 0 0,-1 0 0,1-1 0,-1 1 0,1 0 0,-1 0 0,0 0 0,1 0 0,-1 0 0,1 0 0,-1 0 0,1 1-1,-1-1 1,0 0 0,1 0 0,-1 0 0,1 0 0,-2 1 0,-22 10-704,17-6 638,0 0-1,0 0 1,1 1 0,-1 0-1,-7 10 1,4-4 68,0 1 0,0 1 0,2 0 1,-11 21-1,-20 60 403,34-80-253,-48 135 248,-48 116 1232,92-251-935,4-6 199,10-14 141,12-12-1084,1 0-1,29-22 0,-41 35-37,-1-1 0,1 2 0,0-1 0,0 1 0,1 0 0,-1 0 0,9-2 0,-14 5 86,-1 0 0,1 0-1,-1 0 1,1 0 0,0 0-1,-1 0 1,1 0 0,0 0-1,-1 0 1,1 1-1,-1-1 1,1 0 0,-1 0-1,1 1 1,-1-1 0,1 0-1,-1 1 1,1-1-1,-1 1 1,1-1 0,-1 0-1,1 1 1,-1-1 0,0 1-1,1-1 1,-1 1 0,0 0-1,1-1 1,-1 1-1,0-1 1,0 1 0,0 0-1,1-1 1,-1 1 0,0-1-1,0 1 1,0 0-1,0-1 1,0 2 0,-1 24-194,-1-14 159,1-7 46,0 1 0,1-1 0,-1 1 1,1-1-1,1 8 0,-1-11 39,0-1-1,0 0 1,1 0 0,-1 0-1,0 0 1,1 0 0,-1 0-1,1 0 1,-1 0 0,1 0 0,0 0-1,-1 0 1,1 0 0,0 0-1,0 0 1,0 0 0,-1-1-1,1 1 1,0 0 0,0-1-1,0 1 1,0 0 0,0-1-1,1 1 1,-1-1 0,0 0-1,0 1 1,0-1 0,0 0-1,0 0 1,2 1 0,13-2 177,-1 0 1,0 0 0,0-2 0,0 1-1,16-7 1,2 1-4,79-24 95,-23 5-240,-43 13-351,-71 23-391,-1 1 0,-39 22 1,-21 9 1346,141-50 675,-43 5-1394,0 0 0,1 1 0,-1 1 0,1 0 0,-1 0 0,1 2 0,0-1 0,14 3 0,13 2 29,-36-3 61,0-1-1,0 0 1,0 1 0,0-2 0,0 1 0,0 0-1,0-1 1,0 0 0,0 0 0,0 0 0,0-1 0,0 1-1,6-4 1,3-3 28,0 0 0,14-10 0,-27 18-55,21-18 90,0 0 0,-2-2 0,0 0 0,19-26 0,58-93 13,-44 54-609,77-165 0,-126 236-117,-3 14 612,0 0 0,0 0 0,0 0 0,0-1 0,0 1 0,0 0-1,0 0 1,0 0 0,0 0 0,0 0 0,0 0 0,0 0 0,0 0 0,0 0 0,0-1-1,0 1 1,0 0 0,0 0 0,0 0 0,0 0 0,0 0 0,0 0 0,-1 0 0,1 0-1,0 0 1,0 0 0,0 0 0,0 0 0,0 0 0,0 0 0,0-1 0,0 1 0,0 0 0,0 0-1,-1 0 1,1 0 0,0 0 0,0 0 0,0 0 0,0 0 0,0 0 0,0 0 0,0 0-1,-1 0 1,-7 7-394,1 1 345,0 0 0,1 0 1,0 0-1,-7 13 1,-19 48 94,3 1 0,-21 76 1,-8 77 137,54-206 4,2 0-1,-1 0 0,2 1 1,0-1-1,2 0 0,2 21 0,-3-37-237,0 1-1,0-1 1,0 0-1,1 0 1,-1 0-1,0 0 0,1 0 1,-1 0-1,1 0 1,-1 0-1,1 0 1,0 0-1,-1 0 1,1-1-1,0 1 0,0 0 1,0 0-1,0-1 1,1 2-1,-2-2-89,1 0 0,0 0 0,-1 0 0,1 1 0,0-1 0,-1 0 0,1 0 0,0 0 1,0 0-1,-1-1 0,1 1 0,0 0 0,-1 0 0,1 0 0,0 0 0,-1-1 0,1 1 0,0 0 0,-1-1 0,1 1 0,-1 0 0,1-1 0,0 1 0,-1-1 0,1 1 0,-1-1 0,1 1 0,-1-1 0,0 0 0,1 1 1,-1-1-1,1 1 0,-1-2 0,6-11-2598,-2-3 950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11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23 6816,'-18'-23'3072,"23"23"-2656,0 0 736,3 0-704,9 0 672,9 0-640,15 0 96,3 0-320,8 0 32,4 4-160,3-1 416,-12 5-288,-4 0-4128,-2 3 2080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8:51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3808,'32'58'2192,"-28"-49"-1741,11 20 1513,19 29 0,-28-49-1550,0-1 0,0-1 0,1 1 0,0-1-1,0 0 1,1-1 0,12 9 0,-17-13-301,-1-1 0,0 1 0,0-1 0,1 0 0,-1 0 0,1 0 0,-1 0 0,1 0 0,-1-1 0,1 1 0,0-1 0,-1 0 0,1 0 0,-1 0 0,1 0 0,0 0-1,-1 0 1,1-1 0,0 1 0,-1-1 0,1 0 0,-1 1 0,1-1 0,-1 0 0,0-1 0,1 1 0,-1 0 0,0-1 0,0 1 0,0-1 0,0 0 0,0 0 0,0 0 0,0 0 0,-1 0 0,1 0 0,-1 0-1,2-3 1,1-4 56,-1-1 0,1 0-1,-2 0 1,1 0 0,-2 0-1,1 0 1,-1-11 0,0 12-87,-1 0 1,-1 0 0,1 0-1,-1 1 1,-1-1 0,-4-15-1,5 19-132,-1 0 0,0 0 0,-1 0 0,1 0 0,-1 0 0,0 0 0,0 1 0,0-1 0,-1 1 0,0 0 0,-5-5 0,7 8-24,1-1-1,-1 1 0,0 0 1,1 1-1,-1-1 0,0 0 0,1 0 1,-1 1-1,0-1 0,0 1 1,0-1-1,1 1 0,-1 0 0,0 0 1,0 0-1,0 0 0,0 0 0,0 0 1,0 0-1,1 1 0,-1-1 1,0 1-1,0-1 0,0 1 0,-1 1 1,2-2-105,0 1 1,0 0 0,0-1 0,0 1-1,0 0 1,0 0 0,0 0 0,1-1-1,-1 1 1,0 0 0,0 0 0,1 0-1,-1 0 1,1 1 0,-1-1 0,1 0-1,0 0 1,-1 0 0,1 0-1,0 0 1,0 1 0,0-1 0,-1 0-1,1 0 1,0 0 0,1 1 0,-1-1-1,0 0 1,0 0 0,0 0 0,1 0-1,-1 0 1,1 1 0,-1-1 0,1 0-1,1 2 1,-1-1-98,0-1 0,1 1-1,0 0 1,-1 0 0,1-1 0,0 1-1,0-1 1,0 1 0,0-1 0,0 0 0,0 0-1,0 1 1,0-2 0,1 1 0,-1 0 0,0 0-1,1-1 1,-1 1 0,3-1 0,5 1-516,1 0 0,20-2 0,-29 0 708,26-1-387,-14 0 1509,0 1 0,0 0 1,-1 1-1,27 4 0,-38-4-834,1 1 0,-1 0 0,0 0-1,1-1 1,-1 2 0,0-1 0,0 0-1,0 0 1,0 1 0,0-1 0,0 1 0,0 0-1,0-1 1,0 1 0,-1 0 0,1 0 0,-1 0-1,1 0 1,-1 0 0,2 5 0,0 2 297,0 0-1,-1 0 1,0 0-1,1 12 1,2 5 343,-5-26-802,0 1 1,0-1-1,0 1 1,0-1-1,0 1 1,0-1-1,1 0 1,-1 1 0,0-1-1,0 1 1,1-1-1,-1 1 1,0-1-1,1 0 1,-1 1-1,0-1 1,1 1 0,-1-1-1,0 0 1,1 1-1,-1-1 1,1 0-1,-1 0 1,1 0-1,-1 1 1,1-1 0,-1 0-1,1 0 1,-1 0-1,1 0 1,-1 0-1,1 0 1,-1 0-1,1 0 1,-1 0 0,1 0-1,-1 0 1,1 0-1,-1 0 1,1 0-1,-1 0 1,1 0-1,-1-1 1,1 1 0,-1 0-1,0 0 1,1-1-1,-1 1 1,1 0-1,-1 0 1,1-1-1,2-2 59,1 1 0,-1 0-1,0-1 1,-1 0 0,1 0-1,3-4 1,6-9-16,0 1 0,0 0 1,2 0-1,22-18 1,-31 29-26,-1 1 0,1 0 1,0-1-1,0 2 1,0-1-1,0 0 1,0 1-1,1 0 0,-1 1 1,1-1-1,-1 1 1,1 0-1,0 0 1,0 1-1,-1-1 1,1 1-1,0 1 0,0-1 1,-1 1-1,8 1 1,-9 0-18,0 0 1,1 0-1,-1 0 1,0 1-1,0-1 1,-1 1-1,1 0 1,0 0-1,-1 0 1,0 0-1,1 1 0,-1-1 1,-1 1-1,1 0 1,0 0-1,-1 0 1,3 8-1,3 6-619,-2 0-1,8 37 1,-13-53 392,0 2-622,-1-1 0,1 1 0,-1 0 0,0-1 0,0 1 0,0-1 0,-2 7 0,2 8-2292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9:09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4 1824,'0'0'96,"-1"-1"-1,1 1 1,-1 0-1,1-1 1,-1 1 0,1 0-1,-1 0 1,0-1-1,1 1 1,-1 0 0,1 0-1,-1 0 1,1 0-1,-1 0 1,0 0 0,1 0-1,-1 0 1,1 0-1,-1 0 1,1 0 0,-1 0-1,0 1 1,1-1-1,-1 0 1,1 0 0,-1 0-1,0 1 1,-19 12 1486,7-3-887,-2 0 353,13-8-802,-1 0 1,0 0 0,1 0-1,-1 0 1,0-1-1,0 1 1,1-1 0,-1 0-1,0 0 1,-5 1-1,0 0 1585,18-4 1133,0-1-2834,1 0 0,0 1 0,-1 0 1,15 0-1,5-1-8,407-31 177,-400 32-305,3 1 2,0 1 0,0 2 0,54 10 1,-60-3-118,-32-8 121,1-1 1,-1 1-1,0 0 0,0 0 0,0 1 1,1-1-1,-1 0 0,0 1 0,0-1 1,-1 1-1,4 3 0,-4-4-1,-1 0 0,1 0 0,-1 0 0,0 0 0,1 0 0,-1 0 0,0 0 0,0 0 0,0 0 0,0 0 0,0 0 0,0 0 0,0 0 0,0 0 0,0 0 0,-1 0 0,1 0 0,0 0 0,0 0 0,-1 0 0,1-1 0,-1 1 0,1 0 0,-1 0 0,1 0 0,-1 0 0,0-1 0,1 1-1,-1 0 1,0-1 0,1 1 0,-1 0 0,-1 0 0,-2 2 35,1-1 0,-1 1 0,0-1 0,0 0 0,0 0 0,-6 2 0,-7 1-10,0-1 1,0 0-1,0-2 1,-33 2-1,-71-9 97,52 1-210,-20 1-38,12 2 266,0-4-1,-103-18 0,178 22-131,-28-7 111,28 8-111,0-1 0,1 1 0,-1-1 0,0 0 0,0 0 0,0 0 0,1 0 0,-1-1 0,0 1 0,1 0 0,-3-3-1,2-5 26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13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11 170 3552,'-2'1'166,"-6"4"875,8-4-1021,0-1-1,0 0 0,0 0 0,0 0 0,0 1 0,0-1 0,0 0 1,0 0-1,0 0 0,0 0 0,0 1 0,0-1 0,0 0 0,0 0 1,0 0-1,0 1 0,0-1 0,0 0 0,0 0 0,1 0 0,-1 0 1,0 0-1,0 1 0,0-1 0,0 0 0,0 0 0,4 2 1766,-2-2-1481,-1 1 0,0-1 0,0 0 0,1 1 0,-1-1 0,0 0 0,1 1 0,-1-1 0,0 0 0,1 0 0,2-1 0,13-3 174,-1 0 0,0-2 0,1 0 0,-2-1 0,25-13 0,-22 10-285,47-18 179,-49 23-350,-1-1-1,-1 0 1,1-2-1,-1 0 1,24-17 0,-35 22 39,0 0 1,-1 0 0,1 0 0,-1 0 0,3-5 0,-4 7-69,-1 1 0,0 0-1,0-1 1,1 1 0,-1 0 0,0-1 0,0 1 0,1-1-1,-1 1 1,0-1 0,0 1 0,0-1 0,0 1 0,0 0-1,1-1 1,-1 1 0,0-1 0,0 1 0,0-1 0,0 1-1,-1-1 1,1 1 0,0-1 0,0 1 0,0-1 0,0 1-1,0-1 1,-1 1 0,1 0 0,0-1 0,0 1 0,-1-1-1,1 1 1,0 0 0,0-1 0,-1 1 0,1 0 0,-1-1-1,1 1 1,0 0 0,-1 0 0,1-1 0,-1 1 0,1 0-1,0 0 1,-1 0 0,1-1 0,-1 1 0,1 0 0,-1 0-1,1 0 1,-1 0 0,1 0 0,-1 0 0,1 0 0,-1 0-1,1 0 1,0 0 0,-1 0 0,-3 1-42,0 0 1,0 0-1,0 0 1,1 0-1,-1 0 0,0 1 1,1 0-1,-1-1 1,1 1-1,0 1 0,0-1 1,0 0-1,0 1 1,-4 4-1,2-3 36,1 1 1,0 0-1,0-1 0,0 2 1,1-1-1,-1 0 1,1 1-1,-3 8 0,5-10 53,0 0-1,0 0 1,1 0-1,-1 0 1,1 0-1,0 0 1,0 0-1,0 0 1,0 0-1,1 0 1,0 0-1,0 0 1,0 0-1,0-1 1,0 1-1,1 0 1,0 0-1,0-1 1,0 1-1,0-1 1,0 0-1,1 0 1,0 1-1,-1-2 1,1 1-1,0 0 1,0 0-1,1-1 1,-1 0-1,0 0 1,1 0-1,0 0 1,-1 0-1,1-1 1,0 1-1,7 0 1,-2 0 88,1-1 0,0 0 0,-1-1 0,1 0 0,0 0 0,-1-1 0,1-1 1,-1 1-1,1-2 0,13-4 0,-8 1-8,0 0-1,0-1 1,-1 0 0,0-1 0,21-17-1,-20 13-121,-1-1 0,0 0 0,-1-1 0,20-29 0,-31 40-112,-1 1 1,1-1-1,1 0 0,-1 1 1,0-1-1,1 1 1,-1 0-1,1 0 0,5-4 1,-7 6 99,-1 0 1,0 0-1,0 0 1,1 0-1,-1 0 1,0 0-1,1 1 1,-1-1-1,0 0 0,0 0 1,1 0-1,-1 0 1,0 0-1,0 0 1,1 1-1,-1-1 1,0 0-1,0 0 1,0 0-1,1 1 1,-1-1-1,0 0 0,0 0 1,0 0-1,0 1 1,0-1-1,1 0 1,-1 0-1,0 1 1,0-1-1,0 0 1,0 1-1,0-1 0,0 0 1,0 0-1,0 1 1,0-1-1,0 0 1,0 0-1,0 1 1,0-1-1,0 0 1,0 1-1,0-1 1,-1 15 83,-1-1-43,-1 0 0,-1 0-1,-10 26 1,0-1-10,12-31 94,0 0 0,-1 0-1,0 0 1,0-1 0,-1 1 0,0-1 0,-1 1 0,0-1-1,-9 11 1,9-14 243,5-3-310,0-1 0,0 1 0,-1-1 0,1 0 1,0 1-1,0-1 0,-1 0 0,1 0 0,0 1 0,-1-1 0,1 0 0,0 0 0,-1 1 0,1-1 0,0 0 0,-1 0 1,1 0-1,-1 0 0,1 1 0,0-1 0,-1 0 0,1 0 0,-1 0 0,0 0 0,1 0-44,0-1 0,0 1-1,0 0 1,0 0 0,0-1 0,0 1-1,0 0 1,0 0 0,0-1 0,0 1-1,0 0 1,0 0 0,0-1 0,1 1-1,-1 0 1,0 0 0,0-1 0,0 1-1,0 0 1,0 0 0,1 0 0,-1-1 0,0 1-1,0 0 1,0 0 0,0 0 0,1 0-1,-1-1 1,0 1 0,0 0 0,1 0-1,-1 0 1,0 0 0,0 0 0,1 0-1,8-6-182,4 1 101,-1 0-1,1 0 0,0 1 1,0 1-1,15-2 1,69-3 161,-17 2-1796,0-6-3798,-61 11 4001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13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18 133 4064,'-8'-47'1824,"3"28"-1568,0 7 0,10 4-192,5-8-224,3 5 64,8-1-512,5 4 320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15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0 904 4064,'0'0'1307,"2"-1"-801,20-10 647,-1-2 1,0 0-1,21-18 0,71-45-405,-26 21-482,-56 33-231,0-2 1,-2-1 0,-1-1 0,-1-2 0,-1-1 0,29-41-1,-9-5 120,43-93 0,-78 146-200,-2 6-71,-1-1 0,-1 0 0,0 0 0,6-29 1,-13 46 105,0 0 1,1 0 0,-1 0 0,0-1-1,0 1 1,0 0 0,0 0-1,0 0 1,0 0 0,0 0 0,0 0-1,0-1 1,0 1 0,0 0-1,0 0 1,0 0 0,0 0 0,0 0-1,0-1 1,0 1 0,0 0-1,0 0 1,0 0 0,0 0 0,0 0-1,0-1 1,0 1 0,0 0-1,0 0 1,0 0 0,0 0 0,-1 0-1,1 0 1,0 0 0,0-1-1,0 1 1,0 0 0,0 0 0,0 0-1,0 0 1,-1 0 0,1 0-1,0 0 1,0 0 0,0 0 0,0 0-1,0 0 1,0 0 0,-1 0-1,1 0 1,0 0 0,0 0 0,0 0-1,0 0 1,-1 0 0,-7 9-202,-7 19 284,1 0 1,-18 58-1,-9 65 244,24-85-134,12-45-76,0 0-1,1 1 1,1-1 0,1 1-1,1 0 1,1-1 0,4 32-1,-4-51-44,1 1 0,-1-1-1,1 0 1,0 1-1,0-1 1,0 1 0,0-1-1,0 0 1,0 0-1,0 0 1,1 0 0,-1 0-1,1 0 1,0 0 0,0 0-1,-1 0 1,1-1-1,0 1 1,0-1 0,1 1-1,-1-1 1,3 1-1,-2-1 9,0 0 0,0 0 0,0 0-1,0-1 1,0 0 0,0 0 0,1 0-1,-1 0 1,0 0 0,0 0 0,0-1-1,0 1 1,0-1 0,0 0-1,0 0 1,6-3 0,2-3 45,-1 0 0,1 0 0,-2-1-1,1 0 1,11-13 0,-5 5-57,42-43 93,-2-3 0,65-95 0,-31 41-122,1-2 43,-78 98-78,-1-1-1,0 0 0,11-30 1,-23 51-27,0-1 0,0 1 0,1 0 0,-1-1 0,0 1 0,0-1 0,0 1 0,0-1 1,0 1-1,1-1 0,-1 1 0,0-1 0,0 1 0,0 0 0,0-1 0,0 1 0,0-1 1,-1 1-1,1-1 0,0 1 0,0-1 0,-8 1-750,-9 10 167,-2 9 674,0 1 0,2 1 0,0 0 0,-23 41 0,-40 97 356,35-57-184,-83 163 820,107-226 171,21-38-1193,0-1-1,1 0 1,-1 0-1,0 0 1,0 1-1,0-1 1,0 0-1,1 0 1,-1 0-1,0 0 1,0 0-1,1 1 1,-1-1-1,0 0 1,0 0-1,0 0 1,1 0-1,-1 0 1,0 0-1,1 0 1,-1 0-1,0 0 1,0 0-1,1 0 1,-1 0-1,0 0 1,0 0-1,1 0 1,-1 0-1,0 0 1,1 0-1,7-5 102,1 0 0,-1-1 1,8-6-1,14-10-86,149-94-790,-178 116 720,0-1 0,0 0 0,0 1 0,0-1 0,0 0 0,0 1 0,1-1 0,-1 1 0,0 0 0,0-1-1,0 1 1,1 0 0,-1 0 0,0 0 0,1 0 0,-1 0 0,0 0 0,2 0 0,-2 0 10,-1 1 0,1-1 1,0 1-1,-1-1 1,1 1-1,0-1 0,-1 1 1,1-1-1,-1 1 0,1 0 1,-1-1-1,1 1 0,-1 0 1,1-1-1,-1 1 1,0 0-1,1 0 0,-1 0 1,0-1-1,0 3 0,1 3-31,0 1 0,-1 0 0,0 0 0,0 0 0,-1 7 0,0-9 43,0 2-3,1 0 25,-1 1 0,1-1 0,0 0-1,2 15 1,-2-21 1,0 1-1,0-1 1,1 0-1,-1 1 0,1-1 1,0 1-1,-1-1 0,1 0 1,0 1-1,0-1 1,0 0-1,0 0 0,0 0 1,0 0-1,0 0 0,0 0 1,0 0-1,0 0 0,1 0 1,-1 0-1,0-1 1,1 1-1,-1 0 0,0-1 1,1 1-1,-1-1 0,1 0 1,-1 1-1,2-1 0,2 1 44,0-1 0,-1 0 0,1 0 0,0 0 0,-1-1-1,1 0 1,0 1 0,-1-2 0,1 1 0,-1 0 0,1-1 0,-1 0-1,0 0 1,0 0 0,5-4 0,3-3-22,-1-1-1,-1 0 1,15-17 0,11-11-266,-22 28-79,-10 11 55,-3 8 66,-2 11 258,1-6-110,-1-1 1,2 0-1,1 14 0,-1-24 54,-1-1 0,0 0 0,1 1 1,0-1-1,-1 0 0,1 1 0,0-1 0,0 0 0,0 0 0,1 0 1,-1 0-1,0 0 0,1 0 0,-1 0 0,1 0 0,0 0 1,0-1-1,0 1 0,-1-1 0,2 1 0,-1-1 0,3 2 0,0-2 77,-1-1 0,0 0 0,0 1 0,0-2 0,0 1 0,0 0 0,0-1-1,0 0 1,0 0 0,0 0 0,0 0 0,0-1 0,0 1 0,6-5-1,9-7-71,0 0-1,-1-1 0,-1-1 1,0-1-1,24-30 0,-30 33-107,1 0-1,1 0 0,18-13 1,-31 25 74,1 1 1,-1-1 0,0 1 0,1 0-1,-1-1 1,1 1 0,-1 0 0,1 0-1,-1-1 1,1 1 0,-1 0-1,1 0 1,-1 0 0,1 0 0,-1-1-1,1 1 1,-1 0 0,1 0 0,-1 0-1,1 0 1,-1 0 0,1 0-1,0 0 1,-1 1 0,1-1 0,0 0-1,-1 1 4,0-1 0,1 1 0,-1-1 0,1 1 0,-1-1 1,0 1-1,0-1 0,1 1 0,-1 0 0,0-1 0,0 1 0,0 0 0,0-1 0,0 1 0,0-1 0,0 1 0,0 0 0,0 0 0,0 4 2,-1 0 0,1 0 0,-1 0 0,-3 8 0,-2 1-8,0 0-1,-1-1 0,-1-1 0,0 1 1,0-1-1,-13 13 0,-65 62 593,67-70-295,4-6 60,15-11-336,0 0 1,0 0 0,0 0-1,-1 0 1,1 0 0,0 1 0,0-1-1,0 0 1,-1 0 0,1 0-1,0 0 1,0 0 0,-1 0-1,1 0 1,0 0 0,0 0 0,0 0-1,-1 0 1,1 0 0,0 0-1,0 0 1,-1 0 0,1 0 0,0 0-1,0 0 1,0 0 0,-1 0-1,1-1 1,0 1 0,0 0-1,0 0 1,-1 0 0,1 0 0,0 0-1,0-1 1,0 1 0,0 0-1,0 0 1,-1 0 0,1 0 0,0-1-1,0 1 1,0 0 0,0 0-1,0 0 1,0-1 0,0 1-1,0 0 1,0 0 0,0-1 0,0 1-1,0 0 1,0 0 0,0 0-1,0-1 1,0 1 0,0 0 0,0 0-1,0-1 1,0 1 0,0 0-1,0 0 1,0 0 0,0-1 0,0 1-1,0 0 1,1 0 0,-1-1-1,1-1-11,0 0 0,0 0 0,0 0 0,0 0 0,0 0 0,1 0-1,-1 0 1,1 0 0,-1 0 0,1 0 0,0 1 0,0-1-1,-1 1 1,1-1 0,0 1 0,3-1 0,5-4-76,0 2 1,13-5-1,10-1-202,1 1-1,0 2 1,36-3 0,15-2-4733,-68 6 1949,-2 5 1002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15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43 4736,'-21'-20'2144,"21"12"-1856,0 5 256,3 3-352,2-5-160,5 2-32,-2-1 64,0 4-32,2 0-2400,-2 7 1280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15.9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92 4992,'-8'-6'2240,"11"1"-1952,7 2 1120,8 3-832,21-8 832,5 3-800,25-6 160,3 7-448,10-4 32,-7 5-224,17-10 416,-9 10-288,9-9 224,-4 8-256,-4-3-3744,-14 7 1920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16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48 3136,'-27'-2'8336,"26"1"-8212,1 1-100,0 0-1,0 0 1,0 0 0,0 0-1,0-1 1,0 1-1,0 0 1,0 0-1,0 0 1,0 0-1,0-1 1,0 1-1,0 0 1,0 0 0,0 0-1,0 0 1,0-1-1,1 1 1,-1 0-1,0 0 1,0 0-1,0 0 1,0 0-1,0 0 1,0-1 0,0 1-1,1 0 1,-1 0-1,0 0 1,0 0-1,0 0 1,0 0-1,0 0 1,1 0 0,-1 0-1,0 0 1,0 0-1,0 0 1,1-1-1,14-5 255,1 0 0,0 0 0,0 2-1,0 0 1,30-3 0,86 1 146,-116 6-391,0 0 1,26 6 0,-37-5-39,0 0 1,1 0-1,-1 1 1,0 0-1,-1 0 1,1 0-1,0 1 1,-1-1-1,1 1 1,-1 0-1,0 1 1,4 3 0,-7-6 18,0 0 1,-1 0-1,1 0 0,-1 0 1,1 0-1,-1 0 1,1 0-1,-1 0 1,0 0-1,1 0 1,-1 0-1,0 1 1,0-1-1,0 0 1,0 0-1,0 0 1,0 0-1,0 0 1,0 0-1,0 1 1,-1-1-1,1 0 1,0 0-1,-1 0 1,1 0-1,-1 0 0,1 0 1,-1 0-1,0 0 1,1 0-1,-2 1 1,-3 4 114,-1 1 0,1-2 1,-10 9-1,10-9-27,-24 18 73,-1-1 0,-54 31 0,-28 18-332,99-60 54,0-1 0,0 2 0,1 0 0,1 0 0,-18 25 0,27-34 137,0 1 1,0-1 0,0 1 0,1-1-1,0 1 1,-1 0 0,1-1 0,1 1 0,-1 0-1,0 0 1,1 0 0,0-1 0,0 1 0,0 0-1,1 0 1,-1 0 0,1 0 0,0-1-1,0 1 1,0 0 0,0-1 0,1 1 0,-1-1-1,1 1 1,2 2 0,4 6 103,0 0 0,1-1 0,1 0 1,-1-1-1,16 13 0,-21-20-94,-1 0 1,0 0-1,0 0 0,0 1 1,0-1-1,-1 1 1,1 0-1,-1 0 0,2 5 1,0 14-8766,-4-8 6033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16.8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8 5888,'-17'-8'2688,"0"28"-2336,8-12 1344,4 3-992,-3-3 0,3 0-448,2 0 32,3 0-160,0 0-2656,3-1 1344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21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1 567 2656,'4'2'6108,"0"-2"-6382,19-5 719,0-2-1,-1-1 1,34-17-1,-31 13-376,11-5 57,45-29 0,-74 42-131,18-14-153,-25 18 157,0 0 0,0 0-1,1 0 1,-1 0 0,0 0 0,0 0 0,0 0-1,0 0 1,0 0 0,0 0 0,0 0 0,0-1-1,0 1 1,0 0 0,0 0 0,0 0 0,0 0-1,0 0 1,0 0 0,1 0 0,-1 0 0,0 0-1,0 0 1,0 0 0,0 0 0,0 0 0,0 0-1,0 0 1,0 0 0,0 0 0,0 0 0,0 1-1,0-1 1,0 0 0,0 0 0,1 0 0,-1 0-1,0 0 1,0 0 0,0 0 0,0 0 0,0 0-1,0 0 1,0 0 0,0 0 0,0 0 0,0 0-1,0 0 1,0 0 0,0 0 0,0 0 0,0 1-1,0-1 1,0 0 0,1 7-46,-1 9 57,-22 99 566,11-64-289,2 0 1,-4 89 0,15 403 3430,1-543-3637,-1 0-1,0-1 1,0 1 0,0-1-1,0 0 1,0 1-1,0-1 1,0 0 0,0 0-1,0-1 1,0 1 0,-1 0-1,1-1 1,0 1 0,-1-1-1,1 1 1,-1-1 0,1 0-1,-1 1 1,2-4 0,3-5-65,-1 0 1,7-18 0,-7 17 194,15-43 97,22-95-1,-39 138-316,8-31 48,130-595-321,-110 485 57,-4 19-460,-25 109 650,-3-3-499,1 26 507,0 1 0,0-1 0,1 1 1,-1 0-1,0-1 0,0 1 0,0-1 0,0 1 0,1 0 0,-1-1 0,0 1 0,0 0 0,1-1 0,-1 1 0,0 0 1,1-1-1,-1 1 0,0 0 0,1 0 0,-1-1 0,0 1 0,1 0 0,0 0 0,15-5-291,23 1 178,-34 4 119,95-1-422,115 13 0,27 2 404,-240-14 43,411-16 1429,-412 16-1448,24-5 674,-24 5-684,0 0 1,-1-1-1,1 1 1,0 0-1,-1-1 0,1 1 1,0-1-1,-1 1 1,1-1-1,0 1 0,-1-1 1,1 1-1,-1-1 1,1 1-1,-1-1 0,1 0 1,-1 1-1,0-1 1,1 0-1,-1 0 0,0 1 1,0-1-1,1 0 1,-1 0-1,0 1 0,0-1 1,0-1-1,0-4-656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22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1 522 3808,'0'0'1227,"2"0"-742,3 0-66,1-1 0,-1 0 0,1 0 0,-1 0 0,0-1 0,9-3 0,34-19 402,-38 19-650,11-6-35,0-2 1,0 0-1,-2-1 0,1-1 1,-2 0-1,0-2 0,-1 0 0,27-36 1,-12 5-139,-3-2 1,-2-1 0,27-73-1,-45 93-222,-8 23 124,-4 7-121,2 2 187,0 0 0,1 0 0,-1 0 0,0 0 0,0 0-1,1 0 1,-1 0 0,0 0 0,1 0 0,-1 0 0,0 1 0,-23 55-375,-3 6 877,-29 99 1,46-115-154,10-43-260,0 0 1,-1 0-1,1-1 0,0 1 0,1 0 0,-1 0 1,1 0-1,-1-1 0,1 1 0,2 4 0,-2-7-12,-1 1 0,1-1 0,0 0-1,-1 1 1,1-1 0,0 0-1,0 0 1,0 0 0,0 0 0,0 0-1,0 0 1,0 0 0,0 0 0,1 0-1,-1-1 1,0 1 0,0 0-1,1-1 1,-1 1 0,1-1 0,1 1-1,-1-1 23,1 0-1,-1 0 0,0 0 0,1 0 1,-1 0-1,0-1 0,1 1 0,-1-1 1,0 0-1,1 0 0,3-2 0,1-1 15,0 0 0,0-1 0,-1 0 0,1 0-1,-1 0 1,-1-1 0,7-7 0,0-2-29,4-5-25,26-42 1,54-109-490,-86 156 129,-9 15 327,-1-1-1,0 1 1,0 0-1,0 0 1,0 0-1,0 0 1,0 0-1,0 0 1,0 0-1,0 0 1,0 0-1,1 0 1,-1 0-1,0 0 1,0 0-1,0 0 1,0 0-1,0-1 1,0 1-1,0 0 1,1 0-1,-1 0 1,0 0-1,0 0 1,0 0-1,0 0 1,0 1-1,0-1 1,1 0-1,-1 0 1,0 0-1,0 0 1,0 0-1,0 0 1,0 0-1,0 0 1,0 0-1,0 0 1,0 0-1,1 0 1,-1 0-1,0 0 1,0 0-1,0 1 1,0-1-1,0 0 1,0 0-1,0 0 1,0 0-1,0 0 1,0 0-1,0 0 1,0 0-1,0 1 1,0 26-529,0-18 644,-10 82 159,0 38 433,9-117-255,-4 23-1,0 9-188,5-44-384,0 1-1,1 0 1,-1-1 0,0 1 0,0 0 0,0-1 0,1 1 0,-1 0 0,0-1 0,1 1 0,-1 0 0,0-1 0,1 1 0,-1-1 0,1 1 0,-1-1 0,1 1-1,-1-1 1,1 1 0,4 2-1321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23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2 3552,'-3'1'301,"0"0"1,0 0-1,1 1 1,-1-1-1,-5 4 1,7-4-217,0-1 0,0 1 0,0 0 0,0 0 0,0 0 0,0 0 0,1-1 0,-1 1 0,0 0 0,0 0 0,1 0 0,-1 1 0,1-1 0,-1 0 0,1 0 0,-1 0 0,1 0 0,-1 2 0,2-1 17,-1 0 0,1 0 0,0 0 0,-1 0 0,1 0 0,0 0 0,0 0 0,0-1 0,1 1 0,-1 0 0,0-1 0,1 1 0,-1 0 0,1-1 0,-1 0 0,1 1 0,0-1 0,-1 0 0,1 0 0,3 1 0,2 2 174,0 0 1,0-1 0,1 0-1,10 2 1,47 7 937,-57-12-1020,-1 1 0,1-1 0,-1 0-1,1-1 1,0 1 0,11-4 0,-18 4-159,0 0 0,0-1 1,0 1-1,0 0 1,0-1-1,0 1 1,0 0-1,0-1 0,0 1 1,0-1-1,0 0 1,0 1-1,0-1 1,0 0-1,-1 1 0,1-1 1,0 0-1,-1 0 1,1 0-1,0 0 1,-1 0-1,1 1 0,-1-1 1,1-2-1,-1 1-5,0 1 0,0 0 0,-1 0 0,1-1 0,0 1-1,-1 0 1,1 0 0,-1 0 0,1 0 0,-1-1 0,0 1 0,1 0-1,-1 0 1,0 0 0,0 0 0,0 0 0,-1-1 0,-4-3 18,-1-1 0,0 1 0,0 0 0,-1 1 0,-10-5 1,7 5-94,1 0 0,0 1 0,-1 0 0,1 1 0,-1 0 0,-14-1 0,19 3-249,0 0 0,1 0 0,-1 0 0,0 1 0,1 0 0,-1 0 0,1 1 0,-1-1 0,1 1 0,-1 0 0,1 0 0,0 1-1,0 0 1,-5 3 0,-4 7-1476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9:12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1728,'0'0'70,"0"0"1,0 0-1,0-1 1,0 1-1,0 0 1,0-1-1,0 1 0,0 0 1,0 0-1,0-1 1,0 1-1,0 0 1,0 0-1,0-1 0,0 1 1,1 0-1,-1 0 1,0-1-1,0 1 1,0 0-1,0 0 0,0 0 1,1-1-1,-1 1 1,0 0-1,0 0 1,1 0-1,-1 0 0,0-1 1,0 1-1,1 0 1,9 3 1462,13 13 428,-16-11-1187,9 4 120,-13-8-809,0 1-1,0-1 1,0 1 0,0 0 0,0 0-1,0 0 1,-1 0 0,1 0-1,-1 1 1,1-1 0,-1 1-1,2 2 1,34 55 470,-31-46-449,-1 0-1,0 1 1,-1 0 0,4 20 0,6 64 112,-1-6 37,30 100 503,-22-126-145,-18-53-117,-4-13-416,13 7 683,-11-8-706,-1-1-1,1 1 1,-1 0 0,0-1 0,1 1 0,-1-1 0,0 1 0,1-1 0,-1 0 0,0 1 0,0-1 0,1 0 0,-1 0 0,0 0 0,0 0 0,0 0 0,0 0 0,0 0 0,-1 0 0,3-3-1,11-25 482,15-64-29,-5 17-346,36-77-162,-44 119 11,2 1 0,27-39 0,-19 33 107,10-12-2670,-23 41 1053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24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77 3136,'-1'-14'7372,"1"13"-7173,18-3 204,-9 2 151,485-51 1659,-444 50-2062,-1 3 0,1 2 0,-1 2 0,0 2 0,56 15 1,-95-19-515,0 1 1,-1 1 0,10 3 0,0 5-2931,-4-1 1283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24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566 28 3552,'2'-6'1031,"4"-11"887,-7 16-1828,1 1 0,0 0 0,0-1-1,-1 1 1,1 0 0,0 0 0,-1-1 0,1 1 0,-1 0-1,1 0 1,0-1 0,-1 1 0,1 0 0,-1 0 0,1 0-1,0 0 1,-1 0 0,1 0 0,-1 0 0,1 0 0,-1 0-1,1 0 1,0 0 0,-1 0 0,1 0 0,-1 0 0,1 0-1,-1 0 1,1 0 0,0 1 0,-1-1 0,-45 19 1505,0-1 1,-88 20-1,-1 0-867,107-28-575,0 1 0,-46 25 0,67-31-171,1-1 1,-1 1-1,1 0 1,-1 0-1,2 1 1,-8 8-1,11-12 40,0 1 1,0-1-1,0 1 0,0 0 0,1 0 0,-1 0 0,1 0 1,0 0-1,0 0 0,0 0 0,1 0 0,-1 0 0,1 1 1,-1-1-1,1 0 0,0 0 0,0 1 0,1 4 1,0-6 1,0 1 1,0-1-1,0 0 1,1 1-1,-1-1 1,1 0-1,-1 0 1,1 0-1,0 0 1,-1 0-1,1 0 1,0-1-1,0 1 1,1 0-1,-1-1 1,0 0-1,0 1 1,1-1-1,-1 0 1,4 1-1,5 2 75,1-1 0,23 5-1,7-3-87,-1-1-1,1-2 1,-1-2 0,1-2-1,-1-2 1,61-12 0,-92 14-710,-1-1 1,1 0-1,9-4 0,4-2-495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25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5 5632,'-6'-3'2215,"13"2"-812,27 1 148,-19 1-720,65-1 643,154 22 1,-181-15-1228,-30-5-2770,37 10-1,-41-5 807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25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36 4224,'-15'19'1365,"15"-19"-1346,0 0 1,-1 0-1,1 1 0,0-1 0,0 0 1,0 0-1,-1 1 0,1-1 0,0 0 1,0 1-1,0-1 0,0 0 0,0 0 0,0 1 1,-1-1-1,1 0 0,0 1 0,0-1 1,0 0-1,0 1 0,0-1 0,0 0 1,0 1-1,0-1 0,1 0 0,-1 0 1,0 1-1,1 6 260,1 0 1,-1 0-1,2-1 1,-1 1 0,1 0-1,0-1 1,0 0-1,0 0 1,1 0-1,0 0 1,7 7-1,-4-7-79,0-1 1,0 0-1,0-1 0,0 0 0,1 0 0,0 0 0,0-1 0,0 0 0,0-1 0,0 1 0,1-2 0,11 2 0,-15-2-85,0-1-1,-1 0 1,1 0-1,0 0 1,-1 0-1,1-1 1,0 0-1,-1 0 1,1 0-1,-1 0 1,1-1-1,-1 0 1,0 0-1,1 0 1,-1 0-1,0-1 1,-1 1-1,1-1 1,0 0-1,-1 0 1,1-1 0,-1 1-1,5-7 1,-7 7-80,1 0 1,-1 0 0,0 0 0,0 0 0,0-1 0,0 1 0,-1 0 0,1 0 0,-1-1 0,0 1 0,0 0 0,0 0 0,0-1 0,-1 1 0,1 0 0,-1 0-1,0-1 1,0 1 0,0 0 0,0 0 0,-3-5 0,2 4-27,-1 0 0,1-1 0,-1 1-1,0 0 1,-1 0 0,1 1 0,-1-1 0,1 1-1,-1 0 1,0-1 0,0 2 0,-1-1 0,1 0-1,-6-1 1,-2-1-285,0 2 0,0 0-1,0 0 1,-1 1 0,0 0 0,1 1-1,-1 1 1,0 0 0,-24 3 0,17 5-1068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26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24 240 4992,'-1'-2'196,"-3"-1"226,1-1 0,1 0 0,-1 0 0,-4-8 0,6 10-251,0 0 0,1-1 0,-1 1 0,1 0 0,0 0-1,-1-1 1,1 1 0,0 0 0,0 0 0,1-1 0,-1 1 0,0 0-1,1 0 1,0-3 0,4-14 859,-4 12-822,0 0 0,1 0 0,0 1 0,1-1 0,-1 1 0,1 0-1,0-1 1,7-9 0,-3 8-172,1 1-1,-1-1 0,1 1 1,1 1-1,-1 0 0,1 0 0,0 0 1,1 1-1,-1 0 0,1 1 1,0 0-1,0 1 0,0 0 1,0 0-1,1 1 0,-1 1 1,14-1-1,-16 2-31,0 0 0,0 0 0,0 1 0,-1 0 0,1 0 0,0 1 0,-1 0 0,1 0 0,-1 1 0,1 0-1,-1 0 1,0 1 0,0 0 0,-1 0 0,1 0 0,-1 1 0,0 0 0,0 0 0,-1 1 0,1 0 0,-1 0 0,0 0 0,7 13 0,-9-12 38,0-1 0,0 1 0,-1 0 0,0 0 0,0 0 0,-1 0 0,0 0 0,0 1 0,-1-1 0,0 0 0,0 0 0,0 1 0,-1-1 0,0 0 0,-1 0 0,1 0 0,-1 0 0,-1 0 0,1 0 0,-1-1 0,-1 1 0,1-1 0,-9 12 0,1-5-20,-1 1-1,0-1 1,-19 14-1,-46 32-73,52-41 45,18-13 56,0 0 0,1 0 0,0 1 0,-8 8 0,13-12-34,-1 0-1,1 0 1,0 0 0,-1 0 0,1 0-1,0 1 1,0-1 0,1 0-1,-1 1 1,0-1 0,1 0 0,-1 1-1,1-1 1,0 1 0,0-1 0,0 1-1,0-1 1,0 0 0,1 1-1,0 3 1,2 1 51,-1-1-1,1 0 1,1 1-1,-1-1 1,1-1 0,0 1-1,8 8 1,-7-8 37,0-1 1,0 1 0,-1 0 0,0 1 0,0-1-1,-1 1 1,4 10 0,-4-9-973,-2 0 0,1 1 1,-1 0-1,0-1 0,-1 1 1,0-1-1,0 1 0,-2 9 0,-3 20-2341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26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1 7456,'-18'8'3392,"1"8"-2944,9-13 1088,3 5-928,-3-4 128,3 4-448,-8-3-1824,8-2 832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34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29 136 2240,'-29'-5'8244,"31"1"-7949,1 0-1,-1 0 1,1 1-1,5-7 1,7-2-120,0 1 1,1 0-1,1 1 1,0 0-1,0 2 1,1 0-1,0 1 1,0 1-1,21-5 1,-23 7-151,0 1 0,19-1 0,-29 4-2,0 0 1,1 0 0,-1 1-1,0-1 1,0 1 0,0 1-1,0-1 1,11 5 0,-15-5 3,0 0 0,0 0 0,-1 0 0,1 1 0,0-1 1,-1 0-1,1 1 0,-1-1 0,1 1 0,-1-1 0,1 1 1,-1 0-1,0 0 0,0 0 0,0-1 0,0 1 0,0 0 1,-1 0-1,1 0 0,-1 1 0,1-1 0,-1 0 0,1 0 1,-1 0-1,0 0 0,0 0 0,0 0 0,0 0 0,-1 1 1,1-1-1,-1 2 0,-2 6 75,0-1-1,0 0 1,-1 0-1,0 0 1,-1 0 0,0-1-1,0 0 1,-8 9 0,-56 60 480,48-55-431,4-5-51,4-4-72,-1 1 0,2 1 0,0 0 0,-12 20 0,24-34-23,-1 0 1,0 1-1,1-1 1,-1 1-1,1-1 1,-1 1 0,1-1-1,0 1 1,0-1-1,0 1 1,-1-1-1,1 1 1,1 0-1,-1-1 1,0 1-1,0-1 1,1 1-1,-1-1 1,0 1-1,1-1 1,0 1 0,-1-1-1,1 0 1,0 1-1,0-1 1,0 0-1,-1 0 1,1 1-1,1-1 1,-1 0-1,0 0 1,0 0-1,0 0 1,1 0-1,1 1 1,6 3 31,0 0 0,0-1 0,0 1 0,14 3 0,-10-4 0,104 35 486,-98-30-302,-19-9-203,1 0-1,-1 0 1,1 1 0,-1-1 0,1 0 0,-1 1-1,1-1 1,-1 0 0,1 1 0,-1-1 0,1 1 0,-1-1-1,0 0 1,1 1 0,-1-1 0,0 1 0,1-1-1,-1 1 1,0 0 0,1-1 0,-1 1 0,0-1 0,0 1-1,0-1 1,0 1 0,0 0 0,0-1 0,0 1-1,0-1 1,0 2 0,-2 0 45,0 0 0,0 0 0,0 0 0,-1 0 0,1-1 0,-1 1 0,1-1 0,-1 1 0,0-1 0,1 0 0,-1 0 0,-5 1 0,0 1 35,-11 3-161,-1-1 0,1 0-1,-1-2 1,0 0 0,0-1-1,0-1 1,-34-3 0,51 2-233,1 0 0,-1 0 1,0-1-1,1 1 0,-1-1 1,0 0-1,1 0 0,-3-1 0,4 1 162,1 1 0,-1 0 0,1 0-1,0-1 1,-1 1 0,1-1 0,0 1 0,-1 0-1,1-1 1,0 1 0,-1-1 0,1 1-1,0-1 1,0 1 0,-1-1 0,1 1-1,0-1 1,0 1 0,0-1 0,0 1-1,0-1 1,0 1 0,0-1 0,0 1 0,0-1-1,0 1 1,0-1 0,0 1 0,0-1-1,0 1 1,1-1 0,-1 1 0,0-1-1,0 1 1,0-1 0,1 1 0,-1 0-1,0-1 1,1 1 0,-1-1 0,0 1 0,1 0-1,-1-1 1,1 1 0,-1 0 0,1-1-1,11-8-1971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34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8 144 4576,'-7'-7'1450,"6"6"-868,14 1 4218,13-6-2370,-6 2-1911,196-60 1209,-152 46-1666,61-16 308,-114 31-390,-6 1 4,0 1 0,0 0 1,0 0-1,8-1 0,-13 2 13,1 0 1,-1 0-1,1 0 1,-1 0-1,1 1 0,-1-1 1,1 0-1,-1 0 0,1 0 1,-1 0-1,1 1 1,-1-1-1,1 0 0,-1 0 1,0 1-1,1-1 0,-1 0 1,1 1-1,-1-1 1,1 1-1,-1-1 0,0 1-1,0 0 1,1 0-1,-1-1 1,0 1 0,0 0-1,0-1 1,0 1-1,0 0 1,0 0-1,0-1 1,0 1 0,0 0-1,-1 0 1,1-1-1,0 1 1,0 0 0,-1 0-1,-11 31 275,-2-1 0,-1-1 0,-1 0 0,-2-1 0,-28 35 0,-121 120 1463,111-119-1486,27-29-224,24-30-159,0 1 0,0 0 0,1 0 0,0 0 0,0 0 0,0 1 1,1 0-1,0-1 0,-3 15 0,6-22 28,0 1 1,0-1-1,0 0 1,0 0-1,-1 1 1,1-1-1,0 0 1,0 1-1,0-1 1,0 0-1,0 1 0,0-1 1,0 0-1,0 1 1,0-1-1,0 0 1,0 1-1,0-1 1,0 0-1,1 1 1,-1-1-1,0 0 1,0 1-1,0-1 1,0 0-1,0 1 1,1-1-1,-1 0 1,0 0-1,1 1 0,7-4-3218,-4 1 2209,12-2-1017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35.7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58 144 3808,'-7'-6'1227,"6"4"-742,0 11 2347,-6 9-519,-11 35 1,17-44-2076,-1-1 0,1 0 0,0 1 0,1-1 0,0 1 0,1 16 0,0-22-182,0 0 1,-1 0 0,1-1-1,0 1 1,0 0-1,0 0 1,1-1-1,-1 1 1,1 0 0,-1-1-1,1 1 1,0-1-1,0 0 1,0 0 0,3 3-1,-1-2-7,0-1 1,1 1-1,-1-1 0,0 0 1,1 0-1,-1 0 0,1-1 1,8 2-1,3 0 36,1-2 1,0 0-1,0-1 0,22-2 1,-22 0-4,0 0 0,0 0 0,-1-2 0,1 0 0,-1-1 0,0-1 0,26-13 0,-36 16-33,0-1 0,0 0 0,0 0 0,-1 0 0,1-1 0,-1 0 0,0 0 0,0 0 0,-1-1 0,0 0 0,0 0 0,0 0 0,-1 0 0,1 0 0,-2-1 0,1 1 0,-1-1 0,0 0 0,0 0 0,1-11 0,-2 11-40,-1-1-1,0 1 1,0 0-1,0 0 0,-1 0 1,0 0-1,-1-1 1,0 2-1,0-1 1,0 0-1,-1 0 1,0 1-1,0-1 1,-1 1-1,1 0 1,-1 0-1,-1 0 1,1 0-1,-1 1 1,0 0-1,0 0 0,-1 0 1,0 1-1,1 0 1,-1 0-1,-1 0 1,1 1-1,0 0 1,-1 0-1,0 0 1,0 1-1,0 0 1,-12-2-1,9 3-33,0 0 0,-1 0 1,1 1-1,0 0 0,-1 1 0,1 0 0,0 1 0,-1 0 1,-10 3-1,15-2-193,1-1-1,-1 1 1,0-1 0,1 1 0,0 1 0,0-1-1,0 1 1,0 0 0,1 0 0,-1 1 0,1-1-1,0 1 1,0 0 0,1 0 0,-1 0 0,1 0-1,-3 7 1,2 0-615,-1 0 0,2 1 0,0-1 0,0 0 0,1 1 0,-1 21 0,3-8-471,1 0 0,5 32 0,-4-46 1395,-2 0 0,1 0 0,-2 0 0,0 0 0,0 0 0,-1-1 0,0 1 0,-1 0 0,-1-1 0,0 1 0,0-1 0,-7 12 0,9-19 66,-7 14 555,0 1 0,1-1 1,1 2-1,1-1 0,1 1 0,-4 25 0,9-42-627,-1-1 1,1 1 0,0-1-1,0 1 1,0-1-1,0 1 1,1 0 0,-1-1-1,0 1 1,1-1-1,0 1 1,0-1 0,0 0-1,0 1 1,0-1 0,0 0-1,1 0 1,-1 0-1,1 1 1,-1-2 0,1 1-1,0 0 1,0 0 0,0 0-1,0-1 1,0 1-1,0-1 1,0 0 0,0 1-1,1-1 1,-1 0-1,1 0 1,-1-1 0,0 1-1,1 0 1,4 0 0,0-1 62,0 1 1,0-1-1,0-1 1,1 1-1,-1-1 1,-1 0-1,1-1 1,10-2 0,4-4 317,25-14 0,-37 18-330,4-2 61,0-1 0,0-1 1,0 0-1,13-13 0,-22 18-144,-1 0 0,0 0 0,1 0 0,-1-1 0,-1 0 0,1 1 1,0-1-1,-1 0 0,0 0 0,0-1 0,0 1 0,-1 0 0,1-1 0,-1 1 0,0 0 0,0-1 0,0-7 0,-1 10-40,0 0-1,-1-1 1,1 1 0,-1 0-1,1 0 1,-1-1-1,0 1 1,0 0 0,0 0-1,0 0 1,0 0-1,0 0 1,-1 0 0,1 0-1,-1 1 1,1-1 0,-1 0-1,-2-1 1,-3-2-24,0 0 1,0 0 0,-11-5-1,13 8-27,-4-3-5,-1 0 0,-1 1 0,1 0 0,-1 0 0,-17-3 0,22 7-289,1-1-1,-1 1 0,1 0 1,-1 0-1,0 0 1,1 1-1,-1 0 1,1 0-1,-1 0 1,1 1-1,-1-1 0,-6 5 1,3-1-2191,8 2 817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36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85 613 3552,'-40'14'3688,"5"-1"3093,26-13-4719,15 4-876,-5-4-1135,1 1 1,-1 0-1,1-1 1,-1 1-1,1-1 1,-1 0-1,1 1 1,-1-1-1,1 0 1,0 0 0,-1 0-1,1 0 1,2-1-1,4 1 65,53-1 493,94-13 1,-117 8-484,-1-2 0,0-2 0,59-23 0,-89 30-84,0-1 0,0 0 0,0 1 0,0-2 0,-1 1 0,1-1 0,-1 0 0,-1-1 0,8-7 0,-9 9-15,-1-1 0,0 0 0,-1 1 1,1-1-1,-1 0 0,0 0 0,0 0 0,0-1 0,-1 1 0,1 0 0,-1-1 0,-1 1 1,1-11-1,-2-2-6,0-1 1,-2 1-1,0 0 1,-1 0-1,-11-30 0,-42-83 155,31 84-54,17 34-75,2 0 0,0 0 0,0-1 1,1 0-1,-4-16 0,9 29-46,1 0-1,0 0 0,0 1 1,0-1-1,0 0 1,0 0-1,0 1 1,0-1-1,0 0 1,0 0-1,0 0 1,1 1-1,-1-1 1,0 0-1,0 1 1,1-1-1,-1 0 1,1 0-1,-1 1 1,0-1-1,1 1 1,-1-1-1,1 0 1,1 0-6,-1 0 0,1 0 0,-1 0 0,0 0-1,1 1 1,-1-1 0,1 0 0,-1 1 0,1-1 0,2 1 0,2-1-17,0 0 0,0 1 0,0 0-1,12 2 1,76 20-190,-52-10 88,-17-6 104,-1 1 0,-1 2-1,1 0 1,-1 1 0,-1 2-1,0 0 1,0 1 0,20 17-1,-33-22 33,0 1 1,-1-1-1,0 1 0,0 1 0,-1-1 0,0 1 1,11 22-1,-14-23 15,-1 0-1,0 1 1,0-1 0,0 1-1,-2 0 1,1 0 0,-1 0-1,-1 0 1,1 0 0,-3 17-1,-2-9 135,0 0 0,-1 0-1,-1-1 1,0 0-1,-1 0 1,-17 28-1,-16 39 898,38-80-976,1 0 1,0 0 0,0 0 0,0 1 0,0-1 0,1 0 0,-1 0-1,1 8 1,1-11-58,-1 1-1,0 0 0,1 0 0,-1 0 0,1 0 0,0 0 0,-1-1 1,1 1-1,0 0 0,0-1 0,0 1 0,0-1 0,1 1 1,-1-1-1,0 1 0,1-1 0,-1 0 0,1 0 0,-1 1 0,1-1 1,-1 0-1,4 1 0,6 3 116,1-1 0,-1 0 0,1-1 0,16 2 0,51 4 141,-73-8-265,30 1-115,50-4 0,-34-2-3065,-28 2 30,-15 1 1288,0 1 0,1 1 0,-1-1 0,0 1 0,11 3-1,12 6-2755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29:20.3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0 105 2656,'15'-11'3952,"-11"7"-2272,-4 4-1661,0-1 0,1 1 1,-1 0-1,0 0 0,0 0 1,0 0-1,0 0 0,0 0 1,0-1-1,1 1 0,-1 0 1,0 0-1,0 0 0,0 0 0,0 0 1,0-1-1,0 1 0,0 0 1,0 0-1,0 0 0,0 0 1,0-1-1,0 1 0,0 0 1,0 0-1,0 0 0,0-1 1,0 1-1,0 0 0,0 0 1,0 0-1,0 0 0,0-1 0,0 1 1,0 0-1,0 0 0,0 0 1,0 0-1,0 0 0,-1-1 1,1 1-1,0 0 0,0 0 1,-1-1 27,0 1-1,1-1 1,-1 1 0,0 0 0,1-1 0,-1 1 0,0 0 0,0-1 0,0 1-1,0 0 1,1 0 0,-1 0 0,0 0 0,0 0 0,-1 0 0,-1 1 413,9-4-211,-3 2-209,-1-1-1,0 1 1,0 0-1,1 0 1,-1 0 0,1 1-1,-1-1 1,1 0-1,-1 1 1,1 0 0,-1 0-1,5 0 1,36 1 206,-41-1-239,32 2 89,-14-2 85,33 6 1,-14 0 27,-1-1 1,59 0-1,77-13 400,-16 7 104,-74 3-482,157-11 441,-196 4-599,-12 1-21,0 2 0,37 2 0,158 2 357,-120-4-55,108-3-279,-36 4 112,-84 2-28,39 6 200,51-3 82,-145-6-425,158-2 0,-3 7-80,-141-2 82,75 6 1,-89-3-59,76-3 0,-54-2 174,120 6 47,-139-3-249,56 9 1,-2 1 111,-67-10 2,0-2-1,0-2 0,54-8 1,-45 5-205,-32 5 187,-1-1 1,1 0-1,0 0 0,0 0 1,0-1-1,-1-1 0,1 1 1,10-6-1,-12 5-19,1 0 0,-1 0 0,1 1 0,-1 0 1,1 0-1,11-1 0,-6-3-388,-15 7 343,0 0-1,0 0 1,-1 0-1,1-1 1,-6 1-1,-8 0 41,0 1 0,-31 7 0,32-6 6,0 0 1,-31 2-1,-136-8-151,-106 2 95,67-1 48,17-1-115,3 5 198,30 11-168,157-12 80,-149 12 89,-3-6-177,149-7 86,-178 8-1,102-3 6,-1-4 0,-133-15 0,-9 2-5,53 5 69,62-6-117,-7 0-38,-21 5 188,86 6-29,-15 2-62,-141 17-1,38 13-85,70-2 64,100-26 71,-4 3-99,48-8 220,85 0-331,3 1 198,-36-7-13,340-29-162,-242 25 163,258-5-29,-127 14 46,36 1-80,-260 9 79,152 0-9,116-11-34,-232 6-51,64-12 420,-152 6-287,99-10-22,150 10 940,-200 5-632,9-4-276,-61 0-912,-14-2-5365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37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55 5408,'-15'-10'4950,"22"4"-2850,5 0-1626,0 1-1,0 0 1,1 1-1,-1 0 1,1 1-1,0 0 1,0 1-1,20 0 0,6-1 89,0 1 0,0 3 0,0 1 0,0 2-1,44 9 1,-80-12-531,0 0-1,0 0 1,0 0-1,0 0 1,0 0-1,0 0 1,-1 1-1,1-1 1,0 1-1,2 2 1,-4-3-10,0 0 0,0 1 1,-1-1-1,1 0 0,0 0 1,-1 0-1,1 0 0,-1 0 1,1 1-1,-1-1 0,1 0 1,-1 1-1,0-1 0,0 0 1,0 0-1,0 1 0,0-1 1,0 0-1,0 1 1,0-1-1,0 0 0,0 1 1,-1-1-1,1 0 0,-1 0 1,1 1-1,-1 0 0,-3 5 28,0 0 0,-1 0 0,1-1 0,-9 9 0,-2 4 101,-18 23-36,19-25-128,1 1 1,1 0-1,-11 20 0,11-14-13,1 1 1,-13 41-1,21-56 142,1-1 1,0 1-1,1-1 0,0 1 1,1 0-1,0-1 1,0 1-1,1 0 0,0-1 1,5 18-1,-5-23-164,1 3-66,0 1-1,0-1 0,1 0 1,0 0-1,0 0 0,0 0 1,1 0-1,0-1 0,10 12 1,-11-14-1251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38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0 6464,'-31'0'2944,"23"23"-2560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46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11 2144,'3'-10'3901,"-2"12"-3350,-1 0 0,1 0 0,-1 0-1,0 0 1,0 0 0,0 0 0,0 0 0,-1 3-1,-9 62 305,-2-2 0,-4 0-1,-41 110 1,41-135-609,-11 29 546,-46 85-1,63-139-2823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47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11 338 6464,'-11'-11'4010,"19"10"-2906,6 0-721,-1-1-1,1 0 0,0-1 0,17-6 1,14-3-28,-4 4-172,11-2 35,91-29 0,-113 27 184,49-26 0,-63 29-873,-1-1-1,0-1 1,-1 0 0,20-21 0,-1 2-612,-19 18 667,13-16 0,-21 22 274,-1 0 1,1 0-1,0 0 0,0 1 0,0 0 1,12-7-1,-18 12 142,0 0 0,0-1 0,1 1 1,-1 0-1,0 0 0,0 0 0,0 0 0,0 0 0,1 0 0,-1 0 0,0 0 1,0 0-1,0 0 0,1 0 0,-1 0 0,0 0 0,0 0 0,0 0 0,1 0 1,-1 0-1,0 0 0,0 0 0,0 0 0,0 1 0,1-1 0,-1 0 0,0 0 1,0 0-1,0 0 0,0 0 0,0 0 0,1 0 0,-1 1 0,0-1 0,0 0 1,0 0-1,0 1 0,2 9 188,-5 16 370,3-22-445,-115 558 3672,97-486-3367,-2 37 893,19-104-1114,4-6 217,8-17 373,4-11-572,34-51-334,-43 67-88,1 1-1,0 0 1,0 0 0,1 1 0,0 0-1,11-8 1,-17 14 153,-1 0-1,0 1 1,1-1-1,-1 1 1,0-1 0,1 1-1,-1-1 1,1 1-1,-1 0 1,1-1 0,-1 1-1,1 0 1,2 0-1,-4 1 44,1-1-1,0 0 0,-1 0 0,1 0 0,-1 0 1,1 1-1,-1-1 0,1 0 0,0 1 0,-1-1 1,1 0-1,-1 1 0,1-1 0,-1 0 1,0 1-1,1-1 0,-1 1 0,1-1 0,-1 1 1,0-1-1,1 1 0,-1 0 0,0-1 0,0 1 1,1-1-1,-1 1 0,0-1 0,0 1 0,0 0 1,0-1-1,0 1 0,0 0 0,0 0 1,-1 11 114,0-1 0,-1 0 0,-1 0 1,0-1-1,-5 14 0,-5 20 184,6-18-154,4-16-127,1 0-1,0 0 0,-2 20 1,4-30-83,0 1 0,0-1-1,0 0 1,0 1 0,0-1 0,0 0 0,0 1 0,0-1 0,0 1 0,0-1 0,0 0-1,0 1 1,0-1 0,0 0 0,1 1 0,-1-1 0,0 1 0,0-1 0,0 0 0,0 1-1,1-1 1,-1 0 0,0 0 0,0 1 0,1-1 0,-1 0 0,0 1 0,0-1-1,1 0 1,-1 0 0,0 0 0,1 1 0,-1-1 0,0 0 0,1 0 0,13-5-4123,2-3 1763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48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90 5056,'-10'1'1526,"15"2"-559,20 1 625,-8-4-1153,-1 0-1,1-2 1,0 1-1,-1-2 1,0 0-1,0-1 1,0-1-1,25-11 1,-37 14-382,-1 0 1,1-1 0,-1 1 0,0-1 0,0 0-1,0 0 1,-1 0 0,5-6 0,-6 8-39,0-1 0,0 0 0,-1 1 0,1-1 0,0 0-1,0 0 1,-1 1 0,1-4 0,-1 4-27,0 1 0,0-1-1,0 0 1,0 1 0,0-1-1,0 1 1,0-1 0,0 0-1,0 1 1,0-1 0,0 1 0,-1-1-1,1 1 1,0-1 0,0 1-1,-1-1 1,1 1 0,-1-1-1,1 1 1,0-1 0,-1 1-1,1-1 1,-1 1 0,1 0 0,-1-1-1,0 0-13,0 1-1,0 0 1,0 0 0,0 0-1,0 0 1,1 0 0,-1 0-1,0 0 1,0 0-1,0 0 1,0 0 0,0 0-1,0 0 1,0 1-1,1-1 1,-1 0 0,0 1-1,0-1 1,0 0-1,0 1 1,-2 1-62,-2 0 81,1 0 1,-1 1-1,0 0 0,1 0 1,-1 0-1,1 0 1,0 1-1,-4 4 1,-26 33 466,34-40-452,-7 9 149,0 1 1,1 0-1,1 1 1,0-1 0,1 1-1,0 0 1,0 0-1,1 1 1,1-1-1,0 1 1,1-1-1,1 1 1,0 19-1,1-27-76,-1 0 1,1 0-1,0 1 0,1-1 0,-1 0 1,1 0-1,0-1 0,3 8 0,-4-11-48,0 1-1,0 0 0,0-1 0,1 1 0,-1-1 0,0 1 0,1-1 0,-1 0 0,0 0 0,1 1 0,0-1 0,-1 0 1,1 0-1,0 0 0,-1-1 0,1 1 0,0 0 0,0-1 0,0 1 0,0-1 0,0 0 0,0 1 0,-1-1 0,5 0 0,-3-1 34,1 1 0,-1-1 0,1 0 0,-1 0 0,0-1 0,0 1 0,1-1 0,5-3-1,23-20 185,-25 20-214,68-67-10,-2 2-215,-70 67 165,0 1-1,0 0 0,1 1 0,-1-1 0,0 0 0,1 1 0,-1 0 0,8-2 0,-10 3 21,-1-1 0,1 1-1,0 0 1,0 0 0,0 0 0,0 0 0,0 0-1,0 0 1,0 0 0,-1 0 0,1 0 0,0 1-1,0-1 1,0 0 0,0 0 0,-1 1-1,1-1 1,0 1 0,0-1 0,0 1 0,-1-1-1,1 1 1,0-1 0,-1 1 0,1 0 0,-1-1-1,1 1 1,0 0 0,-1-1 0,1 1-1,-1 0 1,0 0 0,1-1 0,-1 1 0,0 0-1,1 0 1,-1 0 0,0 0 0,0 0 0,0-1-1,0 2 1,1 5 74,-2 0 0,1 0 0,-2 8 1,-1 15-9,3-23-91,1 22 400,-1-28-360,0-1 0,0 0 1,0 1-1,0-1 0,1 0 0,-1 1 0,0-1 1,0 0-1,0 0 0,0 1 0,0-1 0,1 0 1,-1 1-1,0-1 0,0 0 0,0 0 0,1 0 1,-1 1-1,0-1 0,0 0 0,1 0 1,-1 0-1,0 1 0,1-1 0,-1 0 0,1 0 13,0 0 0,0 0 0,-1-1 0,1 1 0,0 0 0,-1 0 0,1-1 0,-1 1 0,1 0-1,0-1 1,-1 1 0,1-1 0,-1 1 0,1-1 0,-1 1 0,1-1 0,0 0 0,3-4 20,11-11 83,21-17 0,-32 29-175,0 1 1,1 0-1,0-1 0,-1 2 0,1-1 1,0 0-1,1 1 0,-1 0 1,0 0-1,8-1 0,-10 3 20,-1 0 1,1 0-1,-1 0 0,1 0 1,-1 1-1,1-1 0,-1 1 0,1 0 1,-1-1-1,0 1 0,1 0 1,-1 0-1,0 1 0,0-1 0,0 0 1,0 1-1,0-1 0,0 1 1,0 0-1,0 0 0,-1-1 0,1 1 1,1 3-1,4 5 146,-1 1 0,-1-1 0,8 19 0,-6-13 28,-1 0-429,-2-7 744,-1-1 1,10 16 0,1-9-1736,-13-14 912,0 0 1,0 0-1,1-1 1,-1 1-1,0-1 1,1 1-1,-1-1 1,0 1-1,1-1 1,-1 0 0,0 0-1,2 0 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52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250 978 2720,'5'-11'2363,"-12"-3"2458,6 13-4666,-1 0 0,0 0 1,0-1-1,-1 1 0,1 0 1,0 1-1,0-1 0,0 0 1,-1 1-1,1-1 0,0 1 1,-1 0-1,1-1 0,-4 2 1,-2-2 250,-1 1-351,0 0 0,0 0 1,0 1-1,0 1 0,0-1 1,0 2-1,0-1 1,0 1-1,1 0 0,-1 1 1,1 0-1,0 0 0,0 1 1,1 0-1,-1 0 0,1 1 1,0 0-1,1 0 1,-1 1-1,-7 10 0,11-13-27,0 1 0,0 0-1,0 1 1,1-1 0,0 0 0,0 1-1,0-1 1,1 1 0,-1-1 0,1 1-1,1 0 1,-1 0 0,1 0 0,0-1-1,0 1 1,1 0 0,-1 0-1,2-1 1,-1 1 0,0 0 0,1-1-1,0 1 1,0-1 0,1 0 0,-1 0-1,1 0 1,1 0 0,-1 0-1,0 0 1,1-1 0,0 0 0,0 0-1,1 0 1,-1 0 0,1 0 0,-1-1-1,1 0 1,0 0 0,1 0 0,-1-1-1,0 0 1,1 0 0,-1 0-1,8 1 1,0-2 57,0 0 0,0-1 0,-1 0 0,1-1 0,15-3 0,60-16 184,-53 10-96,0-1 0,-1-2 0,0-2 0,-1-1 0,0-1 0,38-28-1,-34 16-433,-41 33 177,0 0-1,0 0 1,1 0-1,-1 0 1,1 0-1,0 1 1,0-1-1,0 1 1,0 0-1,1 0 1,0 0-1,0 0 1,-1 7-1,1-6 127,1 0-1,0-1 1,0 1-1,0 0 1,1 0-1,0-1 1,0 1-1,0 0 1,1 0 0,0 0-1,0-1 1,1 1-1,-1-1 1,4 8-1,-4-11-19,1 1-1,0-1 0,-1 0 1,1 0-1,0 0 0,0 0 1,0-1-1,0 1 0,0-1 1,1 1-1,-1-1 0,0 1 1,1-1-1,-1 0 0,1 0 1,-1 0-1,1-1 0,0 1 1,-1-1-1,1 1 0,0-1 1,-1 0-1,1 0 0,0 0 1,-1 0-1,1-1 0,0 1 1,-1-1-1,1 1 0,3-3 0,3-1 54,-1-1-1,0 0 0,0-1 0,-1 0 0,0 0 0,0-1 0,0 0 0,-1 0 0,0 0 1,0-1-1,-1 0 0,0 0 0,0-1 0,-1 1 0,0-1 0,-1 0 0,0 0 0,2-10 0,-4 17-93,-1-1 0,0 0 0,0 0 0,0 0 0,0 0 0,0 0-1,0 0 1,-1 1 0,0-1 0,1 0 0,-1 0 0,0 1 0,0-1 0,-1 0-1,1 1 1,0-1 0,-1 1 0,0-1 0,1 1 0,-1 0 0,0 0-1,0 0 1,0 0 0,-1 0 0,1 0 0,0 0 0,-1 1 0,1-1-1,-1 1 1,0 0 0,1 0 0,-1 0 0,-5-1 0,3 1-29,-1 0 0,1 1 1,0 0-1,0 0 0,0 0 1,0 1-1,-1 0 0,1 0 1,0 0-1,0 0 0,0 1 1,1 0-1,-1 0 0,0 0 1,-5 4-1,10-6 47,1 1 0,-1 0 0,0-1 0,0 1-1,0-1 1,0 1 0,1-1 0,-1 1 0,0-1 0,0 0-1,1 1 1,-1-1 0,0 1 0,1-1 0,-1 0 0,0 1-1,1-1 1,-1 1 0,1-1 0,-1 0 0,1 0 0,0 1-1,4 2 23,0-1 0,0 0-1,0 0 1,0 0-1,1-1 1,-1 0-1,0 0 1,1 0-1,-1-1 1,1 1-1,10-2 1,5-1 150,35-8 0,-44 8-173,47-10 121,87-19-110,11-4 343,-141 31-387,-15 3 35,-1 1 1,1-1-1,0 1 1,0 0-1,0 0 1,-1-1-1,1 1 1,0 0-1,0 0 1,0 0 0,0 0-1,-1 0 1,1 0-1,0 0 1,1 1-1,-2-1 15,1 1 0,-1 0 1,0 0-1,0 0 0,0 0 0,0 0 0,0 0 0,0 0 0,0 0 0,0 0 1,0 0-1,0 0 0,-1 0 0,1-1 0,0 1 0,-1 0 0,0 1 0,-1 5-22,-1 0 0,0-1 0,0 0 0,0 1 0,-1-1-1,-5 6 1,-5 8-17,10-14 54,1 1 0,-1-1 1,1 1-1,1 0 0,-1 0 1,1 0-1,0 0 0,1 0 1,0 0-1,0 1 0,0-1 0,1 0 1,0 1-1,1-1 0,-1 0 1,2 1-1,-1-1 0,1 0 1,0 0-1,0 0 0,4 8 0,-6-14-11,1 0-1,-1 0 0,1 0 1,-1 0-1,1 0 0,-1-1 1,1 1-1,-1 0 0,1 0 1,0 0-1,-1-1 1,1 1-1,0 0 0,0-1 1,0 1-1,0-1 0,-1 1 1,1-1-1,0 1 0,0-1 1,0 1-1,0-1 0,0 0 1,0 0-1,0 0 0,0 1 1,0-1-1,0 0 0,0 0 1,0 0-1,0 0 0,0-1 1,0 1-1,0 0 0,0 0 1,0-1-1,0 1 0,0 0 1,0-1-1,0 1 0,0-1 1,0 1-1,1-2 0,4-3 46,0 0 0,-1 0 0,1-1 0,7-11 0,-9 12-87,80-118 242,-83 123-212,12-19-294,-7 16-68,-6 4 334,1-1 1,-1 1-1,0-1 0,0 1 0,1-1 1,-1 1-1,0-1 0,0 1 0,0-1 1,0 1-1,0-1 0,1 1 0,-1-1 1,0 1-1,0-1 0,0 1 0,0-1 1,-1 1-1,2 27 44,0-1 0,6 32 0,-7-58-16,0 0 0,1 0 0,-1 0 0,0 1 0,0-1 0,1 0 0,-1 0 0,0 0 0,1 0-1,-1 0 1,1 0 0,0 0 0,-1 0 0,1 0 0,0 0 0,-1 0 0,1 0 0,0-1 0,0 1 0,0 0 0,0-1 0,0 1 0,0 0 0,0-1-1,0 1 1,0-1 0,0 1 0,0-1 0,0 0 0,0 1 0,0-1 0,1 0 0,-1 0 0,0 0 0,0 0 0,0 0 0,0 0 0,0 0 0,1 0-1,-1-1 1,0 1 0,0 0 0,0-1 0,2 0 0,6-2 80,-1-2 0,1 1 0,-1-1-1,11-8 1,-14 9-60,35-25 187,-23 15-298,1 1 0,1 0 0,36-17 0,-55 29 61,1 1 1,0 0-1,-1 0 1,1-1-1,0 1 1,0 0-1,-1 0 1,1 0-1,0-1 1,0 1-1,-1 0 1,1 0-1,0 0 1,0 1-1,-1-1 1,1 0-1,0 0 1,1 0-1,-2 1 16,0-1-1,1 0 0,-1 1 1,0-1-1,1 1 0,-1-1 0,0 0 1,1 1-1,-1-1 0,0 1 1,0-1-1,1 1 0,-1-1 1,0 1-1,0-1 0,0 1 1,0-1-1,0 1 0,0-1 0,0 2 1,0 3 7,0 1 0,-1-1 0,0 1 1,-2 7-1,0-3-31,-23 86-119,7-24 161,-43 146 68,22-82 146,5-26 703,33-103-520,3-10-4,9-28 160,61-155-568,11-25-388,-61 166 359,1 1 0,44-65-1,-43 76 30,0-1-4,45-50-1,-64 80-44,-1 1-1,1 0 1,0 0-1,0 0 1,0 0-1,0 0 1,0 1-1,9-3 1,-12 4 30,0 1 0,0 0 0,0 0 0,0-1 0,0 1 0,0 0 0,0 0 0,0 0 0,0 0 0,0 0 0,0 1 0,1-1 0,-1 0 0,0 0 0,0 1 0,0-1 0,1 1 0,-1 0 11,0 0 0,0 0 1,0 0-1,0 0 0,-1 0 0,1 0 0,0 0 0,0 0 0,-1 0 1,1 0-1,-1 0 0,1 0 0,-1 1 0,0-1 0,1 0 1,-1 0-1,0 1 0,0 1 0,1 4 4,-2 0 1,1 0-1,-1 0 0,0 0 0,0 0 0,0 0 1,-1 0-1,-5 11 0,1-4 200,0 0 0,-17 26 1,21-37-136,0 0 1,0 0 0,0-1-1,0 1 1,0-1 0,-1 1 0,1-1-1,-1 0 1,0 0 0,1 0-1,-1 0 1,0 0 0,-4 1-1,6-3-37,0 1-1,0-1 0,-1 0 0,1 0 0,0 0 0,0 0 0,0 0 0,-1 0 0,1 0 1,0 0-1,0-1 0,0 1 0,0 0 0,-1-1 0,0 0 0,0 0-18,0 0-1,0-1 1,0 1 0,0 0-1,0-1 1,1 0-1,-1 1 1,1-1 0,-1 0-1,0-2 1,-16-26-188,15 16-4,3 14 186,1 0 1,-1-1-1,0 1 1,0 0-1,0 0 1,1 0 0,-1-1-1,0 1 1,0 0-1,0 0 1,1 0 0,-1 0-1,0 0 1,0-1-1,1 1 1,-1 0 0,0 0-1,1 0 1,-1 0-1,0 0 1,0 0-1,1 0 1,-1 0 0,0 0-1,1 0 1,-1 0-1,0 0 1,0 0 0,1 0-1,-1 0 1,0 0-1,0 0 1,1 1-1,-1-1 1,0 0 0,0 0-1,1 0 1,-1 0-1,1 1 1,26 4-295,-17 0 267,-7-5 28,-1 1 0,1 0 0,0 0 0,-1 1 0,1-1 1,-1 0-1,0 1 0,1-1 0,-1 1 0,0 0 0,0 0 0,0 0 0,0 0 1,2 4-1,0 1 30,-3-6-68,0 1 10,1 0 55,1 0 0,0 0 0,-1 1-1,1-2 1,0 1 0,0 0 0,0 0 0,0-1 0,6 2 0,-5-2-41,1 0 0,-1 0 0,0-1 0,1 1 0,-1-1 0,0 0 0,1-1 0,-1 1 0,0-1 0,0 0-1,1 0 1,5-2 0,0-1 88,0-1-1,0 0 0,-1-1 0,1 0 0,9-9 1,43-41-121,-29 26 268,14-17-237,-2-2 1,50-69-1,-12 4-121,93-166-1,-156 240-50,-2-1-1,-1-1 0,-2-1 0,-2 0 1,-2-1-1,8-66 0,-19 107 125,1-1 0,-1 1 0,0-1 0,0 1 1,0-1-1,0 1 0,-1-4 0,1 7 59,0 0 1,0-1 0,0 1-1,0 0 1,-1 0 0,1 0-1,0 0 1,0 0 0,0 0-1,0-1 1,0 1 0,0 0-1,0 0 1,0 0 0,0 0 0,-1 0-1,1 0 1,0 0 0,0-1-1,0 1 1,0 0 0,0 0-1,-1 0 1,1 0 0,0 0-1,0 0 1,0 0 0,0 0-1,0 0 1,-1 0 0,1 0-1,0 0 1,0 0 0,0 0-1,0 0 1,0 0 0,-1 0-1,1 0 1,0 0 0,0 0-1,0 0 1,0 0 0,0 0-1,-1 1 1,1-1 0,0 0-1,0 0 1,0 0 0,-12 16-246,-31 67-130,2-2 277,-5-2 99,11-22-4,-46 106 0,25-4 117,35-96-29,8-21 54,2 1-1,2 0 0,-6 76 1,15-112-78,0-1-1,0 1 1,0 0 0,1 0 0,0 0 0,0-1-1,1 1 1,0 0 0,0-1 0,0 1 0,7 10-1,-6-13-27,0 1 1,0-1-1,0 0 0,1 0 0,-1 0 0,1 0 0,0-1 1,0 0-1,0 1 0,1-2 0,-1 1 0,1 0 0,0-1 0,0 0 1,9 3-1,-3-2 37,0-1 1,0 0-1,1-1 1,-1 0-1,1-1 1,-1-1 0,1 1-1,-1-2 1,1 1-1,15-6 1,-17 4-16,0 0 0,-1-1 1,0 0-1,1 0 1,-1-1-1,-1 0 0,1-1 1,-1 0-1,0 0 1,0-1-1,-1 0 0,8-9 1,-9 8-38,0 0 0,8-15-1,-13 21-14,0 0-1,0 0 0,0 0 0,0 0 1,0 0-1,-1 0 0,1 0 1,-1-1-1,1 1 0,-1 0 0,0 0 1,0 0-1,0-1 0,0 1 0,0 0 1,-1 0-1,1 0 0,-2-4 0,2 5-8,-1 1 1,1-1-1,-1 0 0,1 1 0,-1-1 0,1 1 0,-1-1 0,0 1 0,1-1 0,-1 1 0,0-1 0,1 1 0,-1 0 0,0-1 1,0 1-1,1 0 0,-1 0 0,0 0 0,0 0 0,0-1 0,1 1 0,-1 0 0,0 0 0,0 0 0,0 1 0,0-1 1,1 0-1,-2 0 0,-19 8-283,16-4 308,0-1 1,0 1 0,0 1-1,1-1 1,-8 10 0,11-12-9,-1 0 0,1 0 0,0 0 0,0 0 0,0 0 0,0 0 0,0 0 0,0 0 0,1 1 0,-1-1 0,1 0 0,-1 1 0,1 3 0,0-5-3,0 0-1,0 1 1,0-1 0,1 0 0,-1 0-1,1 1 1,-1-1 0,0 0 0,1 0-1,0 0 1,-1 0 0,1 1 0,0-1-1,0 0 1,-1 0 0,1 0 0,0-1-1,0 1 1,0 0 0,0 0 0,0 0 0,0-1-1,0 1 1,1 0 0,-1-1 0,2 1-1,6 2 20,1 0-1,-1-2 1,1 1-1,-1-1 1,1 0-1,0-1 1,-1 0-1,1 0 1,12-3-1,14-4 115,40-13 0,1 0-80,-19 10-367,-58 10 312,0 0 0,-1 0 0,1 0-1,0 0 1,0 1 0,0-1-1,0 0 1,0 0 0,0 0 0,0 0-1,0 0 1,0 0 0,0 0-1,0 0 1,0 1 0,0-1 0,0 0-1,0 0 1,0 0 0,0 0-1,0 0 1,0 0 0,0 0 0,0 0-1,0 1 1,0-1 0,0 0-1,0 0 1,0 0 0,0 0 0,0 0-1,0 0 1,0 0 0,0 0-1,0 1 1,0-1 0,0 0 0,0 0-1,1 0 1,-1 0 0,0 0-1,0 0 1,0 0 0,0 0 0,0 0-1,0 0 1,0 0 0,0 0-1,0 0 1,1 0 0,-1 0 0,0 1-1,0-1 1,0 0 0,0 0-1,0 0 1,0 0 0,0 0 0,1 0-1,-1 0 1,0-1 0,-12 16 122,-17 13 56,24-23-179,-1 1 0,1-1 0,0 1 0,-5 7 0,9-12 1,0 0 0,0 0 1,0 0-1,1 0 0,-1 1 1,1-1-1,-1 0 0,1 0 0,-1 0 1,1 1-1,0-1 0,-1 0 1,1 1-1,0-1 0,0 0 1,0 1-1,0-1 0,0 0 0,0 1 1,0-1-1,1 0 0,-1 1 1,0-1-1,1 0 0,-1 0 1,1 1-1,-1-1 0,1 0 1,0 0-1,0 0 0,-1 0 0,1 0 1,1 1-1,0-1 9,-1 0-1,1 0 1,0 0-1,0 0 1,-1-1 0,1 1-1,0-1 1,0 1-1,0-1 1,0 0-1,0 1 1,0-1 0,0 0-1,0 0 1,-1 0-1,1-1 1,0 1 0,3-1-1,3-1 63,0-1 0,0 1 1,8-5-1,2-2 29,0-1-1,0-1 1,-1-1 0,0 0 0,21-22 0,-31 26-75,1 0 0,-1 0 0,-1-1 0,0 0 0,0 0 0,-1 0 0,7-17-1,-11 25-20,12-30-16,0-2 0,-3 0 0,10-48 0,9-104-129,-18 102 49,-7 54-19,1-40-1,-5 66 94,0 0 0,0 0 0,0 0 0,0 0 0,0 0 0,-1 0 0,1 0 0,-1 0 0,0 0 0,0 0 0,0 0 0,0 1 0,0-1 0,-1 0 0,-1-3 0,2 6 8,0-1 0,0 0 0,0 1-1,0 0 1,0-1 0,0 1 0,1-1 0,-1 1 0,0 0-1,0 0 1,0 0 0,0 0 0,0-1 0,0 1 0,0 0-1,0 1 1,0-1 0,0 0 0,0 0 0,0 0 0,0 1 0,0-1-1,0 0 1,0 1 0,0-1 0,0 1 0,0-1 0,1 1-1,-1-1 1,0 1 0,0 0 0,0 0-3,-4 3-11,0 0 1,1 0 0,0 0 0,0 1-1,0 0 1,0 0 0,1 0-1,0 0 1,0 1 0,-3 6-1,3-6 7,-10 24 43,0 1-1,3 0 1,0 0-1,-6 39 0,11-48 0,-1 10 137,0 1 0,2-1 1,2 1-1,2 60 0,2-68-400,2-1 0,9 36 0,-6-37-1492,1-1 0,19 39 1,-13-32-3794,-1-2 1724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5:54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152 139 3808,'-3'-17'1227,"3"17"-1199,0 0 1,0 0 0,0 0 0,0-1 0,0 1 0,0 0 0,-1 0-1,1 0 1,0-1 0,0 1 0,0 0 0,0 0 0,0 0-1,0 0 1,-1 0 0,1-1 0,0 1 0,0 0 0,0 0 0,0 0-1,-1 0 1,1 0 0,0 0 0,0 0 0,0 0 0,-1 0 0,1 0-1,0-1 1,0 1 0,0 0 0,-1 0 0,1 0 0,0 0 0,0 0-1,0 1 1,-1-1 0,1 0 0,0 0 0,0 0 0,0 0 0,0 0-1,-1 0 1,-1 0 842,2 5-169,0 1 0,-1-1-1,0 0 1,-2 8-1,-2 12-278,-12 69 262,-61 270 2657,68-325-2943,6-21 511,-13 35-1,14-46-493,2-9 104,4-19 304,9-34-657,26-74 1,-34 115-183,15-37-88,2 1 0,2 0 1,3 1-1,1 2 0,3 1 0,47-57 0,-69 93-26,1 0-1,0 0 1,0 1-1,1 0 0,0 1 1,17-10-1,-26 17 116,0 0 0,0 0 0,1 1 0,-1-1-1,0 0 1,1 1 0,-1-1 0,0 1 0,1 0 0,-1-1-1,0 1 1,1 0 0,-1 0 0,1 0 0,-1 0-1,0 0 1,1 0 0,-1 0 0,1 0 0,-1 1-1,0-1 1,1 1 0,-1-1 0,0 1 0,1-1-1,-1 1 1,0 0 0,0-1 0,1 1 0,-1 0-1,0 0 1,0 0 0,0 0 0,0 0 0,1 1 0,-1 1-5,1 0 0,0 0 0,-1 0 1,1 1-1,-1-1 0,0 0 0,0 0 1,0 1-1,-1-1 0,1 1 0,-1-1 1,0 0-1,0 7 0,-1-2 63,-1 0 0,1 0 0,-2 0 1,1 0-1,-1 0 0,0-1 0,-8 14 0,-36 49 182,33-50-218,3-5-75,1-2 39,1 0 1,1 0 0,-1 1 0,-8 22 0,16-33 42,1-1 0,-1 0-1,1 1 1,-1-1 0,1 1 0,0-1 0,0 1-1,0-1 1,0 1 0,1 2 0,-1-4-7,0 0 1,0-1 0,1 1 0,-1 0-1,0 0 1,1-1 0,-1 1 0,0 0-1,1 0 1,-1-1 0,1 1 0,0 0-1,-1-1 1,1 1 0,-1-1 0,1 1-1,0-1 1,-1 1 0,1-1 0,0 1-1,0-1 1,0 0 0,-1 1 0,1-1 0,0 0-1,0 0 1,0 1 0,-1-1 0,1 0-1,0 0 1,1 0 0,5-1 16,-1 1 1,0-1 0,0 0 0,0 0-1,0-1 1,0 0 0,9-4-1,41-24 63,-37 19-72,21-13-11,202-104 129,-137 77 110,-40 19-83,-64 32-165,-1 0 1,1 0-1,0 0 0,-1-1 0,1 1 1,-1 0-1,1 0 0,0-1 1,-1 1-1,1-1 0,-1 1 0,1 0 1,-1-1-1,1 1 0,-1-1 1,1 1-1,-1-1 0,0 1 0,1-1 1,-1 0-1,0 1 0,1-2 1,-2 2-14,0 0 0,1 0 0,-1 0 0,0 0 0,0 0 1,0 0-1,1 0 0,-1 0 0,0 0 0,0 0 0,0 0 1,0 0-1,1 0 0,-1 1 0,0-1 0,0 0 0,1 1 1,-2 0-1,-11 4 38,1 1 0,1 0 1,-1 0-1,1 1 0,0 1 1,1 0-1,0 0 0,0 1 1,1 0-1,0 1 0,0 0 1,1 0-1,-11 21 0,16-27 5,1 1-1,1-1 0,-1 1 1,1-1-1,-1 1 0,1 0 0,1 0 1,-1 0-1,1 9 0,-1-13-6,1 1 1,1 0-1,-1 0 0,0 0 0,0-1 0,1 1 0,-1 0 0,1 0 0,0-1 1,-1 1-1,1 0 0,0-1 0,0 1 0,0-1 0,0 1 0,0-1 0,0 1 1,1-1-1,-1 0 0,0 1 0,1-1 0,-1 0 0,1 0 0,-1 0 0,1 0 1,-1 0-1,1-1 0,0 1 0,1 0 0,4 0 44,-1 0 0,0 0 1,0-1-1,0 0 0,1 0 0,-1-1 0,0 0 0,0 0 0,0 0 1,0 0-1,0-1 0,0 0 0,0-1 0,0 1 0,6-5 0,0 0-22,-1-1-1,0 1 1,-1-2-1,1 1 1,16-21-1,-22 23-27,-1 0 0,0 0 0,0 0 0,-1-1 0,1 1 0,-1-1-1,-1 0 1,0 0 0,0 0 0,2-13 0,-3 17-23,-1 0-1,1 0 1,-1 0 0,0 0 0,0 0 0,0 0-1,-1 0 1,1 0 0,-1 0 0,0 0-1,1 1 1,-1-1 0,0 0 0,-1 0 0,1 0-1,0 1 1,-1-1 0,0 1 0,0-1 0,1 1-1,-1 0 1,0 0 0,-1 0 0,1 0 0,0 0-1,-1 0 1,1 0 0,-6-2 0,4 3-45,-1-1 1,0 1 0,0 0 0,0 1-1,0-1 1,0 1 0,0 0 0,0 0-1,0 0 1,0 1 0,0 0-1,0 0 1,0 0 0,1 0 0,-1 1-1,-6 2 1,11-3 53,-1-1 1,0 0-1,1 0 1,-1 0-1,0 1 0,1-1 1,-1 0-1,1 0 1,-1 1-1,0-1 0,1 1 1,-1-1-1,1 0 1,-1 1-1,1-1 0,-1 1 1,1-1-1,0 1 1,-1 0-1,1-1 0,0 1 1,-1-1-1,1 1 1,0 0-1,0-1 0,-1 1 1,1 0-1,0-1 1,0 1-1,0 0 0,0-1 1,0 1-1,0 0 1,0-1-1,0 1 0,0 0 1,0-1-1,0 1 1,1 0-1,-1 1 0,2-1 23,-1 1-1,0 0 0,0-1 0,1 1 0,-1-1 0,1 1 1,0-1-1,-1 1 0,1-1 0,0 0 0,3 2 0,7 2 22,1-1 0,-1 0 0,1-1 0,0 0 0,0-1-1,0-1 1,0 0 0,0 0 0,14-2 0,1-1-1,0-2 0,0 0 0,32-11 1,29-15 100,-53 17-169,-35 12 19,0 1 0,0 0-1,0-1 1,0 1 0,0 0 0,0 0-1,0 0 1,0 0 0,0 0 0,0 0-1,0 0 1,1 1 0,-2-1 8,1 0-1,-1 0 1,0 0-1,0 0 1,1 1 0,-1-1-1,0 0 1,1 0-1,-1 1 1,0-1 0,0 0-1,0 0 1,1 1-1,-1-1 1,0 0 0,0 1-1,0-1 1,0 0-1,0 1 1,0-1 0,0 0-1,1 1 1,-1-1-1,0 0 1,0 1 0,0-1-1,0 0 1,0 1-1,0-1 1,-1 0 0,1 1-1,0-1 1,0 0-1,0 1 1,0-1 0,0 0-1,0 0 1,-1 1-1,1-1 1,0 1 0,-19 39 49,10-21 53,-13 33 0,21-46-69,-1 0 1,1-1-1,0 1 1,0 0-1,1 0 0,-1 0 1,1 0-1,1-1 1,-1 1-1,3 10 0,-3-15-16,0 0 0,0 0 0,0 0 0,1 0 0,-1 0 0,0 0 0,1 0 0,-1 0-1,1 0 1,-1 0 0,1 0 0,-1 0 0,1 0 0,0-1 0,-1 1 0,1 0 0,0 0 0,0-1-1,0 1 1,-1 0 0,1-1 0,0 1 0,0-1 0,0 1 0,0-1 0,0 0 0,0 1 0,0-1-1,0 0 1,0 0 0,0 0 0,0 0 0,0 0 0,0 0 0,0 0 0,0 0 0,0 0-1,0 0 1,0 0 0,2-1 0,3-1 58,0-1 1,0 0-1,0 0 0,-1 0 0,8-6 0,-8 5-72,121-98 389,-15 10-850,-100 86 68,-6 9 95,-5-2 258,1 1 0,-1 0 0,1 0 0,-1 0 1,0-1-1,0 1 0,0 0 0,0 2 0,0 11 7,2-4 96,0-1 0,1 1 0,5 14 0,-6-20-11,0-1-1,0 1 0,1-1 1,0 1-1,-1-1 0,2 0 1,-1 0-1,0 0 0,6 4 1,-8-7-37,0 0 0,0-1 0,0 1 1,0 0-1,0-1 0,0 1 0,1-1 0,-1 1 1,0-1-1,0 1 0,1-1 0,-1 0 1,0 0-1,1 1 0,-1-1 0,0 0 0,0 0 1,1 0-1,1-1 0,-1 1 1,0-1-1,0 0 1,0 0-1,1 0 1,-1 0 0,0 0-1,-1-1 1,1 1 0,0 0-1,2-3 1,3-3-6,-1-1-1,1 0 1,9-16 0,-15 22-19,9-15-88,0-1 0,-1 0-1,12-35 1,-21 53 81,0 0 0,0 0 0,0-1 1,1 1-1,-1 0 0,0 0 0,0 0 0,0-1 0,0 1 0,1 0 1,-1 0-1,0 0 0,0 0 0,1 0 0,-1-1 0,0 1 0,0 0 1,1 0-1,-1 0 0,0 0 0,0 0 0,1 0 0,-1 0 0,0 0 1,0 0-1,1 0 0,-1 0 0,0 0 0,0 0 0,1 0 0,-1 0 1,0 0-1,1 0 0,-1 0 0,0 0 0,0 1 0,0-1 0,1 0 1,-1 0-1,0 0 0,1 1 0,13 8-342,-7-5 225,5 2 226,0-1 1,1 0-1,-1 0 1,1-1-1,0-1 1,16 2-1,9-1-60,1-1-1,0-3 0,-1-1 0,71-11 1,-99 11-7,-1-2 0,1 1 1,-1-1-1,0 0 1,0-1-1,12-6 0,-18 8-16,0 0-1,1-1 1,-1 1-1,0-1 1,-1 1-1,1-1 1,0 0-1,-1 0 1,0 0-1,1 0 1,-1-1-1,0 1 1,-1-1-1,1 1 1,-1-1-1,1 0 1,-1 1-1,1-7 1,-2 8-31,0 1 0,0-1 0,0 1 0,0-1 0,-1 0 0,1 1 0,0-1 0,-1 1 0,1-1 1,-1 1-1,1-1 0,-1 1 0,0-1 0,0 1 0,0 0 0,0-1 0,0 1 0,0 0 0,0 0 0,0 0 0,0 0 0,0 0 0,-1 0 0,1 0 0,0 0 0,-1 0 0,1 0 0,-1 1 1,1-1-1,-1 1 0,1-1 0,-1 1 0,0-1 0,1 1 0,-1 0 0,1 0 0,-1 0 0,0 0 0,1 0 0,-1 0 0,1 0 0,-1 1 0,1-1 0,-3 1 0,-9 6-10,0 0 0,0 0 0,1 2 0,1-1 0,-1 1-1,1 1 1,1 0 0,0 0 0,0 1 0,-15 24 0,24-34 32,0 0-1,0 1 1,0-1 0,1 0 0,-1 0 0,0 0 0,1 1 0,-1-1-1,1 0 1,-1 1 0,1-1 0,0 0 0,-1 1 0,1-1 0,0 1 0,0-1-1,0 0 1,0 1 0,0-1 0,0 1 0,1-1 0,-1 0 0,0 1 0,1-1-1,-1 0 1,1 1 0,-1-1 0,1 0 0,0 0 0,-1 1 0,1-1-1,0 0 1,0 0 0,0 0 0,0 0 0,0 0 0,0 0 0,0 0 0,0-1-1,1 1 1,-1 0 0,0-1 0,0 1 0,1 0 0,0 0 0,4 0 41,-1 1 0,1-1 0,0 0 0,-1 0 0,1 0 0,0-1 0,-1 0 0,9 0 0,47-9 262,-52 7-278,71-18 42,-56 13-192,0 1 0,45-6 0,-65 12 92,0 0 1,-1 0 0,1 0 0,0 1 0,-1-1 0,1 1 0,0 0-1,-1 0 1,1 0 0,-1 1 0,0-1 0,1 1 0,-1 0-1,4 3 1,2 1 127,-1 2-1,0-1 1,9 13-1,-10-12 81,-1-1 0,1 0 0,0 0 0,13 9 0,-12-11-86,0 0-1,0-1 0,0 0 1,1-1-1,-1 0 0,1 0 1,0-1-1,0 0 0,0 0 1,0-1-1,0 0 0,0-1 1,11-1-1,-3-1-124,-1-1 0,1-1 1,-1 0-1,0-2 0,31-13 0,3-10-4419,-30 13 1007,-18 14 2730,-1 0-1,0 0 1,0 0 0,0 0 0,0 0 0,0 0-1,0 0 1,0 0 0,0-2 0,4-12-3991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00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2 218 3808,'-2'-13'3887,"5"22"-836,19 81-1504,7 46-532,2 11-153,-17-66-43,39 135 0,-42-190-438,-6-17 263,-5-19 917,-23-114-1179,17 92-369,-32-133 65,-8-51-508,41 192 266,2-1 0,0-43-1,3 58 104,1 0 1,0 0-1,1 0 0,0 0 0,1 0 0,0 1 0,1-1 0,-1 1 0,2 0 0,5-11 0,-1 6 8,1 0 0,1 0 1,-1 1-1,2 0 0,25-21 0,-32 30 43,0 0-1,0 0 1,1 1 0,-1 0 0,1 0-1,-1 0 1,1 1 0,0 0 0,0 0-1,0 1 1,1-1 0,-1 1-1,0 1 1,0-1 0,1 1 0,-1 0-1,0 0 1,0 1 0,13 2-1,-6 2-15,0-1 0,-1 2 0,1 0-1,-1 0 1,0 1 0,-1 1-1,15 11 1,-8-3-8,0 1 0,-1 1 0,18 24 0,-29-35 75,-1 1 1,0-1-1,5 11 0,-9-15-5,1 1-1,-1-1 1,0 0 0,0 1-1,0-1 1,-1 1-1,1-1 1,-1 1-1,0-1 1,0 1-1,0 4 1,-2-2 67,1 0 0,-1 0 0,0 0 1,0 0-1,-1-1 0,0 1 0,0-1 1,0 0-1,-1 0 0,1 0 0,-8 7 0,-2 1 119,-1 0 0,-22 16 0,30-24-181,-1-1 1,0 1 0,0-1-1,0 0 1,-1 0-1,1-1 1,-1 0 0,0-1-1,0 0 1,0 0-1,0 0 1,0-1 0,0 0-1,0-1 1,-1 0-1,1 0 1,0-1 0,0 0-1,-12-3 1,17 3-6,0 0 1,0-1-1,0 1 1,0-1-1,0 1 0,1-1 1,-6-4-1,-8-5-4690,21 13 3605,0 1 0,-1 0 0,1 0 0,-1 0 0,1 0 0,5 7-1,12 9-672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00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0 2720,'5'1'5256,"-18"2"-2715,-8 9-1739,0 0-1,1 2 1,0 0 0,-31 31 0,40-34-585,1 1 0,0 0 0,1 0 0,0 1 0,1 1 0,0-1 0,2 1 0,-9 22 0,14-32-154,-1 1 0,1-1 0,0 1 0,1-1 0,-1 1-1,1 0 1,0 0 0,0-1 0,0 1 0,2 8-1,-1-10-35,-1-1 1,1 1-1,0 0 0,1-1 0,-1 1 0,0 0 0,1-1 0,-1 0 0,1 1 0,0-1 0,0 0 0,0 0 0,0 0 0,0 0 0,0 0 1,1-1-1,-1 1 0,5 2 0,1-1 22,0 0-1,1-1 1,-1 1 0,0-2 0,1 1-1,-1-1 1,1-1 0,-1 1 0,1-2 0,9 0-1,-1-1-304,1-1-1,-1-1 0,33-11 0,-38 10-546,1-1 0,-1-1 0,0 0-1,13-10 1,7-4-1175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01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4384,'3'-14'9066,"8"11"-8836,3-1 95,0 1 0,1 1 0,0 0 1,18 0-1,-6 1-159,11-1 103,-1 1 0,1 2 1,59 9-1,-76-6-2418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0:13.80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78 1408,'6'-6'434,"4"1"3932,12-23-1956,-19 25-2388,0 0-1,-1-1 1,1 1-1,1 1 1,-1-1-1,0 0 1,0 1-1,1 0 1,0 0-1,-1 0 1,1 0-1,0 0 1,0 1-1,0 0 1,0 0-1,0 0 0,0 0 1,6 0-1,-2 1-34,0 0-1,0 1 1,0 0-1,0 0 0,0 1 1,-1 0-1,1 0 1,-1 1-1,9 3 0,19 9 232,59 15-1,43 3 153,-44-11-119,379 99 832,-143-47-162,-176-42-605,221 66 52,245 157 726,-236-60-966,-320-161-153,-2 3 0,-1 2 0,-3 3 0,-1 3 0,87 89 0,-82-66 22,-3 3-1,95 151 1,-120-160 83,48 124 1,2 67 285,-67-200-280,-10-33-2,7 23 370,31 70 0,-22-75-107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01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 6240,'-5'-5'2816,"19"13"-2464,-5-8 1856,-1 5-1280,10-5 896,-1 3-1056,6-6 160,3 3-576,5-5 31,0 10-255,-1-5-64,-4 0-32,0 0-32,-3 0 0,-10 0-1215,0 0 671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02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2240,'2'-4'222,"-1"-2"407,0 1-1,1 0 0,0 0 1,0 0-1,0 0 0,1 1 0,-1-1 1,7-6-1,-11 14-52,1 1 0,1 0-1,-1 0 1,0 8 0,-2 9-351,-4 23 124,2-1 1,2 1-1,4 84 0,1-89 27,-1-19 322,5 31-1,-5-45-484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02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4800,'0'4'2269,"0"-4"-2229,10 1 1712,15-5 240,-23 3-1848,104-13 1831,184-2 0,-148 11-1557,43 7-379,-63 0-318,-148 10-10622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03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3072,'-1'-2'4727,"16"-2"-2180,0-2-1562,54-23 1044,-45 18-1801,-1 0 1,2 2 0,-1 1-1,1 1 1,1 1 0,-1 2-1,38-3 1,-56 6-237,-1 2 1,1-1-1,-1 1 1,1 0-1,0 0 1,-1 0-1,0 1 1,1 0-1,9 5 1,-13-5 0,0-1 0,0 1 0,0 0 0,0 0 0,0 1 0,0-1 0,-1 0 0,1 1 1,-1 0-1,0-1 0,1 1 0,-1 0 0,-1 0 0,1 0 0,0 1 0,-1-1 0,1 0 0,-1 1 0,1 4 1,-1-1 24,0-1 0,0 1 0,-1 0 0,0 0 0,0 0 0,0-1 0,-1 1 0,0 0 0,-1 0 0,1-1 0,-1 1 0,-1-1 0,1 1 0,-1-1 0,0 0 0,0 0 0,-1 0 0,0-1 0,0 1 0,0-1 0,-1 0 0,0 0 0,-8 7 0,-4 1-12,0-1 1,0-1 0,-28 13-1,-59 20 235,35-16 425,60-22-346,57-10 754,-18 2-852,216-7 549,-225 9-668,12 4 108,1 1-4485,-28-6 2368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06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561 54 2720,'8'-32'2139,"-6"11"2799,-6 22-3445,-10 36-206,-9 43 0,10-35-895,3-11-63,-7 21 230,3 1-1,-8 59 1,19-93-391,-11 174 976,11-175-932,3-19-187,-1 1 0,1 0 1,-1-1-1,1 1 0,0 0 1,0-1-1,0 1 0,0 0 1,1-1-1,0 5 0,0-6 77,-12 4 234,0-1-273,0-1 0,0 1-1,-17 1 1,-4 2-149,-11 4 44,0 2 1,1 2-1,1 1 0,1 3 0,-39 23 0,70-35 268,1-1-1,-16 17 0,23-22-159,3-1 8,-1 1 0,1-1 0,0 1 0,0-1 1,0 0-1,0 1 0,0-1 0,-1 0 0,1 0 1,3-1-1,27-3 180,35-9 1,-1-1-82,279-20 388,-318 32-551,-21 2-108,0 0 1,-1-1-1,1 0 0,0 0 1,0-1-1,-1 0 0,1 0 1,-1 0-1,7-3 0,-10 3-282,0 0-1,1 1 1,-1-1-1,0 0 1,0 0-1,0-1 1,0 1-1,-1 0 1,1-1 0,0 1-1,-1-1 1,0 1-1,0-1 1,0 1-1,0-1 1,0 0-1,0 0 1,0 0-1,-1-4 1,8-47-6212,-3 25 3872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06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35 136 5152,'-7'-7'399,"2"1"236,0 1 0,0-1-1,-8-12 1,13 18-494,0-1-1,0 0 1,0 1-1,0-1 1,0 0-1,0 1 1,1-1-1,-1 0 0,0 1 1,0-1-1,0 0 1,1 1-1,-1-1 1,0 0-1,0 1 1,1-1-1,-1 1 0,1-1 1,-1 1-1,1-1 1,-1 1-1,1-1 1,-1 1-1,1-1 1,-1 1-1,1 0 0,-1-1 1,2 1-1,20-13 1206,-6 8-912,1 0 1,-1 1-1,1 1 1,33-3-1,-5 1 39,20-4 22,13-3-352,1 3-1,96 2 1,-166 7-573,0 1 1,-1 0 0,1 0 0,0 1-1,14 5 1,3 3-1144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09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28 170 2560,'-2'0'220,"1"0"1,-1-1-1,0 1 0,1 0 0,-1-1 1,1 0-1,0 1 0,-1-1 1,1 0-1,0 0 0,-1 0 0,1 0 1,0 0-1,0 0 0,0 0 1,0 0-1,0 0 0,-2-3 1,3 3-68,0 0 1,0 0 0,-1 0 0,1 0 0,0 0 0,0 0 0,0-1 0,1 1-1,-1 0 1,0 0 0,0 0 0,0 0 0,1 0 0,-1 0 0,1 0 0,-1 0-1,1 0 1,-1 0 0,1 0 0,-1 0 0,1 0 0,0 0 0,0 0 0,-1 1-1,2-2 1,8-9 149,1 0-1,0 1 1,0 0-1,1 0 1,1 2-1,22-14 1,-23 16-306,0 0 1,1 0-1,-1 1 1,1 0-1,0 1 1,0 1 0,1 0-1,-1 1 1,1 0-1,18 1 1,-29 1-21,-1 0 0,1 0-1,-1 1 1,1-1 0,-1 1 0,1 0-1,-1 0 1,1 0 0,-1 0 0,0 0 0,0 0-1,1 1 1,-1-1 0,0 1 0,0-1 0,3 5-1,-3-3 11,0 0 0,0 0-1,0 0 1,0 1-1,0-1 1,-1 1 0,0-1-1,0 1 1,0-1-1,1 7 1,-1-1 14,0 0 1,-1 0-1,-1 0 1,1 0-1,-1 0 0,-1 0 1,0 0-1,0 0 1,-4 9-1,3-10 21,-1 1 1,-1-1-1,1 0 1,-1-1-1,-1 1 1,1-1-1,-1 0 1,-1-1-1,1 1 1,-11 7-1,-5 2 93,-2-1 0,-25 12-1,-7 5 634,55-32-724,1 1 0,-1-1 1,1 0-1,-1 1 0,1-1 1,-1 0-1,1 1 0,-1-1 1,1 1-1,-1-1 0,1 1 1,0-1-1,-1 1 0,1-1 1,0 1-1,-1-1 0,1 2 1,0-2-12,0 0 0,0 1 0,0-1 1,0 0-1,0 0 0,0 1 0,0-1 0,1 0 1,-1 0-1,0 1 0,0-1 0,0 0 1,0 0-1,1 0 0,-1 1 0,0-1 1,0 0-1,0 0 0,1 0 0,-1 0 1,0 1-1,0-1 0,1 0 0,-1 0 1,0 0-1,1 0 0,24 5 463,-20-4-398,162 13 1239,-39-5-933,-107-9-346,3 0-995,-23 0 606,0 0 0,0 1 0,0-1 0,0 0 0,0 0 0,0 1 0,0-1 0,0 1 0,0-1 0,0 1 0,0-1 0,0 1 0,-1 0 0,1-1 0,2 3-702,2 4-1432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12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37 280 3904,'1'-8'670,"5"-12"2593,-5 30-610,-8 133-729,1-37-978,-3-9-341,0 9-90,-4 191 1101,13-225 1349,1-94-2748,5-23 1,1-8-168,28-313 233,-33 355-303,23-179-244,-18 150 206,2 2-1,23-64 1,-25 86 13,0 0 1,2 1-1,0 0 0,1 0 1,0 1-1,1 0 0,0 1 1,1 0-1,28-22 0,-32 29-12,1 0-1,0 0 1,0 1-1,1 0 1,0 1-1,0 0 1,17-5-1,-20 8 26,0 0-1,1 0 0,-1 0 0,1 1 0,-1 0 0,1 0 0,-1 1 0,1 0 0,-1 1 1,0-1-1,13 6 0,-15-5 14,1 1 1,-1-1 0,0 1-1,1 1 1,-1-1 0,-1 1-1,1 0 1,-1 0 0,1 0-1,-1 0 1,0 1 0,-1 0-1,1 0 1,-1 0 0,0 0-1,0 0 1,3 11 0,-2-3 0,0 0 1,-1-1 0,-1 1-1,0 0 1,-1 0-1,0 0 1,-2 15-1,0-12 20,-1 0 0,0 0-1,-2 0 1,0 0-1,0 0 1,-2-1-1,0 0 1,0 0-1,-16 26 1,11-26 57,0 1 0,0-1 1,-2-1-1,0 0 0,0-1 1,-1 0-1,-1-1 0,-20 12 1,14-10 101,-1-2 0,-37 15 0,45-22-137,1-1-1,-1 0 0,0-1 0,1 0 0,-2-2 0,-18 1 0,33-2-29,-1 0 1,1 0-1,-1 0 0,1 0 1,-1 0-1,1 0 0,-1 0 1,1 0-1,-1 1 0,1-1 1,-1 0-1,1 0 0,0 0 0,-1 0 1,1 1-1,-1-1 0,1 0 1,0 0-1,-1 1 0,1-1 1,0 0-1,-1 1 0,1-1 1,0 0-1,-1 1 0,1-1 0,0 1 1,0-1-1,-1 1 0,1-1 1,0 0-1,0 1 0,0-1 1,0 1-1,0-1 0,0 1 1,-1-1-1,1 1 0,0-1 1,0 1-1,0-1 0,1 1 0,-1-1 1,0 0-1,0 1 0,0-1 1,0 1-1,0-1 0,0 1 1,1-1-1,-1 1 0,0-1 1,1 1-1,1 3-53,0 1 0,1 0 0,-1-1 0,4 5-1,159 203 1650,-3 13 175,-145-201-1429,-15-22-821,-10-34-11088,7 9 8117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33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325 638 1472,'1'-1'224,"1"-1"1,-1 1-1,1 0 0,0-1 1,0 1-1,-1 0 0,5-1 1,11-9 2421,-16 11-2582,-1 0-1,0 0 0,0-1 0,1 1 0,-1 0 0,0 0 0,0-1 1,1 1-1,-1 0 0,0 0 0,0-1 0,0 1 0,0 0 1,0-1-1,1 1 0,-1 0 0,0-1 0,0 1 0,0 0 0,0 0 1,0-1-1,0 1 0,0 0 0,0-1 0,0 1 0,0 0 1,0-1-1,0 1 0,0 0 0,0-1 0,-1 1 0,1 0 1,0-1-1,0 1 0,0 0 0,0 0 0,0-1 0,-1 1 0,1 0 1,0-1-1,0 1 0,-1 0 0,0-1 37,0 0 0,0 1-1,0-1 1,0 0 0,0 1-1,-1-1 1,1 1 0,0 0 0,0-1-1,0 1 1,-1 0 0,1 0-1,0 0 1,-1-1 0,1 1 0,-1 1-1,-25 2 405,20-2-314,-19 5 68,0 0-1,0 1 0,0 2 0,2 0 0,-1 2 0,1 1 1,1 1-1,-40 28 0,58-38-233,1 1 0,1 0 1,-1-1-1,0 1 0,1 1 0,0-1 0,0 0 1,0 1-1,-2 5 0,4-8-15,0 0 0,1 0 1,-1 0-1,0 0 0,1 0 0,0 0 1,-1 1-1,1-1 0,0 0 0,0 0 1,0 0-1,0 1 0,1-1 0,-1 0 1,1 0-1,-1 0 0,1 0 0,0 1 1,-1-1-1,1 0 0,0-1 0,1 1 1,1 3-1,1-1 14,-1 0 0,1-1 0,0 0 0,0 0 0,0 0 0,1 0 1,-1-1-1,1 0 0,0 1 0,-1-2 0,1 1 0,8 1 0,3 1 131,1-1 0,26 1 1,-14-4-67,0-1 1,0-1-1,0-1 1,37-10-1,111-39 256,-46 12-176,-32 15-148,56-16-461,-139 38 296,-11 5 139,-10 2 45,-5 1 56,-1 0 0,0-1 0,0 0 0,-19 3 0,-8 4 219,10-1-204,2 2 0,-1 0 0,2 2 0,-35 24-1,46-28-66,0 0-1,1 2 0,1-1 0,0 2 0,0 0 0,1 0 0,1 1 0,-15 26 0,24-38-27,-1 1 0,1 0 1,0-1-1,0 1 0,1 0 0,-1-1 0,0 1 0,1 0 1,0 0-1,0 0 0,0 0 0,0-1 0,0 1 0,0 0 1,1 0-1,0 3 0,0-5-4,-1 0 0,1 0 0,-1 0 0,1 0 0,-1 0 0,1 0 0,0 0 0,-1-1 0,1 1 0,0 0 0,0 0 0,0-1 0,-1 1 0,1 0 0,0-1 0,0 1 0,2 0 0,-1 0-3,0-1 1,0 0 0,0 1-1,0-1 1,0 0-1,0 0 1,0 0 0,0 0-1,0 0 1,0-1-1,0 1 1,0-1 0,2 0-1,12-6 84,0 0-1,0-1 0,17-11 1,-17 9-47,3-1 35,-1-1 0,0-1 0,29-28 0,-27 22-191,-1-2 0,-2-1 1,16-23-1,-26 38-261,-2 13 252,-3-2 153,7 22-89,-8-20 70,1-1 0,0 1 0,5 9 0,-4-10-10,-1-1 0,1 1-1,0-1 1,1 0 0,-1 0-1,1 0 1,0 0 0,0-1-1,0 0 1,0 0 0,1 0-1,7 4 1,-8-5 22,1-1-1,-1 0 1,0 0 0,1 0-1,-1 0 1,0-1 0,1 1-1,-1-1 1,1-1 0,-1 1 0,1 0-1,-1-1 1,0 0 0,1 0-1,6-3 1,5-3 28,0-1 1,-1 0-1,28-20 0,-8 4-4,-14 10-108,19-11 154,0-2-1,67-61 1,-74 52-7,-1-2 1,-3 0-1,34-57 0,-27 30-217,-3-2 0,30-87 0,-62 150 44,9-27-129,-10 29 153,0 1 1,1 0 0,-1-1 0,0 1-1,0-1 1,0 1 0,0 0-1,0-1 1,0 1 0,0-1 0,-1 1-1,1 0 1,-1-1 0,1 1 0,-1 0-1,1 0 1,-1-1 0,0 0-1,0 1 44,1 1 0,0 0 0,0 0-1,0 0 1,0-1 0,-1 1-1,1 0 1,0 0 0,0 0-1,-1 0 1,1-1 0,0 1 0,0 0-1,0 0 1,-1 0 0,1 0-1,0 0 1,-1 0 0,1 0-1,0 0 1,0 0 0,-1 0 0,1 0-1,0 0 1,0 0 0,-1 0-1,1 0 1,0 0 0,0 0-1,-1 0 1,1 0 0,0 0-1,0 1 1,-1-1 0,-3 2-49,0 1-1,0-1 1,0 1 0,1 0-1,-1 0 1,1 1 0,-1-1-1,1 1 1,0-1 0,1 1-1,-4 5 1,-29 51 8,-31 71 1,49-96 78,-10 23-7,-33 95-1,54-130-17,0 1-1,1-1 0,1 1 1,1 0-1,1 0 0,1 0 1,4 34-1,-2-49 37,0 0 0,1-1 0,0 1-1,1-1 1,0 0 0,0 1 0,0-1 0,1 0 0,6 9-1,-8-15 0,0 1 0,0-1-1,0 1 1,1-1 0,-1 0 0,1 1-1,-1-1 1,1 0 0,0-1-1,0 1 1,-1 0 0,1-1 0,1 0-1,-1 0 1,0 0 0,0 0-1,0 0 1,0 0 0,1-1 0,-1 0-1,0 0 1,1 0 0,-1 0-1,0 0 1,0 0 0,1-1-1,4-1 1,0-1 34,0 0 0,0 0 0,0 0-1,-1-1 1,1-1 0,7-5 0,39-34 318,-52 42-370,21-20 69,-1-2 0,-1-1 0,-1-1 0,-1 0 0,-1-1 0,17-37 0,174-343-179,-188 368-68,-2 0 0,-2-2 0,16-52 0,-33 92 131,0 0 0,1 0-1,-1 0 1,0 0 0,0 0-1,0 0 1,0 1 0,0-1 0,0 0-1,0 0 1,0 0 0,0 0 0,0 0-1,-1 0 1,1-1 0,0 2 13,-1-1 0,1 1-1,0 0 1,0 0 0,-1-1 0,1 1 0,0 0 0,-1 0 0,1 0 0,0-1 0,-1 1 0,1 0 0,0 0-1,-1 0 1,1 0 0,0 0 0,-1 0 0,1 0 0,0 0 0,-1 0 0,1 0 0,0 0 0,-1 0 0,1 0-1,0 0 1,-1 0 0,1 0 0,-4 2-51,0-1 1,1 1-1,-1-1 0,1 1 0,-6 4 0,-2 3 33,1 1 0,-1 0 1,1 0-1,1 1 0,0 0 0,1 1 0,0 0 0,1 0 0,-11 24 0,1 6 126,-21 73 1,-35 176 752,64-240-637,1 0 1,3 1-1,2 92 0,4-134-149,0 1 1,0-1-1,1 1 1,0-1-1,7 19 0,-8-26-30,0-1 0,0 0 0,0 1-1,1-1 1,-1 0 0,1 0 0,-1 0-1,1 0 1,0 0 0,0 0 0,0 0 0,0 0-1,0-1 1,0 1 0,0-1 0,1 0-1,-1 1 1,0-1 0,1 0 0,-1 0 0,1-1-1,-1 1 1,1 0 0,0-1 0,-1 0-1,1 0 1,0 1 0,3-2 0,2 0 14,0 0 1,0-1-1,0 0 1,0 0-1,-1 0 1,10-5-1,42-25 73,-38 20-68,8-4 21,0-2 0,-1 0-1,0-2 1,-2-1 0,36-37 0,-57 53-53,-1-1 0,1 0 0,5-12 0,-8 16-18,-1 0 1,0-1 0,0 0-1,0 1 1,-1-1 0,1 0 0,0 1-1,-1-1 1,0 0 0,0 1-1,0-6 1,0 7-2,0 0 0,-1 0 0,1 0 0,-1 0 0,1 1-1,-1-1 1,1 0 0,-1 0 0,0 0 0,1 1 0,-1-1 0,0 0 0,0 0 0,0 1 0,1-1-1,-1 1 1,0-1 0,0 1 0,0-1 0,0 1 0,0 0 0,0-1 0,0 1 0,0 0 0,0 0-1,0 0 1,0 0 0,0 0 0,0 0 0,0 0 0,-2 0 0,-3 0 5,1 1 0,-1-1 0,-11 4 0,7-1-33,0 1-1,0 0 0,0 1 0,0 0 0,1 1 1,-18 13-1,20-14 27,0 1 1,0 1 0,1-1-1,0 1 1,0 0-1,0 0 1,1 1 0,-6 12-1,9-16 16,0 0 0,0 0 0,1 1 0,-1-1 0,1 0 0,0 1 0,1-1 0,-1 7 0,1-8 4,0 0 0,0 0 0,1 0 1,-1-1-1,1 1 0,0 0 0,-1 0 0,1-1 0,1 1 1,-1-1-1,0 1 0,1-1 0,-1 1 0,4 3 0,-1-2 18,0 0 0,0-1 0,1 1 0,0-1 0,-1 0 0,1 0 0,1 0 0,-1-1 0,0 0 0,0 0 0,1 0 0,-1 0 0,1-1 0,0 0 0,10 0 0,0 0 18,0-1 0,0-1 0,1 0 0,21-6 0,-3-1-48,-1-2-1,35-14 1,64-35 29,-32 13 204,-79 34-212,-13 7-161,-16 11-90,-5 3 218,1 0 0,0 1 1,0 0-1,1 0 0,1 2 0,0-1 0,0 1 1,1 0-1,0 1 0,1 0 0,1 0 0,0 0 1,1 1-1,-4 15 0,8-27 33,0 0-1,1 1 0,0-1 1,-1 0-1,1 1 1,0-1-1,0 0 1,0 1-1,0-1 1,1 0-1,-1 1 1,1-1-1,-1 0 0,1 0 1,0 0-1,0 1 1,1 1-1,-2-3-5,1 0 0,0-1 0,-1 1-1,1 0 1,0-1 0,-1 1 0,1 0-1,0-1 1,0 1 0,0-1 0,0 1-1,-1-1 1,1 0 0,0 1 0,0-1 0,0 0-1,1 1 1,0-1-5,0 0-1,0 0 1,0 0-1,0-1 1,-1 1-1,1 0 1,0-1 0,0 1-1,0-1 1,-1 0-1,1 1 1,1-2-1,13-8 68,-1-1 0,0 0 0,24-25 0,-28 26-17,20-19 90,51-62 1,-65 69-130,0-1 0,-2-1 1,-2 0-1,16-35 0,-17 25-10,-2 0-1,-2 0 1,-1-1-1,4-44 1,-8 54-84,0 0 1,-2 0-1,0 0 1,-7-48-1,6 71 56,-1-1 0,1 1 0,-1 0 0,1 0 0,-1 0-1,0 0 1,-2-3 0,3 5 4,0-1 0,-1 1-1,1-1 1,-1 1 0,1-1 0,-1 1-1,1 0 1,0-1 0,-1 1-1,0 0 1,1-1 0,-1 1-1,1 0 1,-1 0 0,1-1 0,-1 1-1,1 0 1,-1 0 0,-1 0-1,0 0-12,0 1 0,-1-1-1,1 1 1,0 0-1,0 0 1,0 0-1,0 0 1,0 0 0,0 1-1,0-1 1,0 0-1,0 1 1,1 0 0,-1-1-1,-1 4 1,-11 10-12,1 2 1,0 0-1,2 0 1,0 1 0,-12 27-1,4 0 176,-18 59-1,32-85-67,0 1 0,2 0-1,0 0 1,2 1 0,0-1-1,1 0 1,1 0 0,1 1-1,1-1 1,0 0 0,2 0-1,0-1 1,9 22-1,-6-22-1141,1 0 0,0-1 0,1 0-1,16 21 1,-4-11-2009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13.7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25 1664,'-7'-12'7939,"5"11"-8342,-21-5 3352,9 3-2603,12 3-254,1-1-1,-1 1 1,0-1-1,0 1 1,1 0 0,-1 0-1,0 0 1,1 0-1,-1 0 1,0 0-1,1 0 1,-1 0-1,0 1 1,0-1-1,1 1 1,-1-1-1,1 1 1,-3 1-1,3-1-64,-6 1 613,7 7-176,-1-6-322,0 0 1,0 0-1,0 0 1,-1 0-1,1 0 0,-1 0 1,0-1-1,0 1 1,0-1-1,0 1 1,0-1-1,0 0 0,-1 0 1,1 0-1,-1 0 1,-3 2-1,-11-4 295,19-2-1044,0 0 0,0 1 0,1-1-1,-1 0 1,1 1 0,0 0-1,3-2 1,10 2-1846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0:15.48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153 85 1728,'-14'-5'2739,"12"5"-2315,0-1 1,0 1-1,0-1 0,1 0 0,-1 1 1,0-1-1,-3-2 0,3 1 181,1 0 143,9-3-352,-4 4-322,0-1-1,0 1 0,0 0 1,0 0-1,0 0 0,1 1 1,7-1-1,34 4 389,-40-3-412,51 5 485,-1-4 0,58-5 0,-107 3-471,1 0-1,-1-1 1,0 0-1,0 0 1,12-6-1,3-2 68,-8 5-95,-1-1-1,20-11 1,-20 10-404,-22 12-459,-24 17 609,5-8 297,13-6 56,0-1 0,-1-1 1,1 0-1,-1-1 0,-31 6 0,-90 3 319,98-12-270,2 0 126,1-2 0,0-1 0,-45-7 0,76 7-188,0 0 0,0-1 0,0 0 0,-5-2 0,9 4-114,1 0-2,0 0 1,0 0-1,0 0 0,-1 0 0,1 0 1,0-1-1,0 1 0,-1 0 0,1 0 1,0 0-1,0 0 0,0 0 0,0 0 1,-1 0-1,1-1 0,0 1 0,0 0 0,0 0 1,0 0-1,-1 0 0,1-1 0,0 1 1,0 0-1,0 0 0,0 0 0,0-1 1,0 1-1,0 0 0,0 0 0,0-1 1,0 1-1,0 0 0,0 0 0,0 0 1,0-1-1,0 1 0,0 0 0,0 0 0,0-1 1,0 1-1,0 0 0,0 0 0,0 0 1,0-1-1,0 1 0,0 0 0,0 0 1,1 0-1,-1-1 0,0 1 0,0 0 1,0 0-1,0 0 0,0 0 0,1-1 0,-1 1 1,0 0-1,0 0 0,0 0 0,1 0 1,-1 0-1,0 0 0,0 0 0,1 0 1,13-6 14,-5 4-30,-1 1 0,0 1 0,1 0 0,-1 0 0,1 0 0,10 3 0,-4 0 26,1 1 1,22 7-1,-22-3-29,0-1 0,-1 2 0,0 0 0,0 1 0,-1 0 0,0 1 0,-1 1 0,16 17 0,7 13 48,39 59-1,-63-84 45,42 65-213,-54-82 141,0 1 0,0-1 0,0 0 0,0 0 0,0 0 0,0 0 0,0 0 0,0 0 0,0 0 0,0 1 0,0-1 0,0 0 0,0 0 0,0 0 0,0 0 0,0 0 0,0 0 0,1 0 0,-1 0 0,0 0 0,0 0 0,0 1 0,0-1 0,0 0 0,0 0 0,0 0 0,0 0 0,0 0 0,0 0 0,1 0 0,-1 0 0,0 0 0,0 0 0,0 0 0,0 0 0,0 0 0,0 0 0,0 0 0,0 0 0,1 0 0,-1 0 0,0 0 0,0 0 0,0 0 0,0 0 0,0 0 0,0 0 0,0 0 0,0 0 0,1 0 0,-1 0 0,0 0 0,0 0 0,0 0 0,0 0 0,0-1 0,0 1 0,0 0 0,0 0 0,0 0 0,0 0 0,0-12 557,-11-100 296,8 71-753,-8-49 0,10 86-204,0 0 0,1 0 0,-1 0 0,1 0 0,0 0 0,1 0 0,0-6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24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385 14 2720,'4'-11'1437,"-4"11"-1396,0 0 0,0 0 0,0-1 0,0 1 0,0 0-1,1 0 1,-1 0 0,0 0 0,0-1 0,0 1 0,0 0 0,1 0 0,-1 0-1,0 0 1,0 0 0,0 0 0,1 0 0,-1-1 0,0 1 0,0 0-1,0 0 1,1 0 0,-1 0 0,0 0 0,0 0 0,1 0 0,-1 0 0,0 0-1,0 0 1,0 0 0,1 0 0,-1 0 0,0 1 0,3 0 1046,1 11 801,-2 0-1478,-1 0 0,0 0 0,-1 0-1,0-1 1,-1 1 0,-3 16-1,1-2 83,-32 193 1976,1-14-1128,21-100-401,6-79-609,8-20-203,-1-6-125,0 1 0,0-1 0,0 0 0,0 1 0,0-1 0,0 0 0,0 0 0,0 1 0,0-1 0,0 0 0,0 0 0,0 1 0,0-1 0,0 0 0,0 1 0,0-1 0,0 0 0,0 0 0,0 1 0,0-1 0,-1 0 0,1 0 0,0 1 0,0-1 0,0 0 0,0 0 0,-1 0-1,1 1 1,0-1 0,0 0 0,0 0 0,-1 0 0,-2 6 20,3-6-12,-1 0-1,1 1 1,0-1 0,0 0 0,0 0 0,0 0 0,-1 0 0,1 1-1,0-1 1,0 0 0,0 0 0,0 0 0,-1 0 0,1 0 0,0 0-1,0 0 1,-1 0 0,1 0 0,0 1 0,0-1 0,-1 0 0,1 0-1,0 0 1,0 0 0,0 0 0,-1 0 0,1 0 0,0 0 0,0-1 0,-1 1-1,1 0 1,0 0 0,0 0 0,0 0 0,-1 0 0,-3 0-8,-4 0-26,-1 1 0,1 0 0,0 1 0,0 0 0,-9 3 0,-36 16-128,-60 32 0,111-52 152,-26 17-1,22-14-11,-1 1 1,0-1-1,-7 3 0,11-7 95,10-4-70,140-35-154,-5 0 319,-103 30-132,-5 1-62,0 1 1,0 1 0,40 0-1,-60 6-321,-11 1-377,1-1-1,-1 0 1,0 0-1,1 0 1,5-2 0,-1 2-1030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24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6 167 3328,'-1'-3'363,"0"-1"1,0 1-1,0-1 0,0 1 1,1-1-1,-1 1 0,1-1 1,0 1-1,1-6 0,-1-6 1828,0 13-2057,1 1 1,-1-1 0,1 0-1,0 1 1,0-1 0,-1 0-1,1 1 1,0-1 0,0 1-1,0 0 1,0-1 0,1 1-1,-1 0 1,0-1 0,1 1 0,-1 0-1,0 0 1,1 0 0,-1 0-1,1 1 1,0-1 0,2-1-1,5-2 149,0 1 0,0 0 0,12-2 0,75-12 1336,21-5-630,-75 13-735,1 2 1,0 1 0,66 1-1,-98 5-188,0 0 0,1 1 0,17 4 0,-26-4-250,1 0-1,-1 0 1,1 0-1,-1 1 1,0-1-1,1 1 1,-1 0-1,0 0 1,0 0-1,0 0 1,0 0-1,-1 1 1,1-1 0,-1 1-1,4 4 1,-6-6-23,1 0 0,0 0 1,-1 0-1,1 0 0,-1 0 1,0 0-1,1 0 0,-1 0 1,0 0-1,1 0 0,-1 0 1,0 0-1,0 0 0,0 0 1,0 1-1,0-1 0,0 0 1,0 0-1,0 0 0,-1 0 1,1 0-1,0 0 0,-1 0 1,1 0-1,-1 0 0,1 0 1,-2 2-1,-3 15-2214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30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 0 4640,'-1'0'453,"-1"0"0,1 1-1,0-1 1,0 0 0,-1 1 0,1-1 0,0 1-1,0-1 1,0 1 0,-2 0 0,-12 11 938,-9 17-941,23-27-206,-14 20 232,1 1 0,0 1-1,2 0 1,-17 50 0,26-65-386,0 0-1,1 0 1,-1 0-1,2 0 1,0 0-1,0 0 1,0 1 0,1-1-1,3 18 1,-3-26-70,0 1-1,0-1 1,1 0-1,-1 0 1,0 0 0,1-1-1,-1 1 1,1 0 0,-1 0-1,1 0 1,-1 0-1,1 0 1,0 0 0,0-1-1,-1 1 1,1 0 0,0-1-1,0 1 1,0 0-1,-1-1 1,1 1 0,0-1-1,0 1 1,0-1 0,0 0-1,0 1 1,0-1 0,0 0-1,0 0 1,0 0-1,0 0 1,0 0 0,1 0-1,-1 0 1,0 0 0,0 0-1,0 0 1,0 0-1,0-1 1,0 1 0,0 0-1,0-1 1,0 1 0,0-1-1,-1 1 1,3-2 0,11-7 190,0-1 1,-1 0 0,0-1 0,12-13-1,18-14 6,108-86-846,-150 123 584,-1 1 0,1-1 0,-1 1 0,1-1 0,0 1 0,-1-1 0,1 1-1,0 0 1,-1-1 0,1 1 0,0 0 0,-1-1 0,1 1 0,1 0-1,-1 0 29,0 1-1,-1-1 0,1 1 0,-1-1 0,1 1 0,-1-1 0,1 1 0,-1 0 0,1-1 0,-1 1 1,0 0-1,1-1 0,-1 1 0,0 0 0,1-1 0,-1 2 0,7 14-16,0 0 0,18 28 0,-21-39 57,0 1 0,1-1 0,0 1 0,0-1 1,0-1-1,0 1 0,1-1 0,-1 0 0,1 0 1,7 3-1,-11-6 17,1 0 0,-1 0 0,1-1 0,0 1 0,-1-1 0,1 1 0,0-1 0,0 0 0,-1 0 0,1 0 0,0 0 0,0-1 0,-1 1 0,1-1 0,0 1 0,-1-1 0,1 0 0,-1 0 0,1 0-1,-1-1 1,1 1 0,-1 0 0,0-1 0,0 0 0,1 0 0,2-3 0,-1 1 18,-1 1-1,1-1 0,-1 0 0,0-1 1,0 1-1,-1 0 0,1-1 0,-1 0 1,0 0-1,0 1 0,-1-1 0,0 0 1,2-9-1,-1-1 18,-1 9-107,-1 1 0,1-1 0,-1 0 0,0 0 0,0 0 0,0 1 0,-1-1 1,0 0-1,0 0 0,-3-6 0,0-4-45,4 14-48,-1 0 0,1 0 0,0 0 0,-1 1 0,0-1 1,1 0-1,-1 0 0,-1-2 0,4 6-171,31 19 306,-25-18 51,0 0 0,0-1 0,0 1 0,0-2 0,1 1 0,-1-1 0,0-1 0,1 0 0,-1 0 0,1 0 0,14-3 0,8 2 60,-13 2 240,-17-1-363,-1 0 1,1 0-1,-1 0 0,0 1 1,1-1-1,-1 0 0,1 0 0,-1 0 1,1 0-1,-1 0 0,0-1 0,1 1 1,-1 0-1,1 0 0,-1 0 1,0 0-1,1 0 0,-1 0 0,1-1 1,-1 1-1,0 0 0,1 0 0,-1-1 1,0 1-1,1 0 0,-1-1 1,0 1-1,1-1 0,1 1 189,1 1-192,-1-1 0,1 0 1,0 0-1,0 0 0,-1 0 0,1-1 1,0 1-1,-1-1 0,4 0 0,-1 0 10,47-8 50,53 0-1,31-8 43,-131 17 14,-13 1-232,-27 7-133,-107 47 116,125-47 155,0 1 1,0 1-1,1 1 0,0 0 0,-26 24 0,37-29-12,-1 0 0,1 0-1,-5 10 1,8-14 3,1-1 1,0 1-1,0 0 0,0 0 0,0 0 0,0 0 0,1 0 0,-1 0 1,1 0-1,-1 1 0,1-1 0,0 0 0,0 0 0,0 0 0,0 0 1,0 1-1,1 2 0,-1-4 3,1 0 1,-1-1 0,1 1-1,-1 0 1,1 0 0,-1-1-1,1 1 1,0 0 0,-1-1-1,1 1 1,0 0 0,0-1-1,0 1 1,-1-1 0,1 1-1,0-1 1,0 0 0,0 1-1,0-1 1,0 0 0,0 0-1,0 0 1,0 0-1,0 1 1,-1-1 0,1-1-1,0 1 1,0 0 0,0 0-1,0 0 1,0 0 0,0-1-1,2 1 1,4-3 64,1 1 0,-1-1 0,8-4 0,-8 4 4,19-10 36,0-1 1,0-2-1,-2 0 0,40-34 0,-19 4-606,-45 46 481,0-1-1,0 1 1,0 0 0,0 0-1,1 0 1,-1 0-1,0 0 1,0 0-1,0 0 1,0 0-1,1 0 1,-1 0-1,0 0 1,0 0-1,0 0 1,0 0-1,1 0 1,-1 1-1,0-1 1,0 0-1,0 0 1,0 0-1,0 0 1,1 0-1,-1 0 1,0 0-1,0 0 1,0 1-1,0-1 1,0 0 0,0 0-1,0 0 1,0 0-1,1 0 1,-1 0-1,0 1 1,0-1-1,0 0 1,0 0-1,0 0 1,0 0-1,0 1 1,0-1-1,0 0 1,0 0-1,0 0 1,0 0-1,0 1 1,0-1-1,0 0 1,0 0-1,0 0 1,0 0-1,0 1 1,0-1-1,0 0 1,-1 0 0,2 15-132,-2-12 86,2 3 67,-1 0 0,1 0-1,0 0 1,0 0 0,1 0-1,0 0 1,0 0 0,0-1-1,1 1 1,5 9 0,-5-11 18,0 0 0,0 0 0,0 0-1,0 0 1,1-1 0,0 1 0,-1-1 0,1 0 0,0 0 0,1-1 0,-1 1 0,0-1 0,9 4 0,-10-6 3,0 1 0,0 0 0,1-1 0,-1 0 1,0 0-1,0 1 0,0-2 0,1 1 0,-1 0 0,0-1 0,0 0 1,0 1-1,0-1 0,0 0 0,4-3 0,3-1 112,0-1-1,18-14 0,-11 8-63,-7 4-62,-1 0 1,0-1-1,0 0 0,-1 0 1,0-1-1,-1 0 0,0-1 1,8-14-1,1 1-218,-15 23 184,0 0 0,0 0 1,1 0-1,-1 0 0,0 0 0,0 0 0,0 0 0,1 0 1,-1 0-1,0 1 0,1-1 0,-1 0 0,0 1 0,1-1 0,-1 1 1,3-1-1,-3 2 9,-1-1 0,1 0 0,-1 1 0,1-1 1,0 1-1,-1-1 0,1 1 0,-1-1 0,1 1 0,-1-1 0,1 1 1,-1 0-1,1-1 0,-1 1 0,0 0 0,1-1 0,-1 1 1,0 0-1,0-1 0,0 1 0,1 0 0,-1 0 0,0-1 0,0 1 1,0 1-1,2 21 243,-4 9-111,-2 1-1,-1-1 0,-13 46 0,5-25 179,12-48-269,0 2 73,0-1 0,-1 0 0,0 0 0,-3 7 0,5-12-96,-1 0 1,1-1-1,0 1 0,-1-1 1,1 1-1,0-1 0,-1 1 0,1-1 1,0 1-1,-1-1 0,1 1 1,-1-1-1,1 1 0,-1-1 0,1 0 1,-1 1-1,1-1 0,-1 0 1,1 1-1,-1-1 0,0 0 1,1 0-1,-1 0 0,1 0 0,-1 1 1,0-1-1,1 0 0,-1 0 1,0 0-1,1 0 0,-1 0 1,1 0-1,-1-1 0,0 1 0,1 0 1,-1 0-1,1 0 0,-1-1 1,0 1-1,1 0 0,-1 0 0,1-1 1,-1 1-1,1 0 0,-1-1 1,1 1-1,-1-1 0,1 1 1,0-1-1,-1 1 0,1-1 0,-1 1 1,1-2-1,-3-2 35,0 0 0,0 0-1,0-1 1,1 0 0,0 1 0,0-1 0,0 0 0,-2-8-1,4 10-67,-1 1-1,0 0 0,1 0 0,0 0 0,-1-1 0,1 1 0,0 0 0,0 0 1,0-1-1,1 1 0,-1 0 0,0 0 0,1-1 0,0 1 0,-1 0 1,1 0-1,0 0 0,0 0 0,0 0 0,0 0 0,3-3 0,-3 4 26,1 0 0,0 0-1,-1 0 1,1 1 0,0-1-1,-1 0 1,1 1 0,0-1-1,0 1 1,-1 0 0,1 0 0,0 0-1,0-1 1,0 1 0,2 1-1,31 4-23,-25-2 58,11 0 17,30 11 0,-44-11-708,0 0-1,0-1 1,-1 2 0,1-1-1,-1 1 1,0 0 0,0 1-1,6 5 1,6 9-2039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44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1040 3808,'21'-16'1852,"0"0"-1,-1-1 1,32-37 0,44-66-1189,-65 79-184,77-102-314,90-156 1,-172 254-99,4-5 110,46-106 0,-74 149-144,1 0 0,-2 1-1,3-15 1,-3 19-58,-1 0 1,0 0-1,0 0 0,0 0 0,-1 0 0,1 0 0,0 0 0,-1 0 0,1 0 1,-1 0-1,0 1 0,1-1 0,-1 0 0,0 0 0,-3-3 0,4 4 8,-1 1 0,0-1-1,1 1 1,-1-1 0,0 0 0,0 1-1,1 0 1,-1-1 0,0 1-1,0-1 1,0 1 0,0 0 0,1 0-1,-1-1 1,0 1 0,0 0-1,0 0 1,0 0 0,0 0 0,0 0-1,0 0 1,0 0 0,0 0-1,-1 1 1,-1 0 1,-1 0 0,0 0 0,1 1 0,-1-1 0,-3 3 0,-2 3 25,-1 0-1,1 0 1,0 1-1,0 0 1,1 0-1,0 1 1,1 1-1,0-1 0,-8 14 1,-2 7 58,-24 60 0,17-29 3,2 1 1,4 1-1,1 1 1,-8 84-1,23-137 65,2 1 1,-1-1-1,3 19 0,-1-26-76,-1 0 0,1 0 0,0 0 0,0 0 0,1 0-1,-1 0 1,1 0 0,0 0 0,0-1 0,0 1 0,0-1 0,1 0-1,4 6 1,-5-8-15,0 1 1,0-1-1,1 1 0,-1-1 0,0 0 0,1 0 0,-1 0 1,1 0-1,-1-1 0,1 1 0,-1-1 0,1 1 0,0-1 1,-1 0-1,1 0 0,-1 0 0,1 0 0,0 0 0,-1-1 1,1 1-1,-1-1 0,5-1 0,6-3 102,0 0-1,0-1 1,13-9 0,-7 5 10,22-12-256,-2-3 0,0-1 0,55-48 0,-100 80 7,0 0 0,0 1 0,1 0 0,0 0 1,1 0-1,0 1 0,0-1 0,0 1 0,1 0 0,0 0 1,-3 14-1,5-14 161,-1 0 1,1 0-1,0 0 1,0 1-1,1-1 1,0 0-1,1 0 1,0 0-1,0 0 1,1 0 0,0 0-1,0 0 1,5 11-1,-6-18-35,0 1 0,0-1-1,-1 0 1,1 1 0,0-1 0,0 0-1,0 0 1,0 0 0,1 1 0,-1-1-1,0 0 1,0-1 0,1 1-1,-1 0 1,0 0 0,1 0 0,-1-1-1,1 1 1,-1-1 0,2 1 0,0-1 1,0 1 1,0-1 0,0 0 0,-1-1 0,1 1-1,0 0 1,0-1 0,-1 1 0,1-1 0,4-2-1,1 0 10,-1-1 0,1-1-1,-1 1 1,0-1 0,0 0-1,9-10 1,69-69 4,-57 65-416,-27 19 360,-1 0 0,0 0 0,0 0-1,0 0 1,0 0 0,1 0 0,-1 0 0,0 0-1,0 0 1,0 0 0,1 0 0,-1 0 0,0 0 0,0 0-1,0 0 1,1 0 0,-1 0 0,0 0 0,0 0-1,0 1 1,0-1 0,0 0 0,1 0 0,-1 0 0,0 0-1,0 0 1,0 0 0,0 1 0,0-1 0,0 0-1,1 0 1,-1 0 0,0 0 0,0 1 0,0-1 0,0 0-1,0 0 1,0 0 0,0 1 0,0-1 0,0 0-1,0 0 1,0 0 0,0 0 0,0 1 0,0-1-1,0 0 1,1 11 119,-1-11-117,-1 14 182,1-7-92,0 0-1,0 0 1,0 0 0,3 13-1,-2-19-70,-1 1 0,1-1 0,-1 0 0,1 1 1,-1-1-1,1 0 0,0 1 0,0-1 0,0 0 0,0 0 0,0 1 0,0-1 0,0 0 0,0 0 0,0 0 0,0 0 0,0 0 0,1-1 0,-1 1 1,0 0-1,1-1 0,-1 1 0,1-1 0,-1 1 0,1-1 0,-1 1 0,3-1 0,7 1 48,0-1 0,0 0 0,-1-1 0,22-4-1,43-15-11,-23 5-13,153-35 98,-198 47-196,-13 5-10,-15 3-24,4 2 71,0 0 0,1 0 0,0 2 0,0 0 0,1 1 0,0 0 0,1 1 0,0 1 0,1 0 0,0 1 0,1 0 0,-16 23 0,25-31 42,-1 0 0,1 1 0,0 0 0,1-1 0,-1 1 1,1 0-1,1 0 0,-1 1 0,-1 10 0,3-16-6,0 0 1,0-1-1,0 1 1,0 0 0,0 0-1,1-1 1,-1 1-1,0 0 1,0-1-1,0 1 1,1 0-1,-1-1 1,0 1-1,1 0 1,-1-1-1,0 1 1,1-1 0,-1 1-1,1 0 1,-1-1-1,1 1 1,-1-1-1,2 1 1,-1 0 5,1-1 0,-1 1 0,0-1 0,0 0 0,1 1 0,-1-1 0,0 0 0,1 0 0,-1 0 0,1 0 0,-1 0 0,2 0 0,2-2 31,1 1 1,0 0 0,-1-1-1,1 0 1,5-3-1,23-15 63,-1-2-1,-1-1 1,56-53 0,-70 59-86,-1 0 1,0-2 0,-1 0 0,-2-1-1,0 0 1,-1-1 0,0-1-1,-2 0 1,-1 0 0,9-29-1,14-56-75,22-134-1,-54 236 43,3-14-112,-1-1 0,1-32 0,-4 52 102,0 0-1,0-1 1,0 1 0,0-1-1,0 1 1,0 0 0,0-1-1,0 1 1,0-1-1,0 1 1,0 0 0,0-1-1,0 1 1,0-1 0,0 1-1,0 0 1,0-1 0,0 1-1,-1 0 1,1-1-1,0 1 1,0 0 0,0-1-1,-1 1 1,1 0 0,0-1-1,-1 1 1,1 0 0,0 0-1,0-1 1,-1 1-1,1 0 1,0 0 0,-1 0-1,1-1 1,-1 1 0,1 0-1,0 0 1,-1 0 0,1 0-1,0 0 1,-1 0-1,1 0 1,-1 0 0,-1 0-9,1 1 0,0-1 1,0 1-1,0-1 0,-1 1 1,1 0-1,0-1 0,0 1 1,0 0-1,0 0 0,-1 2 0,-3 2 3,1 1-1,0 0 0,0 0 0,1 0 1,0 1-1,0-1 0,0 1 0,-2 9 0,0-1-2,-71 253 64,68-237-42,-2 12 32,-10 86 0,18-107 69,2 0 0,0 0 0,1 1-1,2-1 1,8 37 0,-9-51-36,1 0 0,0 1 0,0-1 1,0-1-1,1 1 0,1-1 0,-1 1 0,7 7 0,-9-13-32,0 0-1,-1 0 1,1-1-1,0 1 1,0-1 0,0 1-1,0-1 1,0 1-1,0-1 1,0 0-1,0 0 1,0 0-1,1 0 1,-1-1 0,0 1-1,1-1 1,-1 1-1,1-1 1,-1 0-1,0 0 1,1 0 0,-1 0-1,1 0 1,-1 0-1,0-1 1,1 1-1,-1-1 1,1 0-1,-1 0 1,0 0 0,0 0-1,3-2 1,10-7 44,-1-1 0,-1 0 1,0-1-1,0-1 0,18-25 0,-9 12-191,-15 19 96,-1-1-1,8-15 1,-12 21 15,0-1-1,-1 0 1,0 0 0,0 0 0,1 0 0,-2 0 0,1 0 0,0-1 0,-1 1 0,1 0 0,-1 0 0,0-4-1,0 6 7,0 1 0,-1-1-1,1 0 1,0 0-1,0 0 1,-1 1-1,1-1 1,0 0-1,-1 0 1,1 1-1,-1-1 1,1 0 0,-1 1-1,1-1 1,-1 0-1,1 1 1,-1-1-1,0 1 1,1-1-1,-1 1 1,0 0-1,0-1 1,1 1 0,-1-1-1,0 1 1,0 0-1,1 0 1,-1-1-1,0 1 1,0 0-1,0 0 1,0 0-1,1 0 1,-1 0 0,0 0-1,0 0 1,0 0-1,1 1 1,-1-1-1,0 0 1,0 0-1,0 1 1,-1 0 0,-2 0-33,0 0 0,0 1 1,0 0-1,0 0 1,1 0-1,-1 1 1,-4 3-1,4-3 78,0 1 1,0 1-1,0-1 0,0 1 0,0-1 0,1 1 0,0 0 0,0 0 0,0 1 0,1-1 0,0 1 0,0-1 0,0 1 0,1 0 0,0-1 0,0 1 0,0 0 1,1 0-1,0 0 0,0 0 0,0 0 0,1-1 0,-1 1 0,2 0 0,-1 0 0,4 10 0,-2-10 6,0 0-1,1 0 1,-1-1-1,1 0 1,0 1-1,0-1 0,1-1 1,-1 1-1,1-1 1,0 0-1,1 0 1,-1 0-1,0 0 1,1-1-1,0 0 1,0 0-1,0-1 1,7 2-1,8 2 13,-1 0 0,1-2 1,0-1-1,27 2 0,-41-5-206,9 1-1111,28-2 1,-39 1-220,1-1 1,-1 0-1,0 0 0,0-1 1,7-2-1,-3 0-2098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45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316 566 2912,'1'-7'383,"-1"4"135,0-1-1,0 0 1,-1 0 0,1 0-1,-1 1 1,-1-8-1,1 10-365,0-1-1,0 0 0,0 1 0,0-1 1,0 1-1,0-1 0,0 1 0,-1 0 0,1-1 1,-1 1-1,1 0 0,-1 0 0,1 0 1,-1 0-1,1 0 0,-1 0 0,0 1 0,-2-2 1,-2 0-10,0 1 1,0 0-1,0 0 1,0 0-1,-1 0 1,1 1-1,0 0 1,0 1-1,0-1 1,0 1-1,-1 1 1,1-1-1,1 1 1,-8 2-1,-3 3 1,-1 1 0,1 0 0,-25 17 0,31-17-80,0-1 1,0 1-1,1 1 0,0 0 1,1 0-1,-1 1 0,-11 19 1,18-27-44,1-1 1,0 1 0,0 0 0,0 0-1,0 0 1,0 0 0,0 0 0,1 0-1,-1 0 1,1 1 0,-1-1 0,1 0-1,0 0 1,0 0 0,0 1 0,0-1-1,0 0 1,0 0 0,1 0 0,-1 0-1,1 1 1,0-1 0,-1 0 0,1 0-1,0 0 1,0 0 0,0 0 0,0-1-1,1 1 1,-1 0 0,1 0 0,-1-1-1,1 1 1,-1-1 0,1 1 0,0-1-1,-1 0 1,1 0 0,0 1 0,0-1-1,0 0 1,0-1 0,0 1 0,0 0-1,3 0 1,3 1 33,0 0 1,1-1-1,-1 0 0,0 0 0,0-1 0,0 0 0,0-1 1,1 1-1,-1-1 0,0-1 0,0 0 0,0 0 1,-1 0-1,1-1 0,0-1 0,11-6 0,-8 4 37,0-1-1,0-1 0,-1 0 1,0 0-1,-1-1 0,0 0 1,0-1-1,-1 0 0,0 0 1,6-12-1,-10 15-74,-1 1-1,0-1 1,0 0 0,0 0-1,-1 0 1,0 0 0,-1-1-1,0 1 1,0 0 0,0-1-1,-1 1 1,0-1 0,0 1-1,-1 0 1,-2-12 0,1 14-56,0 0 1,0 1 0,0-1 0,-1 1 0,0-1 0,0 1 0,0 0 0,0 0 0,-8-7 0,6 6-11,0-1 0,1 1 0,-1-1 0,-4-9 1,8 14 50,1 0 1,0-1 0,-1 1 0,1 0 0,0-1 0,0 1 0,-1-1 0,1 1 0,0 0 0,1-1 0,-1 1 0,0-1 0,0 1-1,1 0 1,-1-1 0,0 1 0,1 0 0,0-1 0,1-1 0,17-25 40,-15 24-42,39-49-66,100-129-332,-129 164 460,-1 1 0,26-25 0,-38 41-59,0 0 0,0 0 1,0 0-1,0 1 0,0-1 0,0 0 0,0 1 0,1-1 0,-1 0 0,0 1 0,0 0 1,3-1-1,-4 1-1,1 0 0,-1 0 0,1 0 1,-1 0-1,1 0 0,-1 0 0,1 0 1,-1 0-1,1 1 0,-1-1 0,0 0 1,1 0-1,-1 0 0,1 1 0,-1-1 0,1 0 1,-1 1-1,0-1 0,1 0 0,-1 1 1,0-1-1,0 1 0,1 0 0,0 1 4,1 1-1,-1 0 1,-1 0-1,1 0 1,0 0-1,-1 0 1,1 1-1,-1-1 1,0 5 0,-2 23-25,-1 0 1,-2-1 0,-17 59-1,14-57 34,-8 33 57,-58 209 216,-24-3-13,97-268-264,-74 154 504,61-129-293,-2-2 0,-2 1-1,-30 35 1,46-60-172,0 0-1,0 0 1,0 0 0,0 0-1,0-1 1,-1 1 0,1-1-1,-1 1 1,-2 0 0,5-2-29,-1 1-1,0-1 1,1 0 0,-1 0 0,0 0 0,1 0-1,-1 0 1,0 0 0,1 0 0,-1 0 0,0 0-1,1-1 1,-1 1 0,0 0 0,1 0 0,-1-1-1,0 1 1,1 0 0,-1-1 0,1 1 0,-1 0-1,1-1 1,-1 1 0,1-1 0,-1 1 0,1-1-1,-1 1 1,1-1 0,0 1 0,-1-1 0,1 1-1,0-1 1,-1 0 0,1 1 0,0-1 0,0 0-1,0 1 1,-1-1 0,1 0 0,0 1 0,0-2-1,0-2 2,0-1 0,0 1 0,0 0 0,0 0 0,1 0 0,-1-1-1,1 1 1,0 0 0,1 0 0,-1 0 0,1 0 0,-1 1 0,1-1-1,0 0 1,1 1 0,-1-1 0,4-3 0,8-10 31,29-29 0,-41 44-35,25-25-74,2 3 0,0 0 0,1 2 0,1 1 0,41-21 0,-57 36-472,0 0 1,23-5-1,-31 10 212,29-8-798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46.8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12 954 3968,'-11'16'1285,"11"-16"-1239,0 1 0,0-1 0,-1 0 0,1 1 0,0-1 0,0 0 0,0 1-1,0-1 1,0 0 0,0 1 0,0-1 0,0 0 0,0 1 0,0-1 0,0 0 0,0 1 0,0-1 0,0 0 0,1 1-1,-1-1 1,0 0 0,0 1 0,0-1 0,0 0 0,1 0 0,-1 1 0,0-1 0,0 0 0,0 1 0,1-1 0,-1 0-1,0 0 1,1 0 0,-1 1 0,0-1 0,0 0 0,1 0 0,-1 0 0,0 0 0,1 0 0,-1 0 0,0 1 0,1-1-1,-1 0 1,0 0 0,1 0 0,-1 0 0,0 0 0,1 0 0,-1 0 0,0 0 0,1-1 0,-1 1 0,0 0 0,1 0-1,-1 0 1,0 0 0,1 0 0,-1 0 0,0-1 0,1 1 0,-1 0 0,0-1 0,61-48 2662,-15 9-2056,117-90-60,-136 109-541,-1-2 0,-1-1 0,-1-1 0,36-50 1,-31 33 42,40-81 1,7-54-226,-68 152-328,-8 22 167,-5 15 78,-59 199 342,64-210-127,-40 127 776,33-100-450,1 1 1,-3 43-1,8-63-196,1-1 1,1 1-1,0-1 0,0 1 1,0-1-1,6 16 0,-6-21-81,0-1 0,0 0 0,0 1 0,0-1 0,1 0-1,-1 0 1,1 1 0,-1-1 0,1 0 0,0-1 0,4 4 0,-5-4-4,1 0 1,-1 0 0,1-1 0,-1 1-1,1 0 1,0-1 0,-1 0 0,1 1 0,0-1-1,-1 0 1,1 0 0,0 0 0,0 0-1,-1 0 1,1 0 0,0 0 0,-1-1 0,1 1-1,3-2 1,10-4 125,-1-1 1,1-1-1,-1 0 0,23-19 0,0 2-174,3-1 59,-1-2 1,-2-1 0,-1-2-1,36-40 1,-25 12-4,60-99 1,-40 55-84,28-51 109,-90 145 63,-1-1 1,6-16-1,-2 2-99,-46 92-369,-23 77 846,36-82-280,-3-1-1,-36 61 1,-79 80 148,84-126 42,-5 8 679,56-79-834,8-6-269,0 0 1,0 0 0,-1 0 0,1 0 0,0 0-1,0 0 1,0 0 0,0-1 0,0 1 0,-1 0 0,1 0-1,0 0 1,0 0 0,0 0 0,0 0 0,0 0 0,0-1-1,0 1 1,0 0 0,0 0 0,-1 0 0,1 0 0,0 0-1,0 0 1,0-1 0,0 1 0,0 0 0,0 0 0,0 0-1,0 0 1,0-1 0,0 1 0,0 0 0,0 0 0,0-2 12,1 0 1,-1 1 0,0-1 0,1 1 0,-1-1 0,1 1 0,-1-1 0,1 1 0,0-1 0,-1 1-1,3-3 1,6-7-15,0 1 0,1 0 0,0 1 0,1 0-1,0 1 1,15-9 0,76-37-93,-90 48 53,-3 2-25,-1 0 0,1 0 0,0 1 0,0 0 0,11-1 0,-16 3 39,0 1 0,0 0 0,0 0 0,0 0-1,0 0 1,0 1 0,0 0 0,0-1 0,0 2 0,0-1 0,-1 0 0,1 1 0,0-1-1,5 5 1,19 12-123,-14-8 173,1 0 0,20 9 0,-29-17-9,-1 0 0,1 0 0,-1 0 0,1-1 0,-1 0-1,1 0 1,0 0 0,-1-1 0,1 0 0,0 0 0,6-1 0,-3-1 25,0 1 1,0-2-1,0 1 1,0-1-1,-1-1 1,1 1-1,10-8 1,-14 8-37,0-1 0,0 0 1,0 0-1,0 0 0,-1 0 1,0-1-1,0 0 0,0 0 1,0 0-1,-1 0 0,4-8 1,-6 10-18,0 1 0,0 0-1,0-1 1,0 1 0,-1 0 0,1-1 0,-1 1 0,0-1 0,0 1 0,0-1 0,0 1 0,0-1 0,0 1 0,-1 0 0,1-1 0,-1 1 0,1-1-1,-1 1 1,-1-3 0,1 4-7,0 0 0,0 0-1,0 0 1,1 0 0,-1 0 0,-1 0-1,1 0 1,0 0 0,0 0-1,0 0 1,0 0 0,-1 1-1,1-1 1,0 0 0,-1 1 0,1-1-1,0 1 1,-1 0 0,1-1-1,-1 1 1,1 0 0,0 0-1,-1 0 1,1 0 0,-1 0 0,1 0-1,-1 0 1,1 1 0,0-1-1,-1 1 1,1-1 0,-2 1-1,-2 1-19,1 0 0,-1 1 1,1-1-1,0 1 0,0 0 0,0 0 0,0 1 0,0-1 0,0 1 0,1 0 0,0 0 0,0 0 0,0 0 0,0 0 0,1 1 0,-3 5 0,4-8 44,-1 1 1,1 0-1,0 0 0,0 0 1,0 0-1,0 0 0,1 0 1,0 0-1,-1 0 0,1 1 1,0-1-1,0 0 0,1 0 1,-1 0-1,1 0 0,-1 0 1,1 0-1,0 0 0,0 0 0,0 0 1,1 0-1,-1 0 0,1 0 1,-1-1-1,1 1 0,4 4 1,1-1 35,1 0-1,0-1 1,0 0 0,0 0 0,1-1-1,-1 1 1,1-2 0,0 0 0,13 4 0,0-3-133,0 1 0,42 1 0,-48-6-910,0 0 0,20-2 0,-32 1 380,1 1 1,-1-1 0,0 0-1,0 0 1,0-1-1,0 1 1,0-1 0,0 0-1,0 0 1,0 0-1,-1 0 1,1-1-1,4-4 1,0-2-1869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47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5 103 6560,'-5'-5'2976,"44"-7"-2592,-3 4 1056,7 0-864,27-11 64,1 7-416,20-2 64,-2 1-160,15 6 224,-2 3-224,-1 4-2432,-19 4 1248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48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1 177 2912,'3'0'484,"1"0"0,-1 0 1,0 0-1,1 1 0,-1 0 0,0-1 0,5 3 1,16 2 483,-3-3-272,0-1-1,34-2 1,-43 0-500,0-1 1,0 0-1,-1-1 0,1 0 1,0-1-1,11-6 1,-19 8-152,-1 0 1,1-1-1,-1 1 1,0-1-1,0 0 1,0 0-1,0 0 1,0-1-1,-1 1 1,1-1-1,-1 1 1,0-1 0,0 0-1,0 0 1,-1 0-1,1 0 1,-1 0-1,1-6 1,-1 6-69,0 0 0,0 1 0,-1-1 0,0 0 1,0 1-1,0-1 0,0 0 0,-1 0 0,1 1 0,-1-1 0,0 1 1,0-1-1,0 1 0,0-1 0,-1 1 0,0-1 0,1 1 1,-1 0-1,0 0 0,-1 0 0,-3-4 0,4 5 4,0 1 1,0-1-1,0 1 0,0 0 0,0 0 0,0 0 0,0 0 0,-1 1 1,1-1-1,0 0 0,-1 1 0,1 0 0,-5-1 0,2 1-15,0-1 47,0 1 0,0 1 1,0-1-1,0 0 0,0 1 0,0 0 1,0 1-1,0-1 0,0 1 0,-6 3 1,-3 2 162,-24 17 0,38-24-173,-11 7 85,1 0 1,0 1-1,1 0 0,-1 1 0,2 0 1,-1 0-1,1 1 0,-10 15 1,17-22-60,-1 0 1,1-1 0,0 1 0,0 0 0,0 0 0,0 0 0,0 0-1,1 0 1,-1 0 0,1 0 0,0 0 0,0 0 0,0 0-1,0 0 1,0 0 0,1 0 0,-1 0 0,2 3 0,0-2 3,-1 0 0,1 0 1,1-1-1,-1 1 0,0-1 1,1 0-1,0 0 0,-1 0 0,1 0 1,1 0-1,5 4 0,0-1 51,0-1 0,1 0-1,-1-1 1,1 0-1,0 0 1,0-1-1,0 0 1,0-1 0,19 2-1,-19-4-1,0 0 0,0-1-1,0 0 1,0-1 0,0 0-1,-1 0 1,19-8 0,-1-2 179,33-20 0,-26 12-114,36-22-233,-50 28-39,0 2 1,1 0 0,0 2 0,1 0-1,27-9 1,-46 19 97,-1-1 0,1 1 0,0 0 0,0-1 0,0 1 0,-1 0 0,1 1 0,0-1 0,0 0 0,0 1 0,-1 0 0,1-1 0,0 1 0,-1 0 0,1 1 0,3 1 0,1 2 45,1 0 0,-1 1 0,11 10 0,7 7 140,26 13 946,101 56-1,-149-90-1042,1-1 0,-1 0-1,0 0 1,1 0-1,-1 0 1,1 0-1,-1 0 1,1-1-1,-1 0 1,1 0 0,-1 0-1,1 0 1,4-1-1,-7 1-121,1-1 0,-1 1 0,1-1-1,-1 1 1,1-1 0,-1 1 0,1-1-1,-1 0 1,0 0 0,1 0 0,-1 0-1,0 0 1,0 0 0,0 0 0,0 0-1,1-2 1,-1 2-278,0-1 0,0 1 0,-1-1 0,1 1 0,-1-1 0,1 0 0,-1 1 0,1-1 0,-1 1 0,0-1 0,0-2 0,0-2-1986,0 1 768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48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514 10 3808,'-12'-9'1227,"12"9"-1194,-1-1 0,0 1 1,1 0-1,-1 0 0,0 0 1,1 0-1,-1 0 1,1 0-1,-1 0 0,0 0 1,1 0-1,-1 1 1,1-1-1,-1 0 0,0 0 1,1 0-1,-1 1 1,1-1-1,-1 0 0,1 1 1,-1-1-1,1 1 1,-1-1-1,0 1 141,-2 1 123,0 0-1,0 0 0,0 0 0,0 0 0,1 1 0,-1-1 0,1 1 0,0 0 0,0-1 0,0 1 0,-2 4 0,-11 13 717,4-6-536,-1 0 0,-1-1-1,0 0 1,-1-1 0,0 0 0,-18 10 0,-59 23 804,0 0-764,87-42-489,-71 43 393,66-40-393,1 0 0,0 1 0,0 0 0,1 0 0,0 1 0,-9 11 0,16-18-71,-1 0-59,0-1-1,1 1 1,-1 0-1,1 0 0,-1 0 1,1 0-1,-1 0 1,1 0-1,0 0 1,-1 0-1,1 0 1,0 0-1,0 0 1,0 0-1,0 0 0,0 0 1,0 0-1,0 0 1,0 0-1,0 0 1,1 2-1,5 9-1283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50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0 859 4640,'5'0'476,"1"-1"0,-1-1 0,0 1 0,0-1 0,0 0 0,0 0-1,0-1 1,0 1 0,0-1 0,6-5 0,13-7-106,67-31 402,40-22-259,-89 41-427,-2-1-1,-1-1 0,52-52 1,-47 33 66,68-99 0,-100 130-150,43-61 47,74-137 1,-128 212-37,0 2-23,0 0 1,-1 0-1,1 0 0,-1 0 0,1 0 0,-1 0 0,1 0 0,-1 0 1,0-1-1,1 1 0,-1 0 0,0 0 0,0 0 0,0 0 0,0-1 1,0 1-1,0 0 0,0 0 0,0 0 0,-1 0 0,1-1 0,-1-1 1,1 3-2,-1 0 0,1-1 1,-1 1-1,0 0 1,1-1-1,-1 1 1,1 0-1,-1 0 0,1 0 1,-1-1-1,0 1 1,1 0-1,-1 0 0,1 0 1,-1 0-1,0 0 1,1 0-1,-1 0 0,0 0 1,1 1-1,-1-1 1,1 0-1,-1 0 1,1 0-1,-1 1 0,0-1 1,1 0-1,-1 1 1,1-1-1,-1 0 0,1 1 1,-1 0-1,-1 0-29,-9 7 42,0 0 0,1 1 0,0 0 0,1 0 0,0 1 0,-15 21 0,16-21 64,-6 10 59,1 0-1,1 1 0,0 1 0,2 0 1,-11 31-1,-27 118 444,42-147-506,-19 106 320,22-108-261,2-1 0,0 1 0,2-1 0,3 25 0,-3-39-45,1 1 1,0-1-1,0 0 0,6 12 1,-7-17-28,0 0 1,0 0-1,0 0 1,0 0 0,0 0-1,1 0 1,-1 0 0,0-1-1,1 1 1,0 0 0,-1-1-1,1 0 1,0 1-1,0-1 1,0 0 0,0 0-1,0 0 1,0 0 0,0 0-1,3 1 1,2-2 21,-1-1 0,0 1 0,1-1 0,-1 0 0,0 0 1,0-1-1,1 0 0,-1 0 0,0 0 0,-1-1 0,1 0 0,0 0 1,9-8-1,-3 3 30,-2-1 1,1 0-1,-1-1 1,-1 0 0,14-17-1,-18 18-111,0 0 0,-1 0 0,0 0 1,0 0-1,-1 0 0,4-16 0,-7 23-29,1 1 0,-1-1-1,0 1 1,0-1 0,0 1 0,1-1 0,-1 1 0,-1-1 0,1 1 0,0-1-1,0 0 1,-1 1 0,1-1 0,0 1 0,-1-1 0,0 1 0,1 0 0,-1-1-1,0 1 1,0 0 0,1-1 0,-3-1 0,2 3 15,0-1-1,0 1 1,0-1 0,0 1 0,-1-1-1,1 1 1,0 0 0,0 0 0,-1 0-1,1-1 1,0 1 0,0 0 0,0 0 0,-1 1-1,1-1 1,0 0 0,0 0 0,-1 1-1,1-1 1,0 0 0,0 1 0,0-1-1,0 1 1,0 0 0,0-1 0,0 1-1,-1 1 1,-4 2-40,0 0-1,0 1 0,1 0 1,0 0-1,0 1 1,0 0-1,-6 10 0,2-1 21,0 1-1,-6 17 1,13-28 65,0 0 0,0 0 0,1 0 0,0 0 0,0 1 1,1-1-1,-1 0 0,1 0 0,0 1 0,1-1 0,1 10 1,-2-13 8,1 1 0,0 0 1,0-1-1,0 1 0,0-1 1,0 1-1,0-1 1,1 0-1,-1 1 0,1-1 1,-1 0-1,1 0 0,0 0 1,0 0-1,0 0 1,0-1-1,0 1 0,1-1 1,-1 1-1,0-1 0,1 0 1,-1 0-1,1 0 0,3 1 1,5 0 41,0 0 0,-1-1 1,1-1-1,-1 0 0,12-1 1,53-9 60,-71 9-124,38-6 115,63-20 0,-88 21-75,0 0 1,0-1-1,0-2 0,-1 1 0,0-2 0,17-13 0,-27 18-53,0-1 0,0 0 0,0 0 1,0 0-1,-1-1 0,0 0 0,-1 0 0,1 0 1,-1-1-1,-1 1 0,1-1 0,-1 0 0,3-16 0,-5 19-15,0 1 0,0-1-1,0 0 1,3-7-1,-3 11 10,0-1-1,-1 1 1,1 0-1,-1-1 0,1 1 1,0 0-1,0 0 0,0 0 1,0 0-1,0 0 1,0-1-1,0 2 0,0-1 1,0 0-1,1 0 1,-1 0-1,0 1 0,1-1 1,-1 0-1,0 1 0,3-1 1,5 0-15,1 0 0,-1 1 1,0 0-1,0 0 0,0 1 0,0 1 1,0 0-1,0 0 0,13 5 0,-19-6 20,0 0-1,0 0 1,0 1 0,0 0-1,-1-1 1,1 1-1,0 0 1,-1 0-1,0 0 1,1 1-1,-1-1 1,0 1 0,0-1-1,0 1 1,0 0-1,-1 0 1,1-1-1,-1 1 1,0 0 0,0 0-1,0 1 1,0-1-1,0 0 1,0 0-1,-1 0 1,0 1-1,0-1 1,0 0 0,-1 7-1,-17 89-52,18-97 55,-2 3 34,1 1 0,0-1 0,0 1 0,1-1-1,0 11 1,0-15-19,0 0-1,0 0 1,0 0 0,1 0-1,-1-1 1,0 1-1,1 0 1,-1 0 0,1 0-1,-1 0 1,1 0-1,-1-1 1,1 1 0,0 0-1,-1 0 1,1-1-1,0 1 1,-1 0-1,1-1 1,0 1 0,0-1-1,0 1 1,0-1-1,0 1 1,-1-1 0,1 0-1,0 1 1,0-1-1,0 0 1,0 0-1,0 0 1,0 0 0,0 0-1,0 0 1,0 0-1,0 0 1,0 0 0,2-1-1,19-2 136,0-1-1,-1-1 1,0 0-1,40-18 1,75-46-155,-110 54-3,9-4-7,61-45-1,-94 62 6,1 0 0,-1 1 0,1-1 0,-1 0 0,1 1 0,3-2 0,-5 3 8,-1 0 1,1 0-1,-1 0 1,1-1 0,-1 1-1,1 0 1,-1 0-1,1 0 1,-1 0 0,1 0-1,-1 0 1,1 0-1,-1 0 1,1 0-1,-1 1 1,1-1 0,-1 0-1,1 0 1,-1 0-1,1 0 1,-1 1 0,1-1-1,-1 0 1,1 1-1,-1-1 1,0 0-1,1 1 1,-1-1 0,0 0-1,1 1 1,-1-1-1,0 1 1,1-1-1,-1 0 1,0 1 0,0-1-1,0 1 1,1-1-1,-1 1 1,0-1 0,0 2-1,0 1 19,1 1-1,-1 0 1,-1-1 0,1 1-1,0 0 1,-1-1-1,0 1 1,0 0 0,0-1-1,-2 4 1,0 4 1,0-1 40,-1-1 0,0 1 0,-1-1 0,0 0 0,-1-1 0,1 1 0,-2-1 0,-7 9 0,-2 3 336,8-9-108,7-6 8,5-5 79,14-11-271,0-1 1,-1 0-1,0-2 1,-1 0 0,25-28-1,-20 20-68,3-3-150,1 1 0,34-26 1,-57 48 71,0 1 0,0 0 0,0-1 0,0 1 0,1 0 0,-1 0 0,4-1 0,-5 2 39,-1 0 0,0 0 0,1 0 0,-1 0 0,0 0-1,1 0 1,-1 0 0,0 0 0,1 0 0,-1 0 0,0 0 0,1 1 0,-1-1 0,0 0 0,1 0 0,-1 0 0,0 0 0,1 0 0,-1 1 0,0-1 0,0 0 0,1 1 0,-1-1 3,1 1 0,-1-1 1,0 1-1,0 0 1,0-1-1,1 1 0,-1-1 1,0 1-1,0 0 0,0-1 1,0 1-1,0 0 0,0-1 1,0 1-1,0 0 0,-1 0 1,-1 6 9,0-1 0,0 0 0,-1 0 0,-4 9 0,-4 8-14,-39 85 243,50-107-227,-1 0-1,1 0 0,0 0 1,-1 0-1,1 0 0,0 0 1,0 0-1,0 1 0,0-1 1,0 0-1,0 0 0,0 0 1,0 0-1,0 0 0,1 2 1,-1-3 10,0 1 0,1 0 0,-1-1 0,1 1 0,-1-1 0,0 1 0,1-1 0,-1 1 0,1-1 0,-1 1 0,1-1 0,0 1 0,-1-1 0,1 0 0,0 1 0,-1-1 0,1 0 0,0 1 0,3-1 40,-1 1 1,1-1-1,-1 1 1,1-1 0,-1 0-1,1-1 1,6 0 0,55-11 3,111-37 0,-131 34 5,-2-2 0,75-42 0,-95 48-338,-62 45-59,-31 11 179,-26 18 437,91-60-246,1 1-1,0-1 0,0 1 0,1 0 1,-4 5-1,6-9-30,1 0 1,0 0 0,0 1-1,0-1 1,-1 0-1,1 0 1,0 1 0,0-1-1,0 0 1,0 1-1,0-1 1,-1 0 0,1 1-1,0-1 1,0 0 0,0 1-1,0-1 1,0 0-1,0 1 1,0-1 0,0 0-1,0 1 1,0-1-1,0 0 1,1 1 0,-1-1-1,0 0 1,0 1-1,0-1 1,0 0 0,1 1-1,9 2 242,16-4 30,-12-3-219,-1 0 0,1-1-1,-1 0 1,0-1 0,0-1 0,-1 0 0,0 0-1,0-1 1,11-11 0,-9 7-166,-1 0 1,19-25-1,-14 17-2,-17 20-234,0 4 136,-3 12 68,-4 17 36,5-30 111,1 0 0,-1 0 0,1 0-1,-1 0 1,1 0 0,0 1 0,0-1 0,1 0 0,-1 0 0,0 0 0,1 0 0,0 0 0,0 0 0,0-1 0,0 1 0,3 5 0,-3-6 2,0-1 0,0 1 1,0 0-1,1-1 0,-1 1 1,1-1-1,-1 1 0,1-1 1,0 0-1,-1 1 0,1-1 0,0 0 1,0 0-1,0 0 0,0-1 1,0 1-1,0 0 0,0-1 1,0 1-1,0-1 0,0 0 1,0 0-1,0 0 0,0 0 0,0 0 1,3 0-1,2-2 38,1 1-1,-1-1 1,1-1 0,-1 1 0,0-1-1,0-1 1,13-7 0,-3-1 7,26-24 0,14-20-48,-4-2-1,54-74 1,-74 89-83,2-3 65,-3 0-1,-1-3 1,34-73 0,-63 118-1,0-1 0,0 0-1,0 0 1,-1 1 0,0-1 0,1-1 0,-2 1 0,1-7 0,0 11-1,-1 0-1,0 1 1,0-1 0,0 0-1,-1 0 1,1 1-1,0-1 1,0 0 0,0 0-1,0 1 1,-1-1 0,1 0-1,0 1 1,-1-1 0,1 0-1,0 1 1,-1-1-1,1 1 1,-1-1 0,1 0-1,-1 1 1,1-1 0,-1 1-1,-1-1 1,1 0-14,0 1-1,0 0 1,0-1-1,0 1 1,-1 0-1,1 0 1,0 0-1,0 0 1,0 0-1,-1 0 1,1 0 0,0 0-1,-2 1 1,-4 1-66,0 1 0,1 0 1,0 0-1,-7 4 1,4-2 70,0 1 0,1 0 0,0 1 0,0 0 0,-10 12-1,3 0 60,-16 26 0,18-23-54,0 0 0,2 1 0,1 1-1,0 0 1,-7 30 0,13-36 63,0 0 0,1 0 0,1 0 0,1 0 0,0 0 0,2 0 0,0 0 0,4 24 0,-3-36-29,0 1-1,0 0 0,0-1 1,1 0-1,0 1 0,0-1 0,1 0 1,-1-1-1,1 1 0,1-1 1,-1 1-1,1-1 0,0 0 0,0-1 1,0 1-1,10 5 0,-7-5-495,0-1 0,0 0 0,0 0 0,10 2 0,13 3-1017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0:19.43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271 392 2496,'0'0'40,"0"0"0,1-1 0,-1 1 0,0 0 0,1-1 0,-1 1 0,0 0 1,0-1-1,0 1 0,0-1 0,1 1 0,-1 0 0,0-1 0,0 1 0,0-1 0,0 1 0,0-1 0,0 1 0,0 0 0,0-1 0,0 1 1,0-1-1,0 1 0,0-1 0,-1 1 0,1 0 0,0-1 0,0 1 0,0-1 0,0 1 0,-1 0 0,1-1 0,0 1 0,-4-9 3627,3 9-3529,-1-1 0,1 0 1,-1 1-1,0 0 0,1-1 0,-1 1 0,1 0 0,-1 0 0,0 0 0,1 0 1,-1 0-1,0 0 0,1 0 0,-1 0 0,-2 1 0,-10 1 297,0-2-231,1 2-1,-1 0 0,1 0 0,-24 8 0,-49 24-29,84-33-178,-1 0 0,1 0 1,0 0-1,0 0 1,0 0-1,0 1 0,1-1 1,-1 1-1,0-1 1,0 1-1,1 0 0,-1-1 1,1 1-1,0 0 0,-1 0 1,1 0-1,-1 3 1,2-3 3,0-1 1,-1 0 0,1 1 0,0-1 0,1 1-1,-1-1 1,0 1 0,0-1 0,1 1 0,-1-1-1,0 1 1,1-1 0,0 0 0,-1 1 0,1-1-1,0 0 1,0 1 0,-1-1 0,1 0 0,0 0-1,0 0 1,1 0 0,-1 0 0,0 0 0,0 0-1,0 0 1,2 0 0,19 13 58,1-1-1,0-1 1,1-1-1,43 14 1,15 6 256,-80-30-298,5 2 48,0 0 0,0 0 0,-1 1 0,1 0 0,11 9 0,-17-12-42,0 0 0,1 1 1,-1-1-1,0 1 0,0-1 0,0 1 1,0-1-1,-1 1 0,1 0 1,0-1-1,0 1 0,-1 0 0,0-1 1,1 1-1,-1 0 0,0 0 1,1 0-1,-1-1 0,0 1 0,-1 0 1,1 0-1,0 0 0,0-1 1,-1 1-1,1 0 0,-1 0 0,1-1 1,-1 1-1,0 0 0,0-1 1,-1 3-1,-2 2 42,0-1 1,-1 1 0,1-1-1,-1 1 1,-1-2-1,1 1 1,-1 0-1,1-1 1,-1 0-1,0-1 1,-1 1 0,-8 3-1,-10 3 144,-46 13 1,68-22-201,-35 10 115,12-3 24,-51 8 1,60-13-229,16-3 32,2 0 112,8-1-29,0 0 0,0 0 0,-1-1 1,11-4-1,0 1 40,14-4-38,0-1-1,-1-2 1,-1-1-1,56-33 1,-34 12 341,81-68 0,-97 71-276,67-59 85,-88 75-178,-2-1-1,0-1 0,-1 0 0,16-27 0,-16 20-88,-1 0-1,-2 0 1,0-1-1,-2 0 1,-1-1-1,-1 1 0,-1-2 1,-1 1-1,0-28 1,-4 51 20,0 0 0,0 0-1,0 0 1,0-1 0,-1 1 0,1 0 0,-1 0 0,0 0 0,0 0-1,0 0 1,0 0 0,-1 0 0,1 0 0,-1 0 0,1 1 0,-1-1-1,-4-4 1,5 7 36,1 0-1,-1-1 0,1 1 0,-1-1 1,1 1-1,-1 0 0,1 0 1,-1-1-1,1 1 0,-1 0 1,0 0-1,1-1 0,-1 1 0,0 0 1,1 0-1,-1 0 0,1 0 1,-1 0-1,0 0 0,1 0 1,-1 0-1,0 0 0,1 1 0,-1-1 1,1 0-1,-1 0 0,0 0 1,1 1-1,-1-1 0,1 0 1,-1 1-1,0 0 0,-1 1-45,-1 0 0,1 1 0,1-1 0,-1 1-1,-3 4 1,3-2-6,-21 35-173,-33 81-1,-4 51 627,48-133-217,-8 41-1,18-65-95,0 0-1,0 1 0,2-1 0,0 0 1,0 0-1,4 17 0,-3-28 4,0 0-1,0 0 1,0 0-1,0 0 1,1 0-1,0 0 1,0 0-1,0-1 1,0 1-1,4 5 1,-4-8-29,-1 0 0,1 1 0,-1-1 0,1 0 1,-1 1-1,1-1 0,0 0 0,0 0 0,0-1 0,-1 1 0,1 0 1,0-1-1,0 1 0,0-1 0,0 1 0,0-1 0,0 0 0,0 0 1,0 0-1,0 0 0,0 0 0,0 0 0,0 0 0,3-2 1,12-3 112,-1-2 1,0 0-1,25-15 1,0-1 31,39-24-460,-86 47-677,-6 5 1268,0 2-240,1 1 0,-17 15 1,25-21-67,1 1 0,-1-1 0,1 1 0,0-1 0,0 1 0,0 0 0,0 0 0,0 0 0,1 0 0,-1 0 0,1 1 0,0-1 0,0 0 0,0 1 0,-1 5 1,2-6 10,1-1 0,-1 1 0,0-1 0,1 1 0,0-1 0,0 0 0,-1 1 0,2-1 0,-1 0 0,0 0 0,0 1 0,1-1 0,-1 0 1,1 0-1,-1-1 0,1 1 0,0 0 0,0 0 0,0-1 0,0 1 0,0-1 0,0 0 0,0 0 0,0 0 0,1 0 0,-1 0 0,0 0 0,1 0 1,-1-1-1,0 1 0,1-1 0,4 1 0,0-2 51,1 0 0,-1 0 1,1-1-1,-1 0 0,0 0 1,0 0-1,0-1 0,0 0 1,0-1-1,-1 0 0,1 0 0,-1 0 1,0-1-1,0 1 0,0-1 1,-1-1-1,0 1 0,0-1 1,0 0-1,-1 0 0,6-12 0,-8 15-96,0-1-1,-1 0 0,0 0 0,0 0 0,0 0 1,0 0-1,-1 0 0,1 0 0,-1 0 0,0 0 1,0 0-1,0 0 0,-1 0 0,0 0 0,0 0 0,0 0 1,0 0-1,0 0 0,-1 0 0,1 1 0,-1-1 1,0 1-1,-1-1 0,1 1 0,0 0 0,-1-1 0,0 1 1,0 1-1,0-1 0,0 0 0,0 1 0,0-1 1,-1 1-1,1 0 0,-6-2 0,3 1-123,-1 0-1,0 0 0,-9-1 1,15 3 136,0 1 0,0-1 0,-1 1 0,1 0 0,0 0 1,-1 0-1,1 0 0,0 0 0,0 0 0,-1 0 0,1 0 1,0 0-1,0 0 0,-1 1 0,1-1 0,0 0 0,0 1 1,0-1-1,-1 1 0,1 0 0,0-1 0,0 1 1,0 0-1,0 0 0,0 0 0,-1 1 0,2-2 11,0 1-1,-1 0 0,1-1 1,0 1-1,0 0 1,0-1-1,0 1 0,0 0 1,0-1-1,0 1 1,0 0-1,0-1 0,0 1 1,0 0-1,0-1 0,1 1 1,-1 0-1,0-1 1,0 1-1,1-1 0,-1 1 1,0 0-1,1-1 1,-1 1-1,1-1 0,-1 1 1,1-1-1,-1 1 1,1-1-1,-1 0 0,1 1 1,-1-1-1,1 1 1,-1-1-1,1 0 0,0 0 1,-1 1-1,2-1 1,2 2 74,1 0 1,-1 0 0,1 0 0,6 0 0,7 2-51,0 0 0,31 12-1,-43-13-58,0 0 0,-1 0 0,0 0 0,1 0 0,-1 1 0,0 0 0,-1 0 0,1 0 0,-1 1 0,0 0 0,0-1 0,5 8 0,-2 2 13,0 0 1,-1 1-1,-1-1 0,0 1 1,-1 0-1,0 0 0,-1 1 1,1 22-1,-2 12 64,-4 65 0,1-106-37,0 0 0,-1 0 0,1 0 0,-2 0-1,-5 15 1,7-20 52,-1 1 1,-1-1-1,1 0 0,-1 0 0,1 0 0,-1 0 0,0 0 0,-1 0 0,1-1 0,0 0 0,-1 1 0,-4 1 1,8-4-35,-1-1 0,1 0 0,0 0 0,0 1 0,-1-1 1,1 0-1,0 0 0,-1 0 0,1 0 0,0 0 0,-1 0 1,1 0-1,0 1 0,-1-1 0,1 0 0,0 0 0,-1 0 1,1 0-1,0 0 0,-1-1 0,1 1 0,-1 0 0,1 0 1,0 0-1,-1 0 0,1 0 0,0 0 0,0 0 0,-1-1 1,0 1-1,-3-12 465,3 8-401,1-1 0,0 1 0,0-1 0,1-7 0,10-38-4,3 0 0,26-63-1,-26 74-126,-4 12-41,2 1 0,19-34-1,-22 45-70,1 1-1,1 0 1,0 0 0,1 1-1,14-13 1,-25 25 119,0 0 1,0 0-1,0 0 1,1 0-1,-1 0 1,1 0 0,-1 0-1,1 0 1,-1 1-1,1-1 1,-1 0-1,1 1 1,0 0-1,-1-1 1,1 1-1,2 0 1,-3 0 21,0 0 0,0 0 0,0 1 0,0-1 0,0 0 0,0 1 0,-1-1 1,1 1-1,0-1 0,0 1 0,0-1 0,-1 1 0,1 0 0,0 0 0,0-1 0,-1 1 0,1 0 0,-1 0 0,1-1 1,0 2-1,1 3 0,0 0 1,0 0-1,-1 0 0,0 0 1,0 0-1,0 0 1,0 0-1,-1 10 1,0 4 13,-1 1 0,-5 28 1,4-40 36,1 0 0,-2-1 0,1 1 0,-1-1 0,0 0 0,0 0 0,-1 0 0,0 0 0,-5 7 1,8-13-8,0 0 1,0 0 0,0 0 0,0 1 0,0-1 0,0 0 0,0 0 0,0 0 0,0 0 0,-1-1 0,1 1-1,0 0 1,-1 0 0,1-1 0,0 1 0,-1-1 0,1 1 0,-1-1 0,1 0 0,-1 1 0,1-1 0,-1 0 0,1 0-1,-1 0 1,1 0 0,-1 0 0,1 0 0,0-1 0,-1 1 0,1 0 0,-1-1 0,1 1 0,-1-1 0,1 0 0,0 1-1,-1-1 1,1 0 0,0 0 0,0 0 0,0 0 0,0 0 0,-2-1 0,3 2-28,-1-1 0,1 1-1,0 0 1,-1 0 0,1-1 0,-1 1 0,1 0 0,0-1 0,-1 1-1,1 0 1,0-1 0,0 1 0,-1-1 0,1 1 0,0-1 0,0 1 0,-1-1-1,1 1 1,0 0 0,0-1 0,0 1 0,0-1 0,0 1 0,0-1-1,0 1 1,0-1 0,0 1 0,0-1 0,0 1 0,0-1 0,0 1 0,0-1-1,0 1 1,1-1 0,-1 1 0,0-1 0,0 1 0,1-1 0,0 0-22,-1 1 1,1-1-1,0 0 1,0 1-1,0-1 1,-1 1-1,1-1 1,0 1-1,0-1 1,0 1-1,0 0 1,0 0-1,0-1 1,0 1-1,0 0 1,2 0-1,38 3 4,-27-1-33,28-1 0,-21-3 106,0 0 0,0-1 0,-1-2 0,1 0 0,-1-1-1,0-1 1,0 0 0,0-2 0,-1 0 0,21-15-1,-34 19-11,0 0 0,0 0-1,-1-1 1,0 1-1,0-1 1,0 0-1,-1 0 1,6-11-1,-9 14-56,1 0-1,-1 0 1,0-1 0,0 1-1,0 0 1,0-1 0,-1 1-1,1-1 1,-1-3 0,0 5-20,0 0 1,0 0-1,-1 0 1,1 1-1,-1-1 1,1 0-1,-1 0 1,1 1 0,-1-1-1,0 0 1,0 1-1,0-1 1,0 0-1,0 1 1,0 0-1,-1-1 1,-1-1 0,1 1-19,0 1 1,-1 0 0,1 0-1,0-1 1,0 1 0,-1 1-1,1-1 1,0 0 0,-1 1-1,1-1 1,-1 1 0,1 0-1,-1 0 1,1 0 0,-1 0-1,1 0 1,0 0 0,-1 1 0,1-1-1,-1 1 1,1-1 0,0 1-1,-1 0 1,1 0 0,0 0-1,-3 2 1,-1 1 9,-1 0-1,1 0 1,0 0-1,0 1 1,1 0-1,0 0 1,-8 9 0,11-11 43,0 0 1,0 0 0,0 0-1,1 0 1,-1 1-1,1-1 1,-1 0 0,1 1-1,0-1 1,1 1 0,-1 0-1,0-1 1,1 1 0,0-1-1,0 6 1,1-3 39,0-1-1,0 1 1,1-1-1,-1 0 1,1 1 0,0-1-1,1 0 1,-1-1 0,6 8-1,-2-3 78,1-1 0,0 1-1,0-2 1,1 1 0,0-1-1,0 0 1,1-1 0,0 1-1,19 8 1,-15-9 35,0-1 0,0-1 0,1 0-1,-1-1 1,1 0 0,18 1 0,-27-4-197,0 0 1,1 0-1,-1 0 0,0 0 0,0-1 0,0 0 1,0 0-1,0 0 0,0-1 0,-1 1 0,1-1 1,0 0-1,-1-1 0,1 1 0,-1-1 0,0 0 1,0 0-1,0 0 0,0-1 0,3-3 0,7-13-802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51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0 211 6816,'13'-16'3072,"57"-7"-2656,-14 7 1024,1 5-864,36-20 480,-1 8-608,21-9-352,-7 9-64,9 4 512,-10 7-288,-4 7-3904,-18 10 1984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14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224 100 3648,'-1'-1'58,"1"1"0,0 0-1,0-1 1,0 1 0,0-1 0,-1 1 0,1 0 0,0-1-1,0 1 1,0-1 0,0 1 0,0-1 0,0 1 0,0-1-1,0 1 1,0 0 0,0-1 0,0 1 0,0-1 0,0 1-1,1-1 1,-1 1 0,0 0 0,0-1 0,0 1 0,1-1-1,-1 1 1,0 0 0,0-1 0,1 1 0,-1 0 0,0-1-1,1 1 1,0-1 0,-1 1-29,0 0 32,1 0-1,1-2 970,-2 2-969,0 0-1,0 0 1,0 0-1,0-1 1,0 1-1,0 0 1,0 0 0,1 0-1,-1 0 1,0-1-1,0 1 1,0 0-1,0 0 1,0 0-1,0 0 1,0-1 0,0 1-1,0 0 1,0 0-1,-2-2 849,2 2-849,0 0 1,0 0 0,0 0-1,-1-1 1,1 1-1,0 0 1,0 0-1,0 0 1,0 0 0,-1 0-1,1 0 1,0 0-1,0 0 1,-1 0-1,-9 1 1350,4 1-1275,0 0-1,0 1 1,0 0-1,1 0 1,-1 1-1,1 0 1,0 0-1,0 0 1,-6 7-1,-8 6 25,-13 10 275,-32 23-62,62-48-333,-4 2 56,0 0 0,-10 11-1,15-14-70,0 0 0,0 0 0,0 0 0,0 1 0,0-1-1,0 0 1,1 1 0,-1-1 0,0 2 0,1-2-8,0-1 0,0 1-1,0-1 1,-1 1 0,1-1 0,0 1 0,1-1 0,-1 1 0,0 0 0,0-1 0,0 1 0,0-1 0,0 1 0,0-1-1,1 1 1,-1-1 0,0 1 0,1-1 0,-1 1 0,0-1 0,1 0 0,-1 1 0,0-1 0,1 1 0,1 0 13,0 0 1,0 0 0,0 0 0,0-1 0,0 1 0,0-1 0,0 1 0,0-1 0,0 0 0,0 0 0,0 0 0,0 0 0,0 0 0,0 0-1,0-1 1,4 0 0,34-12 182,-32 10-183,0-1 1,-1-1 0,1 1 0,-1-1 0,-1 0 0,1-1 0,-1 0 0,0 0 0,0 0 0,0-1 0,-1 1 0,0-2 0,-1 1-1,1 0 1,-1-1 0,-1 0 0,5-11 0,-7 5-347,-2 11-5,-1 10 71,0 2 219,0 0 0,1 1 0,0-1 0,0 0 0,2 18 0,0-10 106,-1-16-53,0 0 0,0 0 1,0 0-1,0 1 0,0-1 1,0 0-1,1 0 1,-1 0-1,0 1 0,0-1 1,1 0-1,-1 0 0,1 0 1,-1 0-1,1 0 0,0 0 1,-1 0-1,1 0 0,0 0 1,0 0-1,-1 0 0,1 0 1,0-1-1,0 1 0,0 0 1,0-1-1,0 1 0,0 0 1,2 0-1,3 1 37,-1 0-1,1 0 1,0-1-1,0 0 0,-1 0 1,1 0-1,0 0 1,0-1-1,0 0 1,0 0-1,11-3 1,6-1 34,37-13 0,-54 15-102,10-4 57,1 0-1,-1-1 0,0 0 1,-1-2-1,0 0 0,16-12 1,-21 13-38,0 0 0,-1-1 0,0-1 0,-1 1 0,0-1 1,0 0-1,-1-1 0,0 0 0,6-14 0,-7 10-5,-5 10-20,1 1 1,0 0-1,0-1 0,0 1 0,0 0 0,5-5 0,-7 9 10,0-1 0,0 1 0,0 0 0,0 0 0,0 0 0,0 0 0,0-1 0,1 1-1,-1 0 1,0 0 0,0 0 0,0 0 0,0 0 0,0 0 0,1-1 0,-1 1 0,0 0-1,0 0 1,0 0 0,1 0 0,-1 0 0,0 0 0,0 0 0,0 0 0,0 0-1,1 0 1,-1 0 0,0 0 0,0 0 0,0 0 0,1 0 0,-1 0 0,0 0 0,0 0-1,0 0 1,1 0 0,-1 0 0,0 0 0,0 1 0,0-1 0,0 0 0,1 0-1,-1 0 1,0 0 0,0 0 0,0 0 0,0 1 0,0-1 0,1 0 0,-1 0 0,0 0-1,2 13-181,-3 29 193,-13 74 1,10-97 78,0-1 0,-1 0 0,-1-1 0,0 1-1,-2-1 1,0 0 0,-20 31 0,26-47-47,1 1 0,0-1-1,0 1 1,-1-1 0,1 1-1,-1-1 1,0 0 0,1 1-1,-1-1 1,0 0 0,1 0-1,-1 0 1,0-1 0,0 1-1,0 0 1,-3 0 0,4-1-12,-1 0 0,1 0 0,-1 0 1,1 0-1,0 0 0,-1-1 1,1 1-1,-1-1 0,1 1 0,0-1 1,-1 1-1,1-1 0,0 0 0,-1 1 1,1-1-1,0 0 0,0 0 0,0 0 1,0 0-1,0 0 0,0 0 0,0 0 1,0-1-1,0 1 0,0-2 0,-1 1-17,1 0 0,-1 0 0,1-1 0,0 1 0,0-1 0,0 1 0,0-1 0,0 0 0,1 1 0,-1-1 0,1 0 0,0 1 0,0-1-1,0 0 1,0 0 0,1-5 0,0 6-10,0-1-1,0 0 1,0 0 0,1 1-1,-1-1 1,1 0-1,0 1 1,-1 0-1,1-1 1,0 1 0,1 0-1,-1 0 1,0 0-1,1 0 1,4-2-1,-2 1-11,0 0-1,0 1 0,0-1 0,1 1 1,-1 1-1,1-1 0,-1 1 0,1 0 0,-1 0 1,1 0-1,0 1 0,-1 0 0,11 1 0,-1 2-43,0 0-1,-1 1 0,1 0 0,15 8 0,-3-1-48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16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1124 3808,'3'-3'580,"0"0"-1,0-1 1,0 1 0,1 0-1,-1 0 1,1 1 0,4-4 0,12-8-61,-12 7-324,51-43 655,47-65-252,-31 31-438,-1 7-54,136-153 33,-191 206-150,0-1 1,-1 0-1,14-29 0,-25 42-76,4-10-802,-11 25 820,-1 1 1,0-1-1,0 0 0,-1 0 0,1 0 0,0-1 0,-1 1 0,0 0 0,-3 3 1,-3 8 42,-10 20 251,1 1 1,2 0-1,1 1 1,2 0-1,2 1 1,-11 68-1,20-95-201,-1 1 126,1 0 0,-1 19-1,2-28-80,0 0-1,1 1 0,-1-1 1,0 0-1,1 1 0,-1-1 1,1 0-1,0 0 0,-1 0 1,1 1-1,0-1 0,0 0 1,1 0-1,-1 0 1,0-1-1,1 1 0,-1 0 1,1 0-1,2 1 0,-4-2-42,1-1 0,0 0-1,0 1 1,0-1-1,0 0 1,0 1 0,0-1-1,-1 0 1,1 0 0,0 0-1,0 0 1,0 0 0,0 0-1,0 0 1,0 0-1,0 0 1,0 0 0,0 0-1,0-1 1,-1 1 0,1 0-1,0-1 1,0 1 0,0 0-1,0-1 1,1-1 0,4-2 55,-1 0 1,1-1 0,4-6 0,-9 10-67,63-74 430,-7 8-330,63-50 98,-72 73-98,75-91 0,-101 105-114,-1-2 1,-2 0 0,-1-1 0,-2-1-1,12-37 1,-22 56-29,12-40-118,-16 49 70,0 0 1,-1 0 0,0-1-1,-1 1 1,1 0-1,-2-11 1,1 17 67,0 0 1,0-1-1,0 1 1,0 0-1,0 0 0,0-1 1,0 1-1,0 0 1,0 0-1,0-1 0,-1 1 1,1 0-1,0 0 1,0-1-1,0 1 0,0 0 1,-1 0-1,1-1 1,0 1-1,0 0 0,0 0 1,-1 0-1,1 0 1,0-1-1,0 1 0,-1 0 1,1 0-1,0 0 1,0 0-1,-1 0 1,1 0-1,0 0 0,0 0 1,-1 0-1,1 0 1,0 0-1,-1 0 0,1 0 1,0 0-1,0 0 1,-1 0-1,1 0 0,0 0 1,-1 0-1,1 0 1,0 0-1,0 0 0,-1 1 1,1-1-1,0 0 1,0 0-1,0 0 0,-1 0 1,1 1-1,0-1 1,0 0-1,0 0 1,-1 1-1,-16 14-74,14-11 76,-24 25 221,2 1 0,-27 40-1,17-22-94,-117 169 675,119-164-593,2 3-1,-27 67 0,7 25 332,37-104-284,6-23 143,4-9-66,7-18 419,65-125-793,-55 110 28,1 1 0,1 1-1,0 0 1,21-19-1,-36 37 23,33-27-136,-30 25 87,0 1 0,0 0 1,1 0-1,-1 1 1,0-1-1,1 1 1,-1 0-1,1-1 0,3 1 1,-6 0 33,0 1-1,0 0 1,0 0 0,0 0 0,0 1 0,0-1 0,0 0-1,0 0 1,0 0 0,0 1 0,0-1 0,0 1 0,0-1-1,0 0 1,0 1 0,0 0 0,-1-1 0,1 1-1,0-1 1,0 1 0,-1 0 0,1 0 0,0-1 0,-1 1-1,2 1 1,0 2-7,0 0 0,0 1 0,0-1 0,1 6 0,-2-7-1,4 16 92,-1-1 0,3 31 0,-5-34-36,-1 0 0,2 0 0,0-1 0,1 1 0,11 26 0,-14-37-2,2-1 0,-1 0 0,0 1 0,0-1 0,1 0-1,0 0 1,0 0 0,-1 0 0,2-1 0,-1 1 0,0-1 0,0 0 0,1 0 0,0 0 0,-1 0 0,1 0 0,0-1 0,0 0 0,-1 0 0,1 0 0,0 0 0,8 0-1,-6-1 10,0 0 0,0-1-1,0 1 1,0-1-1,0 0 1,0-1-1,0 0 1,-1 0-1,1 0 1,-1 0-1,1-1 1,-1 0-1,0 0 1,0 0 0,6-7-1,0 0-9,0-1 1,-1-1-1,-1 0 0,0-1 0,0 1 1,-2-2-1,1 1 0,-2-1 0,0 0 1,0 0-1,-1-1 0,-1 0 0,-1 0 1,0 0-1,0 0 0,-1-24 0,-2 37-57,0 0-1,0 0 1,-1 0-1,1 0 0,0 0 1,-1 0-1,0 1 1,1-1-1,-1 0 1,0 0-1,-2-2 0,3 3 14,-1 1 1,1-1-1,0 1 0,-1-1 0,1 1 0,-1 0 0,1-1 0,0 1 1,-1 0-1,1 0 0,-1-1 0,1 1 0,-1 0 0,1 0 1,-1 0-1,0-1 0,1 1 0,-1 0 0,1 0 0,-1 0 0,1 0 1,-1 0-1,1 0 0,-1 0 0,1 0 0,-1 1 0,0-1 0,1 0 1,-1 0-1,1 0 0,-1 0 0,1 1 0,-1-1 0,1 0 0,-1 1 1,1-1-1,0 0 0,-1 1 0,1-1 0,-1 0 0,1 1 0,0-1 1,-1 1-1,1-1 0,0 1 0,-1 0 0,-3 4-29,0 1 0,0 0 0,1 0 0,0 1 0,0-1 0,0 1 0,1-1-1,0 1 1,0 0 0,1 0 0,0 0 0,0 0 0,1 0 0,-1 0 0,3 14 0,-1-11 79,0 0 1,1 1-1,0-1 0,1 0 1,0 0-1,1-1 1,0 1-1,0-1 0,1 0 1,9 13-1,-6-11 100,1-1 0,0-1 0,0 0 0,1 0 0,0-1 0,1 0 0,-1-1 0,16 8 0,-16-10-385,0-1 0,0 0 0,0 0 0,13 2-1,-14-5-995,0 1-1,-1-1 1,1-1 0,0 0-1,14-1 1,-10 0-902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17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70 5824,'0'-3'2624,"49"-5"-2272,-10 3 992,1 5-800,35-8 416,-5 4-576,12-4 160,3 0-320,15-6 224,-7 6-256,7 4-3968,-12 4 2048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20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297 746 3968,'22'-14'4426,"-26"14"-3271,3 0-951,-1 0 0,1-1 1,0 1-1,-1 0 1,1 1-1,0-1 0,0 0 1,-1 0-1,1 1 1,-2 0-1,-26 6 962,17-4-822,0 0 1,0 1-1,-14 7 1,16-7-238,-4 2 29,1 1 0,-1 0 1,1 1-1,1 0 0,-1 1 1,-15 16-1,15-11 36,1 0 0,0 1 1,-13 23-1,21-30-97,0 0 0,0 0 0,1 0 0,0 0 0,0 1 1,1-1-1,0 1 0,1 0 0,-2 14 0,3-21-53,0 0 0,0 1 1,1-1-1,-1 0 0,0 0 0,1 0 0,0 0 0,-1 0 1,1 0-1,0 0 0,0 0 0,0 0 0,0 0 0,0 0 0,0 0 1,1-1-1,-1 1 0,1 0 0,-1-1 0,1 1 0,0-1 1,-1 0-1,1 1 0,0-1 0,0 0 0,0 0 0,0 0 0,0-1 1,0 1-1,0 0 0,0-1 0,0 1 0,0-1 0,0 0 1,1 1-1,-1-1 0,0 0 0,4-1 0,3 0 50,-1-1-1,0 0 1,0 0-1,0 0 1,-1-1-1,1 0 1,-1-1-1,0 0 1,10-7-1,-6 4-16,-1-1 1,-1-1-1,0 0 0,0 0 1,11-16-1,-6 5-33,-2 0 0,0-1 0,-2 0-1,0-1 1,-2 0 0,7-25 0,-13 41-70,-1 0-1,1 0 1,-2 0-1,1 0 1,-1 0-1,1 0 1,-2 0-1,1 0 1,-1 0-1,-1-8 1,2 13 46,0 1 0,0 0 0,0-1 0,-1 1 0,1 0 0,0-1 0,0 1-1,0 0 1,0-1 0,0 1 0,0 0 0,0-1 0,0 1 0,-1 0 0,1 0 0,0-1 0,0 1 0,0 0 0,-1-1 0,1 1 0,0 0 0,0 0 0,-1 0 0,1-1 0,0 1 0,-1 0 0,1 0 0,0 0 0,-1 0 0,1 0 0,-1-1 0,-8 7-9,7-3 12,0 0 0,0-1 0,1 1 0,-1 0 0,-2 6 0,3-3 9,0 0 0,0 0-1,1 1 1,0-1-1,0 0 1,1 1-1,1 9 1,1-3 5,0 0 1,8 20-1,-8-26 2,1 0 0,0 0 0,0 0 0,0 0 0,1-1 0,0 0 0,0 0 0,1 0 0,0-1 0,0 1 0,12 7-1,-14-10 20,0-1 0,0 0 0,1 1 0,-1-2-1,1 1 1,-1 0 0,1-1 0,0 0-1,-1 0 1,1 0 0,0-1 0,0 1 0,0-1-1,0 0 1,-1-1 0,1 1 0,0-1-1,0 0 1,0 0 0,7-3 0,3-3-4,-1-1 1,0 0 0,0-1-1,-1 0 1,18-16-1,55-63 175,-1 1-236,-51 62-160,-17 14-1,-8 8-9,-6 7 90,-5 16 25,1-13 55,-16 96-6,-3 19 379,19-120-315,1-1 0,0 0 0,0 1 0,0-1-1,0 1 1,0-1 0,0 0 0,0 1 0,1-1-1,-1 0 1,0 1 0,1-1 0,-1 0 0,1 0 0,0 1-1,0 1 1,0-3-16,-1 0 1,0 0-1,1 1 0,-1-1 0,0 0 0,1 0 1,-1 0-1,0 0 0,1 1 0,-1-1 1,1 0-1,-1 0 0,0 0 0,1 0 0,-1 0 1,1 0-1,-1 0 0,0 0 0,1 0 1,-1 0-1,1-1 0,13-6 113,60-58-29,-51 43-99,2 0 0,35-23 0,-57 43-12,1 0 0,-1 0 0,1 0 0,0 0 1,-1 1-1,1 0 0,0 0 0,0 0 0,5-1 1,-8 2 2,1 0 0,-1 0 0,1 0 0,-1 1 0,1-1 0,-1 0 0,1 1 0,-1-1 0,1 0 1,-1 1-1,1 0 0,-1-1 0,0 1 0,1 0 0,-1 0 0,0 0 0,1 0 0,-1 0 0,0 0 1,0 0-1,0 0 0,0 0 0,0 1 0,1 2 0,2 5-27,0 1-1,-1 0 1,0 0 0,0 0-1,-1 1 1,-1-1 0,1 0-1,-2 20 1,4 21 287,1-36-85,-5-14-158,0-1-1,0 0 1,0 1-1,1-1 0,-1 0 1,0 0-1,0 1 0,0-1 1,1 0-1,-1 0 0,0 1 1,0-1-1,1 0 0,-1 0 1,0 0-1,0 0 0,1 1 1,-1-1-1,0 0 1,1 0-1,-1 0 0,0 0 1,0 0-1,1 0 0,-1 0 1,0 0-1,1 0 0,-1 0 1,0 0-1,1 0 0,-1 0 1,0 0-1,1 0 0,-1 0 1,0 0-1,1 0 1,-1 0-1,0 0 0,1-1 1,-1 1-1,0 0 0,0 0 1,1 0-1,-1-1 0,0 1 1,0 0-1,1-1 0,7-7 31,-1 0 0,0 0 0,-1-1 0,1 0 0,5-14 0,19-24-140,-30 45 87,0 1 0,1-1 0,-1 1 0,0 0 0,1-1 0,-1 1 0,1 0 0,0 0 0,-1 0 0,1 0-1,0 0 1,0 0 0,-1 1 0,1-1 0,3 0 0,-4 1 1,0 0 1,0 0-1,0 0 1,0 0-1,0 0 0,0 0 1,0 1-1,0-1 1,0 0-1,0 1 0,0-1 1,0 1-1,0-1 1,0 1-1,0-1 0,-1 1 1,1 0-1,0 0 1,0-1-1,-1 1 0,1 0 1,0 0-1,-1 0 1,1-1-1,-1 1 0,1 0 1,-1 0-1,1 0 1,0 2-1,2 7-16,0 0 1,-1 0-1,0 0 0,1 12 1,-3-13 51,1 0 0,1 0 0,0 0 0,0 0 1,4 9-1,-5-17-1,-1-1 0,1 1 1,-1 0-1,1 0 0,0 0 0,-1 0 1,1 0-1,0-1 0,-1 1 0,1 0 1,0 0-1,0-1 0,0 1 0,0-1 1,0 1-1,-1-1 0,1 1 0,0-1 1,0 0-1,0 1 0,0-1 0,0 0 1,1 0-1,-1 0 0,0 0 1,0 1-1,0-2 0,0 1 0,0 0 1,0 0-1,0 0 0,0 0 0,0-1 1,0 1-1,0 0 0,0-1 0,1 0 1,4-2 27,1 0 1,-1-1-1,0 0 1,7-6-1,-7 6-24,7-7 3,-3 4-88,0-1 0,13-6-1,-20 12 38,0 1 0,0-1 0,0 1 0,0 0 0,0 0 0,0 0 0,0 1-1,0-1 1,0 1 0,1 0 0,-1 0 0,0 0 0,6 1 0,-8-1 11,1 1-1,0 0 1,-1-1 0,1 1 0,0 0 0,-1 0 0,1 0-1,-1 0 1,0 0 0,1 1 0,-1-1 0,0 0-1,0 1 1,1-1 0,-1 1 0,0-1 0,0 1 0,-1-1-1,1 1 1,0 0 0,-1-1 0,1 1 0,0 0 0,-1 0-1,0 0 1,1 2 0,0 6-35,0 0 0,-1 1 0,0 13-1,0-21 43,-2 13 8,0 0 0,0-1 0,-2 1 0,0-1 0,-11 26 0,-39 72 159,27-61-91,16-26-28,8-18 57,0-1-1,-1 1 1,0-1-1,0 0 1,0 0-1,-1 0 1,-6 6-1,11-13-85,0 0 1,0 1-1,-1-1 1,1 0-1,0 0 1,0 0-1,0 1 1,-1-1-1,1 0 0,0 0 1,0 0-1,-1 0 1,1 0-1,0 1 1,0-1-1,-1 0 1,1 0-1,0 0 0,-1 0 1,1 0-1,0 0 1,0 0-1,-1 0 1,1 0-1,0 0 0,-1 0 1,1 0-1,0 0 1,0 0-1,-1-1 1,1 1-1,-1 0 1,1-1-1,0 1 1,-1-1 0,1 1 0,0-1-1,-1 1 1,1-1 0,0 1 0,0-1-1,-1 0 1,1 1 0,0-1 0,0 1-1,0-1 1,0 0 0,0 1 0,0-1-1,0 0 1,0-7 13,1 0 0,0 0 0,1 1 0,0-1 0,0 1 0,0-1-1,7-12 1,34-56 92,82-115-310,-97 152 114,1 0-1,2 2 0,61-58 1,-86 89 40,0 1 0,1-1 0,0 1 0,0 1 1,0-1-1,0 1 0,1 0 0,-1 1 0,1 0 1,12-3-1,-18 5 31,-1 1 0,0 0 0,0-1 0,1 1 0,-1 0 0,0 0 0,1 0 0,-1 0 0,0 0 0,1 0 0,-1 1 0,0-1 0,1 0 0,-1 1 0,0-1 1,0 1-1,0-1 0,1 1 0,-1-1 0,0 1 0,0 0 0,0 0 0,0 0 0,0-1 0,0 1 0,0 0 0,0 0 0,-1 0 0,1 0 0,0 1 0,0-1 0,-1 0 0,1 0 0,-1 0 0,1 1 1,-1-1-1,0 0 0,1 0 0,-1 1 0,0-1 0,0 0 0,0 3 0,1 2-2,-2 0 1,1 0-1,0 1 0,-1-1 1,0 0-1,-1 0 0,-3 10 1,0-4 52,-2 1 0,1-1 0,-1 0 0,-1-1 1,0 0-1,-1 0 0,0-1 0,-1 0 0,0 0 1,0-1-1,-1 0 0,0-1 0,-16 9 0,43-22-83,-6 2-23,0 1 1,17-9-1,1-6 128,-1-1-1,-1-1 0,39-37 0,-10 8-86,139-89 264,-113 84-171,-54 33-101,0-1 1,-2-2-1,0 0 0,-2-2 1,-1 0-1,0-1 0,17-31 1,-6 4 24,-4-1 1,45-113-1,-67 151-40,-1-1 0,0 0-1,-1-1 1,-1 1 0,-1-1 0,2-20 0,-5 36 25,0 1 1,0 0-1,0 0 0,0 0 1,0 0-1,-1-1 1,1 1-1,0 0 1,0 0-1,-1 0 1,1 0-1,-1 0 0,-1-2 1,2 2 3,0 1 1,-1 0 0,1-1-1,-1 1 1,1 0-1,0 0 1,-1-1 0,1 1-1,-1 0 1,1 0-1,-1 0 1,1-1 0,-1 1-1,1 0 1,-1 0-1,1 0 1,0 0-1,-1 0 1,1 0 0,-1 0-1,1 0 1,-1 0-1,0 1 1,-2 0-13,0 0 0,0 0 0,1 0 0,-1 1 0,0 0 0,1-1 1,-1 1-1,-3 4 0,-4 3 7,1 1-1,1 1 1,0-1 0,0 2 0,1-1 0,0 1 0,-7 17 0,-5 8-11,-61 104 23,-33 62 202,101-178-186,1 1-1,-8 30 0,15-41 34,1 1 0,0-1 0,1 1-1,0 0 1,1 17 0,2-27-10,-1 0 0,1 1 0,0-1 0,0 0 0,1 0 0,0 0 1,0 0-1,1 0 0,-1 0 0,1-1 0,0 1 0,7 8 0,-7-11 2,0 0 1,0 0-1,0 0 1,0 0-1,1-1 0,-1 1 1,1-1-1,-1 0 1,1 0-1,0 0 0,0 0 1,0-1-1,0 1 1,0-1-1,0 0 0,0-1 1,0 1-1,1-1 1,7 0-1,-3 0 21,0-1-1,0-1 1,0 0-1,-1 0 1,1-1-1,0 0 1,-1-1 0,0 0-1,1 0 1,8-6-1,8-8 70,39-36 0,1-1-254,-56 48 70,3-2-23,1-1 1,0 2-1,1 0 0,20-9 0,-33 16 75,-1 1 1,1 0-1,-1-1 0,1 1 0,-1 0 1,1 0-1,-1 0 0,1-1 0,-1 1 1,1 0-1,0 0 0,-1 0 0,1 0 1,-1 0-1,1 0 0,-1 0 0,1 0 1,-1 0-1,1 0 0,0 0 0,-1 0 1,1 1-1,-1-1 0,1 0 0,-1 0 1,1 0-1,-1 1 0,1-1 0,-1 0 1,1 1-1,-1-1 0,1 1 0,0 0 1,-1 0-7,0 1 1,1 0-1,-1 0 0,0 0 1,0-1-1,0 1 1,0 0-1,0 0 1,-1 3-1,-4 30-49,1-4 240,0-1 0,2 1 0,3 35 0,-2-40 50,1-23-240,0 1-1,-1 0 0,1 0 0,0-1 1,1 1-1,-1 0 0,1 0 1,0 0-1,0-1 0,2 8 0,-2-11-61,-1 1 0,0-1-1,0 0 1,1 1-1,-1-1 1,0 0-1,1 1 1,-1-1 0,0 0-1,1 1 1,-1-1-1,0 0 1,1 0 0,-1 0-1,1 1 1,-1-1-1,1 0 1,-1 0 0,0 0-1,1 0 1,-1 0-1,1 0 1,-1 0 0,1 0-1,-1 0 1,1 0-1,-1 0 1,0 0 0,1 0-1,-1 0 1,1 0-1,-1 0 1,1-1-1,-1 1 1,0 0 0,1 0-1,-1 0 1,1-1-1,-1 1 1,0 0 0,1-1-1,-1 1 1,1-1-1,12-14-1669,-13 14 1601,6-8-552,-1-1 0,-1 1 0,1-1-1,5-21 1,6-41-1176,-14 59 1526,18-116-725,5-23 2821,-25 152-1762,0 0 0,0-1 0,0 1 0,0-1 1,0 1-1,0 0 0,0-1 0,1 1 0,-1 0 0,0-1 0,0 1 0,0 0 0,0 0 0,1-1 1,-1 1-1,0 0 0,0-1 0,1 1 0,-1 0 0,0 0 0,0-1 0,1 1 0,-1 0 1,0 0-1,1 0 0,-1 0 0,0-1 0,1 1 0,-1 0 0,0 0 0,1 0 0,-1 0 1,0 0-1,1 0 0,-1 0 0,0 0 0,1 0 0,-1 0 0,1 0 0,-1 0 0,0 0 1,1 0-1,-1 0 0,0 0 0,1 1 0,-1-1 0,0 0 0,1 0 0,-1 0 0,0 1 0,0-1 1,1 0-1,-1 0 0,0 0 0,1 1 0,15 15-1345,-4-1-199,1 0 501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21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254 43 5888,'6'-42'6736,"-15"76"-6413,2-9 42,-52 176 1683,-48 195 511,76-226-2144,2-7 786,27-159-1242,1-7-316,1-15-523,0 13 756,-7-110-1587,0-7 862,10 78 1068,-3 43-198,0 0 0,0 1 0,0-1 1,0 1-1,0-1 0,0 1 1,0-1-1,0 0 0,1 1 1,-1-1-1,0 1 0,0-1 1,1 1-1,-1-1 0,0 1 1,1-1-1,-1 1 0,0-1 1,1 1-1,-1 0 0,0-1 1,1 1-1,-1-1 0,1 1 1,-1 0-1,1 0 0,-1-1 1,1 1-1,-1 0 0,1 0 1,0 0-1,-1-1 0,1 1 1,-1 0-1,1 0 0,-1 0 1,1 0-1,0 0 0,-1 0 1,1 0-1,-1 0 0,2 1 0,3-1 33,-1 1 0,1 0-1,0 1 1,5 1-1,-4 0 0,4-1 73,1 1 0,-1-1 0,1-1 0,18 1 0,41-4 33,-28-1-88,-2 2 144,0-3-1,70-14 1,-95 14-311,0 1 0,1 0 0,17 1 0,-33 2 89,0 0-1,0 0 1,0 0 0,0 0 0,1 1 0,-1-1 0,0 0 0,0 0-1,0 0 1,0 1 0,0-1 0,0 0 0,0 0 0,0 0 0,0 1-1,0-1 1,1 0 0,-1 0 0,0 1 0,0-1 0,0 0-1,0 0 1,-1 1 0,1-1 0,0 0 0,0 0 0,0 0 0,0 1-1,0-1 1,0 0 0,0 0 0,0 1 0,0-1 0,-1 0 0,1 0-1,0 0 1,0 1 0,-8 15 26,4-6-22,1-3 150,1 0 0,-1 0 0,2 0 0,-1 1 0,1-1 1,0 0-1,1 1 0,0-1 0,0 0 0,0 1 0,1-1 0,0 0 1,1 1-1,-1-1 0,1 0 0,4 9 0,-5-14-100,0 0-1,0 0 1,0-1-1,0 1 1,0 0-1,0-1 1,0 0 0,1 1-1,-1-1 1,0 1-1,1-1 1,-1 0-1,1 0 1,-1 0 0,1 0-1,0 0 1,0 0-1,-1-1 1,3 2-1,-1-2 11,0 1-1,0-1 1,0 0-1,0 0 1,0 0-1,0 0 1,-1-1-1,1 1 1,0-1-1,0 1 1,4-3-1,2 0 18,0-2 0,0 1 1,0-2-1,-1 1 0,0-1 0,10-9 0,41-41 278,-41 37 76,-12 13-1143,-1-1 1,1 2 0,0-1 0,0 1-1,0 0 1,1 0 0,0 0 0,0 1-1,0 0 1,12-4 0,-5 4 440,-1 0-1,1 1 1,-1 1 0,1 0-1,0 1 1,26 1 0,-10 1-350,-30-1 637,1 0-1,-1 0 1,0 0-1,1 0 1,-1 0 0,0 0-1,1 0 1,-1 0 0,0 0-1,1 0 1,-1 0 0,0 0-1,0 0 1,1 1 0,-1-1-1,0 0 1,1 0-1,-1 0 1,0 1 0,0-1-1,1 0 1,-1 0 0,0 1-1,0-1 1,0 0 0,1 0-1,-1 1 1,0-1-1,0 0 1,0 1 0,0-1-1,0 0 1,0 1 0,0-1-1,0 0 1,0 1 0,0-1-1,0 0 1,0 1 0,0-1-1,0 0 1,0 1-1,0-1 1,0 0 0,0 1-1,0-1 1,0 0 0,0 1-1,0-1 1,-1 0 0,1 0-1,0 1 1,0-1-1,-1 1 1,-10 17 807,-18 15-85,21-26-535,0 1 0,1 0 0,-8 13 1,13-18-129,-18 34 330,19-35-376,0 0-1,0 0 0,0 0 1,1 0-1,-1 0 0,1 0 1,-1 0-1,1 0 0,0 1 1,0-1-1,0 0 0,0 0 1,0 0-1,1 0 0,0 4 0,-1-5-13,0-1 0,1 1-1,-1 0 1,0-1 0,1 1-1,-1-1 1,1 1 0,-1 0-1,1-1 1,-1 1-1,1-1 1,-1 1 0,1-1-1,-1 0 1,1 1 0,0-1-1,-1 1 1,1-1-1,0 0 1,-1 0 0,1 1-1,0-1 1,-1 0 0,1 0-1,0 0 1,0 0-1,-1 0 1,1 0 0,1 0-1,19-7 189,-16 5-141,7-3 76,-1-1 0,1 0-1,-2-1 1,18-12 0,36-39 178,-44 39-297,1-1 33,-1-2-1,-1 0 1,-1 0-1,-1-2 1,17-31-1,-13 14-70,-2-1-1,22-69 1,-34 87-23,8-21-149,11-60 1,-25 101 141,0 1 0,-1-1 0,1 1 0,-1-1 0,0 1 0,0-1-1,-1 1 1,1-1 0,-1 1 0,1-1 0,-1 1 0,-2-6 0,3 9 42,0-1-1,0 1 1,0 0 0,-1-1-1,1 1 1,0 0 0,0 0 0,0-1-1,0 1 1,-1 0 0,1 0 0,0 0-1,0-1 1,-1 1 0,1 0 0,0 0-1,0 0 1,-1 0 0,1-1-1,0 1 1,0 0 0,-1 0 0,1 0-1,0 0 1,-1 0 0,1 0 0,0 0-1,0 0 1,-1 0 0,1 0 0,0 0-1,-1 0 1,1 0 0,-1 0 0,-10 8-116,-10 23 83,-2 13 178,2 2 0,-26 85 0,42-115-50,1 1 0,0 0 1,1 0-1,1 1 0,0 18 0,2-26-16,0 0 1,1 0-1,0 0 1,1-1-1,1 1 1,-1 0-1,1-1 0,1 1 1,0-1-1,6 11 1,-4-9 63,2 1 0,0-1 1,0-1-1,1 1 0,14 12 1,-19-20-94,0 1 1,0-1-1,0 0 1,0-1 0,0 1-1,1-1 1,-1 0-1,1 0 1,0 0 0,-1-1-1,1 1 1,0-1-1,0 0 1,0-1 0,0 1-1,0-1 1,9-1-1,-7 0-13,1-1 0,-1 0-1,0 0 1,0-1 0,-1 1-1,1-2 1,0 1 0,-1-1-1,0 0 1,0 0 0,0-1-1,0 0 1,-1 0 0,0 0-1,0 0 1,0-1 0,0 0-1,-1 0 1,6-12 0,-9 17-39,-1 0 1,0 1 0,1-1-1,-1 0 1,1 0-1,-1 0 1,0 0 0,0 0-1,0 0 1,0 1 0,1-1-1,-1 0 1,0 0-1,0 0 1,-1 0 0,1 0-1,0 0 1,0 0 0,0 0-1,-1 0 1,1 1-1,0-1 1,-1 0 0,1 0-1,0 0 1,-1 1 0,0-2-1,0 2-12,0-1 1,0 1-1,0-1 0,0 1 1,0 0-1,0-1 0,0 1 0,0 0 1,0 0-1,0 0 0,0 0 0,0 0 1,0 0-1,0 0 0,0 0 0,0 1 1,0-1-1,0 0 0,0 0 0,0 1 1,0-1-1,0 1 0,0-1 0,-1 1 1,-2 1 70,1 0 1,0 0-1,-1 0 1,1 0 0,0 1-1,0-1 1,0 1-1,0 0 1,0 0 0,1 0-1,-1 0 1,1 0-1,0 1 1,0-1-1,0 1 1,0-1 0,1 1-1,0 0 1,-1-1-1,1 1 1,0 0-1,1 0 1,-1 0 0,1 0-1,0 0 1,0 0-1,0 0 1,0 0-1,1 0 1,0 0 0,-1 0-1,1-1 1,1 1-1,-1 0 1,1 0-1,-1-1 1,4 5 0,-3-4 12,1 0 1,0-1 0,0 1-1,1-1 1,-1 0-1,1 0 1,-1 0 0,1 0-1,0-1 1,0 1 0,0-1-1,1 0 1,7 2 0,2 1-1032,1-1 0,28 3 0,-3 0-875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22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242 566 2304,'0'-2'275,"1"0"0,-1 0 0,0 0 0,1-1 0,0 1 0,-1 0 0,1 0 0,1-3 0,-1 5-14,-1-1 0,0 0 1,1 1-1,-1-1 0,0 0 0,1 0 1,-1 0-1,0 1 0,0-1 0,0 0 1,0 0-1,0 0 0,0 1 1,0-1-1,0-1 0,0 1-152,-1 0 0,0 1 0,1-1 0,-1 0 0,0 0 1,0 1-1,0-1 0,1 1 0,-1-1 0,0 0 0,0 1 0,0-1 0,0 1 0,0 0 0,0-1 0,0 1 0,-2 0 0,-1-1-23,-1 0-1,1 0 0,-1 1 0,1-1 1,-1 1-1,0 0 0,1 1 0,-1-1 0,1 1 1,-1 0-1,-7 2 0,2 1-59,0 0-1,0 1 1,-17 10 0,16-8 17,0 0-1,1 1 1,0 1 0,0 0 0,-13 15 0,19-18 2,-1 0 0,1 0-1,0 0 1,1 0 0,0 1 0,0 0-1,0-1 1,1 1 0,-1 0 0,2 1 0,-2 10-1,2-15-12,1 0 0,0 0 0,0-1 0,0 1 0,0 0 0,1 0 0,-1 0 0,1-1 0,-1 1 0,1 0 0,0-1 0,0 1 0,0 0 0,1-1 0,-1 1 0,0-1 0,1 0 0,0 0 0,0 1 0,-1-1 0,1 0 0,1 0 0,-1-1 0,0 1 0,0 0 0,1-1 0,-1 1 0,0-1 0,1 0 0,0 0 0,-1 0 0,6 1 0,0-1 51,1 0 0,-1-1-1,0 0 1,1 0-1,-1-1 1,0 0 0,1-1-1,-1 0 1,0 0 0,0 0-1,15-8 1,-5 1 96,0-1-1,-1 0 1,31-25 0,-39 27-86,0 0-1,-1-1 1,0 0 0,13-18-1,-18 23-115,0-1 0,-1 0 0,1 1-1,-1-1 1,0 0 0,0 0 0,0-1 0,-1 1-1,0 0 1,0 0 0,0-1 0,-1 1 0,1-7 0,-2 11-11,1-1-1,0 1 1,-1-1 0,1 1 0,-1 0 0,1-1 0,-1 1 0,1 0 0,-1 0 0,0-1 0,0 1 0,0 0 0,0 0 0,1 0 0,-2 0 0,1 0 0,0 0 0,0 0 0,0 0 0,0 1 0,0-1 0,-1 0 0,0 0 0,-5-1-129,0 0 1,1 0-1,-13-2 0,-6-2-151,78-6 1194,-33 7-815,1-1 0,-1-1 0,-1 0 0,1-2 0,-2 0 0,1-1-1,-1-1 1,-1-1 0,0 0 0,0-1 0,17-19 0,76-105 134,-80 98-46,96-106 311,-121 139-465,2-1 16,-1 0 1,1 1-1,9-6 1,-14 10-28,0 1-1,0 0 1,-1 0 0,1 0-1,0 0 1,0 1-1,0-1 1,0 0 0,0 1-1,0 0 1,0-1-1,0 1 1,0 0 0,1 0-1,-1 0 1,0 0-1,0 0 1,0 1 0,4 0-1,-5 0 2,0-1 0,0 1 0,1 0 1,-1-1-1,0 1 0,0 0 0,0 0 0,0 0 0,0 0 0,0 0 0,0 0 0,0 0 0,0 0 0,0 1 1,-1-1-1,1 0 0,0 1 0,-1-1 0,1 2 0,5 28-146,-5-23 116,0 8 20,-1 0 0,0 1-1,-1-1 1,-1 1 0,0-1-1,-7 25 1,-60 180-10,68-218 30,-173 432 497,-81 54 1072,255-489-1562,-10 17 367,-1 0 0,0-1 0,-1-1 1,-19 21-1,29-35-321,1 0 0,0 0 1,0-1-1,-1 1 0,1 0 1,0 0-1,-1-1 0,1 1 1,-1-1-1,1 1 1,-1-1-1,1 0 0,-1 0 1,-2 1-1,3-1-29,0-1 0,0 1 0,0 0 0,1 0 0,-1 0-1,0-1 1,0 1 0,0 0 0,0-1 0,1 1 0,-1-1 0,0 1 0,0-1 0,1 1 0,-1-1 0,0 0 0,1 1 0,-1-1 0,1 0-1,-1 1 1,1-1 0,-1 0 0,1 0 0,-1 0 0,1-1 0,-2-4 21,0 0-1,1-1 1,0 1-1,1 0 1,0 0 0,0-1-1,0 1 1,0 0-1,2-8 1,1-1 7,0 1 0,1-1 0,6-13 0,1 3-126,1 1 0,25-38 0,37-39-211,-38 52 232,-11 16-578,0-2-1652,31-33 0,-17 30 231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24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1281 4736,'-8'12'1530,"8"-12"-1521,0 0 0,0 0 0,0 0 0,-1 1-1,1-1 1,0 0 0,0 0 0,0 0 0,0 0-1,0 0 1,0 0 0,0 0 0,0 0-1,0 0 1,0 0 0,0 0 0,0 1 0,0-1-1,0 0 1,0 0 0,0 0 0,0 0 0,0 0-1,0 0 1,0 0 0,0 0 0,0 1-1,0-1 1,0 0 0,0 0 0,0 0 0,0 0-1,0 0 1,0 0 0,0 0 0,0 0-1,0 0 1,0 0 0,0 1 0,1-1 0,-1 0-1,0 0 1,0 0 0,0 0 0,0 0 0,0 0-1,0 0 1,0 0 0,0 0 0,0 0-1,0 0 1,0 0 0,1 0 0,-1 0 0,0 0-1,0 0 1,0 0 0,0 0 0,0 0 0,0 0-1,0 0 1,0 0 0,1 0 0,-1 0-1,0 0 1,0 0 0,0 0 0,3 1 173,1 0 0,-1 0 1,0-1-1,1 1 0,-1-1 0,0 0 1,1 0-1,-1 0 0,1 0 0,-1-1 1,0 1-1,1-1 0,-1 0 1,0 0-1,0 0 0,5-2 0,20-11 679,-1-1 0,26-19 1,50-42 179,-76 55-906,15-10 39,-2-2 1,60-62-1,118-170 184,-132 157-76,-20 22-101,-62 81-185,7-12 0,-11 16-8,0 1-1,0 0 1,1-1 0,-1 1-1,0 0 1,0-1 0,0 1-1,0-1 1,1 1 0,-1 0 0,0-1-1,0 1 1,0-1 0,0 1-1,0 0 1,0-1 0,0 1-1,0-1 1,0 1 0,0-1-1,0 1 1,-1 0 0,1-1 0,0 1-1,0 0 1,0-1 0,0 1-1,-1-1 1,1 1 0,0 0-1,0-1 1,-1 1 0,1-1 0,-1 1 1,0 0 1,1 0 0,-1 0 0,1 0-1,-1 0 1,1 1 0,-1-1 0,0 0 0,1 0-1,-1 0 1,1 0 0,-1 1 0,1-1-1,-1 0 1,1 1 0,-1-1 0,1 0 0,-1 1-1,1-1 1,-1 0 0,1 1 0,0-1-1,-1 2 1,-12 9-10,1 1 1,0 0-1,1 1 0,-12 18 1,-40 67 51,34-50 13,19-31 5,-88 152 535,87-148-387,2 0 0,0 1 0,2 0 0,0 1 0,2-1 0,-4 30 0,9-50-146,-1 0 0,1 0-1,0 0 1,0 0 0,1 0 0,-1 0-1,0 0 1,0 0 0,1 0-1,0 0 1,0 2 0,0-3-26,-1-1 0,1 1 0,-1 0-1,1-1 1,0 1 0,-1-1 0,1 1 0,0-1 0,-1 1 0,1-1 0,0 1 0,0-1-1,-1 0 1,1 0 0,0 1 0,0-1 0,0 0 0,0 0 0,-1 0 0,1 0-1,0 0 1,0 0 0,0 0 0,0 0 0,-1 0 0,1 0 0,0 0 0,0 0 0,1-1-1,16-5 98,-1 0 1,0-2-1,31-17 0,-21 11-77,6-4 45,-2-2-1,40-31 1,-46 31-62,-2-1 1,0-2-1,20-24 0,53-83-66,-17 13-36,29-41-41,74-119-41,-165 250 177,46-92-136,-50 93-241,-83 158 133,-57 123 262,61-84 103,-78 180 568,68-184 265,65-149 181,31-38-1056,1 2 1,0 0-1,40-24 0,-25 21-302,-34 20 158,1 0 1,0 0-1,0 0 0,0 0 0,1 0 0,-1 1 1,0 0-1,0-1 0,0 1 0,6 1 0,-8-1 26,0 0 0,0 1 0,0-1 0,0 0 0,0 1-1,0-1 1,0 1 0,0 0 0,0-1 0,0 1 0,-1 0-1,1-1 1,0 1 0,0 0 0,-1 0 0,1 0 0,0 0-1,-1 0 1,1 1 0,9 23-217,-6-14 198,-1-3 82,1-1-1,-1 0 1,1 0 0,1-1-1,-1 1 1,1-1 0,0 0 0,11 10-1,-11-12-44,0 0 1,-1-1-1,2 0 0,-1 0 0,0 0 0,0-1 1,1 0-1,0 0 0,-1 0 0,1 0 0,0-1 1,11 1-1,0-2 122,1 0 0,-1-1 1,0-1-1,-1-1 1,33-9-1,-26 5-21,-1-2-1,0 0 1,36-21-1,-51 26-115,0-1-1,-1 1 1,0-1-1,0 0 1,0 0-1,-1-1 1,1 0-1,-1 0 0,-1 0 1,6-9-1,-9 14 1,-1 0-1,1 0 0,-1 0 0,0 0 0,1 1 1,-1-1-1,0 0 0,1 0 0,-1 0 0,0 0 0,0 0 1,0 0-1,0 0 0,0 0 0,0 0 0,0 0 1,0 0-1,0 0 0,-1 0 0,1-1 0,-1 1-4,1 1 1,-1-1-1,1 1 0,-1-1 0,1 1 0,-1-1 0,0 1 0,1-1 0,-1 1 0,0 0 0,1-1 0,-1 1 0,0 0 0,1-1 0,-1 1 1,0 0-1,0 0 0,1 0 0,-3 0 0,-1 0-28,-1 0 1,0 0-1,1 1 1,-1-1-1,1 1 1,-1 1 0,-4 1-1,4-1 52,-1 0 0,1 0 1,0 1-1,1 0 0,-1 0 0,0 0 0,1 1 0,0-1 0,0 1 1,-5 6-1,6-7 22,1 0 0,1 0 0,-1 0 0,0 0 0,1 0 0,-1 0 0,1 0 0,0 1 0,0-1 0,0 1 0,1-1 0,-1 0 0,1 1 0,0-1 1,0 1-1,0-1 0,0 1 0,1 3 0,2 5 35,1-1 0,0 1 1,0-1-1,1-1 1,0 1-1,1 0 0,1-1 1,10 14-1,-1-5 47,1 0 0,1-1 0,20 16 0,-31-28-458,-1-1 0,1 0 0,0-1 0,0 0 0,0 0 0,9 3 0,10 2-1155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24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15 9152,'-34'-15'4128,"34"19"-3584,16 0-224,7 8-288,39-1 480,7 0-288,46-6-96,4 2-64,30-2 0,-15-2-32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27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358 570 2720,'1'0'597,"3"-1"125,-1 0 1,1 0-1,-1 0 0,0 0 0,1 0 1,-1-1-1,5-3 0,-7 4-638,0 0 0,0 0 0,0 0 0,-1 0 0,1 0 0,0 0-1,0 0 1,-1 0 0,1 0 0,-1 0 0,1-1 0,-1 1 0,0 0 0,1 0 0,-1-1-1,0 1 1,0 0 0,0 0 0,0-1 0,0 1 0,0 0 0,0 0 0,0-1-1,-1 1 1,1 0 0,0 0 0,-1-1 0,1 1 0,-1 0 0,0-2 0,-1 0-21,1 0 0,-1 0 1,0 0-1,0 0 0,0 0 1,0 0-1,0 0 0,-1 1 1,1-1-1,-1 1 0,0 0 1,0 0-1,0 0 0,0 0 1,0 0-1,0 0 0,0 1 1,0 0-1,-1 0 0,1 0 1,0 0-1,-1 0 0,-4 0 1,-3 0-52,0 1 0,0 0 0,-1 1 0,1 1 1,0-1-1,-16 6 0,7-2 31,-1 2-1,1 0 1,-33 18 0,43-19-39,0 0 0,0 0 0,1 1 0,-1 0 1,2 1-1,-1 0 0,1 0 0,-12 16 0,16-18 37,1-1 0,0 0 0,1 1 0,-1 0 0,1-1-1,0 1 1,0 0 0,1 0 0,-1 1 0,2-1 0,-1 0 0,1 0 0,-1 0 0,2 1 0,-1-1 0,1 0 0,2 9 0,-1-7-24,0-1 0,1 1 0,1-1 0,-1 0 0,1-1 0,0 1 0,0 0 0,1-1 0,0 0 1,0 0-1,0-1 0,1 1 0,11 7 0,-7-6 36,-1 0 0,1-1 0,0 0 0,1-1-1,-1-1 1,1 1 0,0-2 0,0 1 0,1-1 0,-1-1 0,1 0 0,-1-1 0,1 0 0,-1-1-1,1 0 1,0-1 0,-1 0 0,1-1 0,-1 0 0,1-1 0,-1 0 0,0-1 0,0 0 0,15-8 0,119-76 515,-52 29-230,-41 30-425,51-32 54,-83 47-57,0 0 0,30-30 1,-41 36 30,-9 8 57,0 0 0,0 0 0,0 0-1,0 0 1,0 0 0,0 0 0,0 0 0,0 0 0,-1 1-1,1-1 1,0 0 0,0 0 0,0 0 0,0 0-1,0 0 1,0 0 0,0 0 0,0 0 0,0 0-1,0 0 1,0-1 0,0 1 0,0 0 0,0 0 0,0 0-1,-1 0 1,1 0 0,0 0 0,0 0 0,0 0-1,0 0 1,0 0 0,0 0 0,0 0 0,0 0 0,0 0-1,0 0 1,0 0 0,0 0 0,0 0 0,0 0-1,0 0 1,0 0 0,0 0 0,0-1 0,0 1 0,0 0-1,0 0 1,0 0 0,0 0 0,0 0 0,0 0-1,0 0 1,0 0 0,0 0 0,0 0 0,0 0-1,0 0 1,-5 1-82,-4 8 110,0 0 0,1 0 1,0 0-1,0 1 0,1 1 0,1-1 0,0 1 1,0 0-1,1 0 0,0 1 0,-5 20 1,9-28-3,1 0 0,-1 0 1,1 0-1,0 0 1,1 0-1,-1 0 1,0 0-1,1 0 0,0 0 1,0 0-1,0 0 1,1 0-1,-1 0 1,5 6-1,-4-7 5,-1-1 0,1 0-1,0 0 1,-1 0 0,1 0-1,0 0 1,0-1 0,1 1 0,-1 0-1,0-1 1,0 0 0,1 1 0,-1-1-1,1 0 1,-1 0 0,1-1-1,-1 1 1,1 0 0,0-1 0,-1 0-1,1 1 1,0-1 0,3-1-1,1 0 23,1 0 0,-1-1 0,0 0-1,0 0 1,0-1 0,-1 0 0,1 0-1,-1 0 1,8-6 0,2-2 25,-1-1 0,16-15 0,-12 10-54,-2-2-1,0 0 0,-1-1 1,-1 0-1,17-32 0,-24 36-211,-5 10-432,-7 23 256,-2 4 418,-3 28 0,8-41-10,1 1-1,-1 0 1,2 0-1,-1 0 1,1 0-1,3 11 0,-3-14 21,1 0-1,0 0 0,0 0 0,1 0 1,0 0-1,0 0 0,0-1 0,0 0 1,1 0-1,0 0 0,5 6 0,-6-9-32,0 0 0,0 1 0,-1-2 1,1 1-1,0 0 0,1 0 0,-1-1 0,0 0 0,0 1 0,1-1 0,-1-1 0,0 1 0,1 0 0,-1-1 0,1 0 0,-1 0 0,1 0 0,-1 0 0,1 0 0,-1-1 0,1 1 0,4-2 0,13-6 98,0 0-1,0 0 1,26-17-1,56-39 136,-79 49-183,-1-2 0,39-37 0,-52 44-66,-1 0 0,0-1 0,-1 0 0,0 0 0,-1-1 0,-1 0 0,11-25 0,-16 34-77,-1 0-1,1 0 0,-1 0 1,0 0-1,0 0 0,0-4 1,-1-3-22,1 10 85,0 0 1,0 0-1,1-1 1,-1 1-1,0 0 1,0 0-1,0-1 1,0 1-1,0 0 1,0 0-1,0-1 1,0 1 0,1 0-1,-1 0 1,0 0-1,0-1 1,0 1-1,0 0 1,1 0-1,-1 0 1,0 0-1,0-1 1,0 1-1,1 0 1,-1 0-1,0 0 1,0 0-1,1 0 1,-1 0-1,0 0 1,1 0-1,11 0-38,11 6-72,-18-4 95,0 1 0,1 0-1,-1 0 1,0 0-1,-1 1 1,1 0-1,-1 0 1,1 0-1,-1 0 1,0 1 0,-1-1-1,1 1 1,-1 0-1,0 0 1,0 0-1,-1 1 1,1-1-1,-1 1 1,0-1 0,-1 1-1,1 0 1,-1 0-1,1 11 1,-7 61-172,3-50 226,1 56 0,1-83-26,0 1 0,0-1 1,0 0-1,1 0 0,-1 0 0,0 0 1,1 0-1,-1 0 0,0 0 1,1 0-1,-1 0 0,1 0 0,1 2 1,-2-3-3,1 0 1,-1 1-1,1-1 1,-1 0 0,0 0-1,1 1 1,-1-1-1,1 0 1,-1 0-1,1 0 1,-1 0-1,1 0 1,-1 1 0,1-1-1,-1 0 1,1 0-1,-1 0 1,1 0-1,-1 0 1,1-1-1,0 1 1,3-1 36,-1-1-1,1 1 1,0-1 0,-1 0 0,0 0-1,5-4 1,-3 3-48,127-103 368,-91 71-275,93-98-343,-120 119 214,-11 10 13,1 1 0,0-1 0,0 1 1,0 0-1,1-1 0,-1 2 0,1-1 0,-1 1 0,1-1 0,0 1 0,5-1 1,-6 2 5,-1 1 0,0-1 0,0 1 0,1 0 1,-1 0-1,1 0 0,-1 0 0,0 1 1,0-1-1,1 1 0,-1 0 0,0 0 1,0 0-1,0 1 0,0-1 0,0 1 1,0-1-1,5 5 0,0 0 13,-1 1 1,0 0-1,0 0 1,0 1-1,-1 0 0,0 0 1,0 0-1,-1 1 1,0 0-1,-1 0 0,0 0 1,0 1-1,-1 0 1,-1-1-1,1 1 0,-1 0 1,-1 0-1,0 0 1,0 0-1,-1 0 0,-2 14 1,1-5 37,1 1 0,0-1 0,2 1 0,6 34 0,-7-51-18,-1 0 1,1 0-1,0 0 1,0 0-1,0 0 0,1 0 1,-1 0-1,1-1 1,-1 1-1,1 0 0,0-1 1,0 0-1,0 1 1,0-1-1,5 3 0,-5-4-1,0 0-1,0 0 0,0 0 1,0-1-1,0 1 0,0-1 0,0 1 1,0-1-1,1 0 0,-1 0 1,0 0-1,0 0 0,0 0 0,0-1 1,0 1-1,1 0 0,-1-1 1,0 0-1,0 0 0,0 1 1,0-1-1,-1 0 0,4-2 0,81-56 252,-37 23-140,-8 9-195,8-6 241,50-44 0,-94 72-201,3-2 57,0-1 0,8-9 0,-15 16-41,0-1 0,0 1 0,1 0 0,-1-1 0,-1 1 0,1-1 1,0 0-1,0 1 0,-1-1 0,1 1 0,0-1 0,-1 0 1,0 0-1,1 1 0,-1-1 0,0 0 0,0 0 0,0 1 0,0-1 1,-1-2-1,1 3 3,0 0 0,-1 1 0,1-1-1,0 1 1,0-1 0,-1 1 0,1-1 0,-1 1 0,1-1 0,-1 1 0,1 0 0,-1-1 0,1 1 0,-1 0 0,1-1 0,-1 1-1,1 0 1,-1-1 0,1 1 0,-1 0 0,0 0 0,0 0 0,-18 0-127,-16 11-35,21-5 132,0 1 0,0 0 0,1 1 0,-15 11 0,21-14 57,0 1 0,1 0 1,-1 0-1,1 1 0,1 0 1,-1 0-1,1 0 0,-6 12 1,10-17-7,0 1 0,0-1 0,0 1 0,0 0 1,0 0-1,1-1 0,-1 1 0,1 0 0,0 0 1,0 0-1,0-1 0,0 1 0,0 0 0,1 0 1,-1 0-1,1-1 0,1 4 0,-1-4 9,0 0-1,0 0 1,0 0 0,0 0 0,1 0-1,-1-1 1,1 1 0,-1 0-1,1-1 1,0 1 0,-1-1-1,1 0 1,0 0 0,0 1-1,0-1 1,0 0 0,0-1 0,0 1-1,0 0 1,0 0 0,0-1-1,4 1 1,3 0 36,1-1 0,-1 0 0,0-1 1,1 1-1,-1-2 0,11-2 0,59-20 36,-69 21-77,94-36 124,-53 19-157,68-18 1,-118 37-12,1 1 0,-1 0 1,1-1-1,-1 1 0,1 0 0,0 0 0,-1 0 1,1 0-1,-1 0 0,1 0 0,2 1 0,-3 0 25,-1-1-1,1 0 0,-1 1 1,1-1-1,-1 0 1,1 1-1,-1-1 0,1 0 1,-1 1-1,0-1 0,1 1 1,-1-1-1,0 1 1,1-1-1,-1 1 0,0-1 1,1 1-1,-1-1 0,0 1 1,0 0-1,0 0 0,1 3 2,-1-1-1,-1 1 1,1-1-1,0 1 1,-1-1-1,0 1 1,0-1-1,-2 6 0,-34 93 725,37-102-710,0 0 0,0 0 0,0 1 0,-1-1 0,1 0 0,0 1 0,0-1 0,0 0 0,0 1 0,0-1 0,0 0 0,0 1 0,0-1 0,0 0 1,0 1-1,0-1 0,0 0 0,0 1 0,0-1 0,0 1 0,0-1 0,0 0 0,0 1 0,0-1 0,0 0 0,1 0 0,-1 1 0,0-1 0,1 1 0,8-3 224,13-13 18,-21 14-244,41-34 122,-20 16-232,25-16-1,-40 30 16,0 1-1,1 0 1,0 0 0,0 0 0,0 1-1,0 0 1,16-2 0,-23 4 82,-1 1 0,1 0 1,0 0-1,-1 0 0,1 0 1,0 0-1,-1 0 0,1 0 1,0 0-1,-1 0 0,1 0 1,0 1-1,-1-1 0,1 0 1,0 0-1,-1 1 0,1-1 1,-1 0-1,1 1 0,0-1 1,-1 0-1,1 1 0,-1-1 1,1 1-1,-1-1 0,0 1 1,1-1-1,-1 1 0,1 0 1,-1-1-1,0 1 0,1-1 1,-1 1-1,0 0 0,0-1 1,0 1-1,1 0 0,-1-1 1,0 1-1,0 0 0,0 1 1,0 3-8,0 1 0,-1 0 1,1 0-1,-3 7 0,1 1 5,2-10 45,0 0-1,-1 1 1,2-1 0,-1 0-1,0 0 1,1 0-1,1 7 1,-1-10-21,-1 0 0,1 1 1,-1-1-1,1 0 0,-1 0 1,1 0-1,0 0 0,0 0 1,-1 0-1,1 0 0,0 0 1,0 0-1,0-1 0,0 1 1,0 0-1,0 0 0,0-1 0,0 1 1,1-1-1,-1 1 0,0-1 1,0 1-1,0-1 0,1 0 1,-1 0-1,0 1 0,0-1 1,0 0-1,1 0 0,1-1 1,13-1 40,-2-2 0,1 0 0,0-1-1,-1 0 1,0-1 0,15-9 0,-10 7-15,3-2 3,0-1 0,0 0 0,-1-2 1,-1-1-1,34-28 0,-37 24-32,-2 0-1,0-1 1,-1-1 0,-1 0 0,-1-1-1,12-29 1,130-300-190,-151 343 125,0 0 0,0 0-1,-1 0 1,1-8 0,-3 7-73,-4 10 12,-7 19 7,-3 16 110,-12 52 0,-3 45-52,28-128 46,-13 64 48,-5 16 44,-7 94 1,22-133-28,1-18 44,1-1 1,1 0 0,2 1 0,7 52 0,-8-77-141,0-3-92,0 0 0,1 0 0,-1-1-1,0 1 1,0 0 0,0 0 0,0 0 0,1 0 0,-1 0 0,0-1 0,1 1 0,-1 0-1,1 0 1,-1 0 0,1-1 0,-1 1 0,1 0 0,-1-1 0,1 1 0,0-1 0,-1 1 0,1 0-1,0-1 1,0 1 0,1 0 0,6-1-1759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0:20.29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37 34 2976,'-7'-5'1302,"7"4"-1134,-1 1-1,1 0 1,0 0-1,-1-1 0,1 1 1,-1 0-1,1-1 1,-1 1-1,1 0 0,-1 0 1,0 0-1,1 0 0,-1 0 1,1 0-1,-1-1 1,1 1-1,-1 0 0,1 0 1,-1 1-1,0-1 1,-3 0 672,-10 0 3867,21 0-3947,268 12 157,-217-11-667,-33-1 12,-23 0-195,0-1 0,0 1-1,0 0 1,0-1 0,0 1-1,0-1 1,0 0 0,0 1 0,0-1-1,-1 0 1,1 0 0,0 0-1,-1 0 1,3-2 0,-4 2-198,1 1 1,0-1 0,-1 0-1,1 1 1,0-1 0,-1 0 0,1 1-1,-1-1 1,1 0 0,-1 0-1,1 0 1,-1 0 0,0 0-1,1 1 1,-1-1 0,0 0-1,0 0 1,0 0 0,0 0-1,0 0 1,0 0 0,0 0-1,0 0 1,0 0 0,0 0 0,0 0-1,0 1 1,-1-3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27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18 109 9376,'-18'-30'4256,"23"10"-3680,0 9 992,8 3-960,5-9 255,8 11-511,10-7-64,2 10-192,11 3-128,3 3 0,14 5-256,-1 8 160,2 4-4959,-6 2 2783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28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19 362 3328,'-15'9'1061,"15"-9"-1026,-1 1-1,1-1 0,0 0 1,0 1-1,-1-1 1,1 0-1,0 1 1,0-1-1,-1 0 0,1 1 1,0-1-1,0 0 1,0 1-1,0-1 0,-1 1 1,1-1-1,0 0 1,0 1-1,0-1 1,0 1-1,0-1 0,0 0 1,0 1-1,0-1 1,2 9 3573,-2-10-3526,0 1-1,1 0 0,-1-1 0,1 1 0,-1 0 0,1 0 1,-1-1-1,1 1 0,-1 0 0,1 0 0,0 0 0,-1 0 1,1 0-1,-1-1 0,1 1 0,0 0 0,7-1 305,8-7 156,-1-1-1,-1 0 1,1-1 0,23-22 0,4-2-243,-38 31-288,42-30 193,-2-3 0,62-62 1,-92 83-121,-8 10-41,-1-1 0,1 0 1,-1 0-1,0-1 1,-1 1-1,1-1 0,-1 0 1,3-8-1,-7 15-48,0 0 0,0 0 0,0 0 0,-1 0 0,1 0 0,0 0 0,0 0 0,0 0 0,0 0 0,0 0 0,-1 0 0,1 0 0,0 0 0,0 0 0,0 0 0,0 0 0,0 0 0,-1 0 0,1 0 0,0 0 0,0 0 0,0 0 0,0 0 1,0 0-1,-1 0 0,1 0 0,0 0 0,0 0 0,0 0 0,0-1 0,0 1 0,0 0 0,-1 0 0,1 0 0,0 0 0,0 0 0,0 0 0,0-1 0,0 1 0,0 0 0,0 0 0,0 0 0,0 0 0,0 0 0,0 0 0,0-1 0,0 1 0,0 0 0,0 0 0,0 0 0,0 0 0,0-1 0,0 1 0,0 0 0,0 0 0,0 0 0,0 0 0,0 0 0,0-1 0,0 1 0,0 0 0,0 0 0,0 0 0,-10 9-177,-2 7 183,0 2 0,1 0 0,1 0 0,-11 26 0,19-39 45,1-1 0,0 0 0,0 1 0,0-1 0,0 0 0,1 1 0,0-1 0,0 1 0,0-1 0,1 1 0,1 7 0,-1-10-8,-1 0 0,1 0 0,0 0 0,0 0 0,0 0 1,0 0-1,0 0 0,1 0 0,-1-1 0,1 1 0,-1-1 0,1 1 0,-1-1 0,1 1 0,0-1 0,0 0 0,0 0 0,-1 0 0,1 0 0,0 0 0,0 0 0,0-1 0,1 1 0,-1-1 0,0 1 0,2-1 0,7 1 47,-1 0-1,0-1 1,0 0 0,1-1 0,-1 0 0,0-1 0,0 0-1,0 0 1,0-1 0,0-1 0,-1 1 0,0-1 0,1-1-1,12-8 1,5-7-69,-1 0 0,-1-2 0,25-28 0,15-11-14,-60 56-14,0 1 0,1 0 0,0 0 0,0 0 0,0 1 0,10-4 1,-15 6 10,1 0 1,-1 1 0,1-1 0,-1 1 0,1-1 0,0 1 0,-1 0 0,1 0 0,-1 0 0,1 0 0,0 0 0,-1 0 0,1 0 0,-1 1 0,1-1 0,0 0 0,-1 1 0,1-1 0,-1 1 0,1 0 0,-1-1 0,0 1 0,1 0 0,-1 0-1,0 0 1,1 0 0,-1 0 0,0 0 0,0 1 0,0-1 0,0 0 0,0 0 0,1 3 0,0 0 41,-1 0 0,1 1 0,-1-1 0,0 0 0,0 1 0,0-1 0,-1 1 0,0-1 0,1 1 0,-2 0 0,0 7 0,-1 1 92,0-1 0,-9 25 0,-3-8 103,11-23-82,0 0 1,1 0-1,-1 0 0,-2 11 1,5-17-141,0 0 1,0 1-1,0-1 1,0 0 0,0 0-1,0 0 1,0 0-1,0 0 1,0 0-1,1 0 1,-1 0-1,0 0 1,0 0 0,0 0-1,0 1 1,0-1-1,0 0 1,0 0-1,0 0 1,0 0-1,1 0 1,-1 0 0,0 0-1,0 0 1,0 0-1,0 0 1,0 0-1,0 0 1,0 0 0,0 0-1,1 0 1,-1 0-1,0 0 1,0 0-1,0 0 1,0 0-1,0 0 1,0 0 0,0 0-1,0 0 1,0-1-1,1 1 1,-1 0-1,0 0 1,0 0-1,0 0 1,0 0 0,0 0-1,0 0 1,0 0-1,12-6 361,21-13-170,-24 13-141,6-3-100,80-45-11,-76 44-75,2 1 1,41-13-1,-57 20 96,0 1-1,0 1 0,1-1 1,-1 1-1,0 0 1,1 0-1,-1 0 0,0 1 1,1-1-1,-1 2 0,0-1 1,0 0-1,0 1 0,0 0 1,0 0-1,0 1 1,8 4-1,1 4 59,0 0 1,0 1-1,22 26 0,-9-10 222,-15-16-342,20 15 0,-27-21-2008,0-3 561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29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31 4800,'-27'-22'2176,"24"17"-1888,3 2-224,8 3-96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31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489 751 5472,'-5'-2'303,"1"1"1,-1-1 0,1 1-1,-1 1 1,1-1 0,-1 1-1,1-1 1,-1 1 0,0 1-1,1-1 1,-1 0 0,0 1-1,1 0 1,-1 0 0,-4 2-1,-131 60 1713,122-56-1865,-92 42 683,89-38-631,0 0 0,1 2 0,-21 17 1,36-27-130,1 1 1,0 0 0,0 1-1,0-1 1,0 1 0,0-1-1,-3 9 1,6-13-60,1 1 0,0-1 0,-1 1 0,1-1 0,0 1 0,0 0 0,-1-1 0,1 1 0,0 0 0,0-1 0,0 1 0,0 0 0,0-1 0,0 1 0,0 0 0,0-1 0,0 1 0,0 0 0,0-1 0,1 1 0,-1 0 0,0-1 0,0 1 0,1 0 0,-1-1 0,0 1 0,1-1 0,-1 1 0,0-1 0,1 1 0,-1-1 0,1 1 0,-1-1 0,2 1 0,0 1 22,0-1-1,0-1 1,0 1-1,0 0 1,1 0 0,-1-1-1,0 1 1,1-1 0,-1 0-1,5 0 1,17-2 145,-1-1 1,1-1-1,-1-1 0,37-12 1,-44 12-147,-1 0 1,1-2-1,-1 1 0,0-2 1,0 0-1,-1-1 0,0 0 1,-1-1-1,0 0 0,12-14 1,-7 3 26,-1-1 1,25-41 0,22-56-111,-61 114 40,115-253-239,-104 222 123,-3-1 1,-1 0 0,-1 0 0,-2-1-1,3-50 1,-10 83 83,1-8-120,-1 1 1,0-1-1,-1 0 1,-3-18-1,3 29 137,1 0-1,-1 0 1,0 0 0,0 0-1,0 0 1,0 1-1,-2-4 1,3 5 18,-1-1-1,1 1 1,-1-1 0,1 1 0,-1 0 0,1-1-1,-1 1 1,1-1 0,-1 1 0,1 0-1,-1 0 1,1-1 0,-1 1 0,1 0-1,-1 0 1,0-1 0,1 1 0,-1 0 0,0 0-1,1 0 1,-1 0 0,1 0 0,-1 0-1,0 0 1,1 0 0,-1 0 0,1 1-1,-1-1 1,0 0 0,1 0 0,-1 1 0,-3 1 3,0 1 0,0 0 0,0 0 0,1 1 1,-1-1-1,1 1 0,0-1 0,0 1 0,-3 6 1,-24 45 76,22-40-43,-8 19 189,2 0 1,-14 49-1,-11 73 685,31-122-700,-30 168 603,33-161-477,2 1-1,4 78 1,0-110-245,0 0 0,1 0 1,0 0-1,0-1 0,1 1 0,4 10 0,-6-18-45,1 1 1,-1-1-1,0 1 0,1-1 1,0 0-1,-1 1 0,1-1 1,0 0-1,0 0 1,0 0-1,1-1 0,-1 1 1,0 0-1,1-1 0,-1 1 1,1-1-1,-1 0 0,1 0 1,-1 0-1,1 0 0,0-1 1,0 1-1,-1-1 0,1 1 1,4-1-1,3-1-1,0 0-1,0 0 1,0-1 0,-1 0 0,1-1-1,-1 0 1,13-6 0,60-35 156,-78 41-165,29-16-31,-2-1-1,0-3 1,-1 0-1,-2-1 1,0-2 0,31-38-1,-58 62-13,1-1-26,0 1 0,0-1-1,1 1 1,-1 0 0,0-1 0,1 1-1,0 0 1,-1 0 0,6-2-1,-7 4 33,-1 0 0,0 0 0,1 0 0,-1 0-1,0 0 1,1 0 0,-1 0 0,0 0-1,0 0 1,1 0 0,-1 0 0,0 0 0,1 0-1,-1 0 1,0 0 0,0 0 0,1 1 0,-1-1-1,0 0 1,0 0 0,1 0 0,-1 0 0,0 1-1,0-1 1,0 0 0,1 0 0,-1 1 0,0-1-1,0 0 1,0 0 0,0 1 0,0-1-1,0 0 1,1 0 0,-1 1 0,0-1 0,0 0-1,0 1 1,0-1 0,0 0 0,0 0 0,0 1-1,0-1 1,0 0 0,0 1 0,0-1 0,0 0-1,-1 0 1,1 1 0,-2 23-132,1-18 117,-11 48 9,8-42 73,1 1 0,0-1 0,1 0-1,1 1 1,0 0 0,0-1 0,3 21 0,-2-30-22,0-1 1,1 1-1,0-1 1,-1 0-1,1 1 1,0-1-1,0 0 1,0 0-1,1 1 1,-1-1-1,0 0 1,1 0-1,-1 0 1,1-1-1,0 1 1,0 0 0,0 0-1,0-1 1,0 0-1,0 1 1,0-1-1,0 0 1,0 0-1,1 0 1,-1 0-1,0 0 1,1-1-1,-1 1 1,1-1-1,-1 1 1,5-1-1,-1 0 18,1 0-1,-1-1 1,0 0 0,0 0-1,0-1 1,0 0-1,0 0 1,0 0-1,0 0 1,0-1 0,-1 0-1,6-4 1,5-6-74,-1-1-1,0 0 1,-1 0 0,24-34 0,-1 3-111,-35 42 112,0 0-1,1 1 0,-1 0 0,1-1 1,4-1-1,-7 3 8,0 1 0,1 0 0,-1 0 1,0 0-1,1-1 0,-1 1 0,1 0 0,-1 0 0,1 0 1,-1 0-1,0 0 0,1 0 0,-1 0 0,1-1 0,-1 1 0,1 1 1,-1-1-1,1 0 0,-1 0 0,1 0 0,-1 0 0,0 0 1,1 0-1,-1 0 0,1 1 0,-1-1 0,0 0 0,1 0 1,-1 1-1,1-1 0,-1 0 0,0 0 0,1 1 0,-1-1 1,0 0-1,0 1 0,1-1 0,-1 1 0,0-1 0,0 0 1,1 1-1,-1-1 0,0 1 0,0-1 0,0 1 0,0-1 1,0 0-1,0 1 0,0-1 0,0 1 0,0 0 0,2 10-75,-1-1 0,-1 0 0,0 19-1,-1-18 101,1 1 0,0-1 0,2 14 0,-1-22-10,0 1-1,0 0 1,0 0 0,1-1 0,-1 1 0,1-1 0,0 0-1,0 1 1,0-1 0,0 0 0,0 0 0,1 0 0,4 4-1,-3-3 41,1-1 0,0 0-1,0 0 1,1 0 0,-1 0-1,1-1 1,-1 0-1,1 0 1,0 0 0,-1-1-1,1 0 1,0 0 0,9 0-1,8-1 56,0-1 0,25-4 0,-30 3-152,35-5 38,0-2-1,0-3 1,-2-1 0,1-3-1,58-27 1,-97 37 27,-1-1 0,1 0 0,-1-1-1,14-12 1,-25 20-16,-1 0 0,0 0-1,1 0 1,-1-1 0,0 1-1,1 0 1,-1 0 0,0-1-1,0 1 1,1 0-1,-1 0 1,0-1 0,0 1-1,1 0 1,-1-1 0,0 1-1,0 0 1,0-1 0,0 1-1,1 0 1,-1-1 0,0 1-1,0-1 1,0 1 0,0 0-1,0-1 1,0 1 0,0 0-1,0-1 1,0 1-1,0-1 1,0 1 0,0 0-1,-1-1 1,1 1 0,0 0-1,0-1 1,0 1 0,0 0-1,0-1 1,-1 1 0,1 0-1,-1-1 1,1 0-12,-1 1 0,0-1 0,0 1 0,0-1 0,0 1-1,0 0 1,0 0 0,0-1 0,-1 1 0,1 0 0,0 0 0,0 0 0,0 0 0,-2 0 0,-2 1-15,0 1 0,0-1 1,0 1-1,1 0 0,-1 0 0,1 1 1,-1-1-1,1 1 0,0 0 1,0 0-1,-7 7 0,-2 1-10,-15 11-25,10-8 46,0-1 0,1 2-1,1 0 1,-19 25 0,32-37 32,1 0 0,0 1 0,0-1-1,1 1 1,-1-1 0,1 1 0,0 0 0,0 0 0,0 0 0,0-1 0,0 1-1,1 0 1,0 0 0,0 0 0,0 0 0,0 0 0,1 0 0,1 5 0,-1-6 4,0 0 0,0 0 0,0 0 0,0 0 0,1 0 0,0 0 0,-1-1 1,1 1-1,0-1 0,0 1 0,0-1 0,1 0 0,-1 0 0,1 0 1,-1 0-1,1 0 0,-1-1 0,1 1 0,0-1 0,0 1 0,0-1 0,0 0 1,4 1-1,-2-1-1,1 0-1,0-1 1,0 0 0,-1 0 0,1 0 0,0 0 0,0-1 0,-1 0 0,11-3 0,3-3 24,27-12 0,-8 2-36,101-32 88,67-27 27,-192 70-119,-1-1 0,1-1 1,-1 0-1,-1-1 0,0-1 0,0 0 0,0 0 0,17-21 1,-29 30-8,1 0-1,0 0 1,0 0 0,-1 0 0,1 0 0,-1 0 0,1-1 0,-1 1 0,1 0-1,-1 0 1,0 0 0,1 0 0,-1-1 0,0 1 0,0 0 0,0 0 0,0 0 0,0-1-1,0 1 1,0 0 0,0 0 0,-1 0 0,1-2 0,-1 3-1,1-1-1,-1 0 1,1 1 0,-1-1 0,1 0 0,-1 1 0,1-1-1,-1 1 1,0-1 0,1 1 0,-1-1 0,0 1-1,1-1 1,-1 1 0,0 0 0,0-1 0,1 1-1,-1 0 1,0 0 0,0-1 0,0 1 0,1 0 0,-1 0-1,0 0 1,0 0 0,0 0 0,0 0 0,1 0-1,-1 1 1,0-1 0,0 0 0,-1 1 0,-13 4-32,0 1 1,-27 15 0,18-8-61,11-7 85,-66 38-266,72-39 280,-1 0 0,1 1 0,-1 0 0,2 1 1,-1 0-1,1 0 0,-7 9 0,12-14 8,-1 0 0,1 0 0,0 0 0,0 0-1,0 0 1,0 1 0,1-1 0,-1 0 0,0 0 0,1 1 0,0-1 0,-1 0 0,1 1 0,0-1-1,0 0 1,1 1 0,-1-1 0,0 0 0,1 1 0,-1-1 0,1 0 0,0 0 0,0 1-1,0-1 1,0 0 0,0 0 0,0 0 0,1 0 0,-1 0 0,1 0 0,-1-1 0,1 1 0,2 2-1,2 1 13,0-1-1,0 1 1,0-1 0,1 0-1,-1-1 1,1 0-1,0 0 1,0 0-1,7 1 1,1-1 19,-1-1 0,0-1 0,1 0 0,-1-1 0,1 0 0,-1-2 0,25-4 0,97-31 110,-114 30-151,102-30 22,-47 16-9,137-59 0,-192 69-18,-1-2 0,29-21 0,-46 29-41,-6 3-58,-7 2-65,-144 69 27,128-59 117,-6 2-37,1 1 0,1 2 0,-28 18 0,48-27 78,0 1 0,1 0-1,0 1 1,-11 12 0,16-16-7,-1 1 0,1-1-1,0 1 1,1 0 0,-1-1 0,1 1 0,0 1 0,0-1-1,0 0 1,-1 10 0,3-14 1,-1 0-1,1 0 1,0 0 0,0 0 0,0 0 0,0 0-1,0 0 1,0-1 0,1 1 0,-1 0-1,0 0 1,0 0 0,1 0 0,-1 0-1,0-1 1,1 1 0,-1 0 0,1 0-1,-1 0 1,1-1 0,-1 1 0,1 0-1,0-1 1,-1 1 0,1-1 0,0 1-1,-1 0 1,1-1 0,0 1 0,0-1-1,0 0 1,-1 1 0,1-1 0,0 0-1,0 0 1,0 1 0,0-1 0,0 0-1,0 0 1,-1 0 0,1 0 0,0 0-1,2 0 1,2-1 34,1 1 0,-1-1 0,0 0-1,1-1 1,7-2 0,58-24 67,74-41 1,-127 58-112,0 0 0,24-21 0,-33 24 16,0-1 0,-1 1 1,0-1-1,0-1 0,-1 1 0,-1-1 0,7-13 0,-10 19-9,33-66 80,-3 0 0,28-86 0,-34 84-132,-6 17 46,31-91-292,-51 143 269,0 0-29,0 0-1,0-1 0,0 1 1,0-1-1,-1 1 1,0-1-1,0 1 1,0-1-1,0 0 1,-1-4-1,1 8 48,0-1-1,0 1 1,0 0 0,0 0-1,0 0 1,0-1 0,-1 1-1,1 0 1,0 0 0,0 0-1,0-1 1,0 1 0,-1 0-1,1 0 1,0 0 0,0 0-1,0 0 1,-1-1 0,1 1-1,0 0 1,0 0 0,0 0-1,-1 0 1,1 0-1,0 0 1,0 0 0,-1 0-1,1 0 1,0 0 0,0 0-1,-1 0 1,1 0 0,0 0-1,0 0 1,-1 0 0,1 0-1,-1 0 1,-9 8-89,6-2 85,-1 0 0,1 0 0,0 1 0,0-1 0,1 1 1,-3 9-1,-14 37-27,-22 105 0,5 59-48,25-138-508,10-67-231,0 0 0,1 1 1,1-1-1,2 25 0,-1-33 140,0 1 1,0 0-1,0-1 0,0 1 0,1 0 0,0-1 0,0 0 0,0 1 0,1-1 0,-1 0 0,1 0 0,0-1 1,0 1-1,0 0 0,5 3 0,25 18-3284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32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1 288 3552,'0'0'5232,"2"0"-4685,0 0 0,0 0 1,0 0-1,0 0 0,0 0 1,0-1-1,2 0 0,11-9 67,0-1-1,-1 0 0,16-18 1,37-45-528,-39 41-66,-9 10 149,0 0 0,28-48 0,-71 124-270,20-44 83,1 0 0,1 0 0,-1 0 1,1 0-1,-1 15 0,5-14-1651,6 0 437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32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28 4576,'-10'-19'2048,"10"14"-1760,5 2-320,3 6-32,6-3-192,7 8 160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33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8 250 5408,'-8'4'2798,"17"-9"-916,27-14 275,86-52-197,122-69-64,-238 137-1843,-3 1-26,0 0 1,1 0-1,-1 0 1,0 1-1,1-1 1,-1 1-1,1 0 1,0 0-1,-1 1 0,1-1 1,0 1-1,0-1 1,7 1-1,-10 1-10,-1-1 0,1 0 0,0 0-1,0 0 1,-1 1 0,1-1 0,0 0 0,0 1-1,-1-1 1,1 1 0,0-1 0,-1 1 0,1-1-1,-1 1 1,1-1 0,0 1 0,-1 0 0,1-1-1,-1 1 1,0 0 0,1-1 0,-1 1 0,0 0-1,1 0 1,-1-1 0,0 1 0,0 0 0,1 0-1,-1 0 1,0-1 0,0 1 0,0 0 0,0 0-1,0 0 1,0-1 0,0 1 0,-1 1 0,0 5 96,0 0 1,-1 0-1,-3 10 1,1-6-39,3-6-39,-23 70 755,108-136 611,-69 50-1455,1 1-1,-1 1 0,2 1 0,-1 0 1,28-8-1,-38 14 44,1 0 0,0 1-1,0 0 1,0 0 0,0 1 0,0 0-1,0 0 1,0 0 0,-1 1 0,1 0-1,0 1 1,0-1 0,0 1 0,-1 1-1,1-1 1,-1 1 0,11 6 0,4 5 40,23 13 313,-40-25-273,0 0 1,1 0-1,-1-1 1,1 1 0,0-1-1,-1 0 1,1 0-1,7-1 1,-2 0-937,0-1 0,1-1 0,9-2 1,13-2-4445,-6 5 2542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34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1092 5888,'-10'7'2172,"16"-7"-803,24-10 404,-22 7-1087,3 0-351,16-6 66,0 0 1,-1-2-1,-1-1 0,45-28 0,-28 7-84,62-61 0,33-51 89,-70 73-299,50-48-19,55-60 330,-167 175-452,4-4-5,-9 9 35,0 0 0,0 0 1,0 0-1,0 0 0,0 0 1,0 0-1,0-1 0,1 1 1,-1 0-1,0 0 0,0 0 0,0 0 1,0 0-1,0 0 0,0-1 1,0 1-1,0 0 0,0 0 1,0 0-1,0 0 0,0-1 1,0 1-1,0 0 0,0 0 0,0 0 1,0 0-1,0 0 0,0-1 1,0 1-1,0 0 0,0 0 1,0 0-1,0 0 0,0 0 1,0-1-1,0 1 0,-1 0 0,1 0 1,0 0-1,0 0 0,0 0 1,0 0-1,0-1 0,0 1 1,0 0-1,-1 0 0,1 0 1,-7 4-109,-3 4 84,1 0 0,1 0 0,-1 1 1,-8 12-1,-121 195 108,106-156 259,-35 93-1,65-147-298,-3 5 98,1 1 1,0 0-1,-2 18 0,5-28-105,1 0-1,0 0 0,-1 0 0,1 0 0,0 0 0,0 1 0,0-1 1,1 0-1,-1 0 0,0 0 0,1 0 0,-1 0 0,1 0 0,0 0 1,0 0-1,0-1 0,0 1 0,0 0 0,0 0 0,0-1 0,0 1 0,1 0 1,-1-1-1,1 1 0,-1-1 0,1 0 0,-1 0 0,3 2 0,0-2 27,0 1 0,0-1 0,0 0 0,1 0 0,-1-1 0,0 1 0,0-1 0,1 0 0,-1 0 0,0 0-1,1 0 1,-1-1 0,5-1 0,6-2 66,0-1 0,16-7 0,-30 12-119,14-8 23,0 0 0,0 0 0,0-1 0,-1-1 0,-1-1 0,0 0 0,18-19 0,70-96-9,-97 121-11,195-236-52,-178 217 113,154-181-334,-144 164 397,-1-1-1,-3-2 1,27-56-1,-52 93-107,-2 7-25,0 0-1,0-1 1,0 1 0,0 0-1,1 0 1,-1 0 0,0 0-1,0 0 1,-1 0 0,1 0-1,0 0 1,0 0 0,0 0-1,0 0 1,0 0 0,0 0-1,0 0 1,0 0 0,0-1-1,0 1 1,0 0 0,0 0-1,0 0 1,0 0 0,0 0-1,0 0 1,0 0 0,0 0-1,0 0 1,0 0 0,0 0-1,0 0 1,0 0 0,0 0-1,0 0 1,-1 0 0,1 0-1,0 0 1,0 0 0,0 0-1,0 0 1,0 0 0,0 0-1,0 0 1,0 0 0,0 0-1,0 0 1,0 0 0,0 0-1,0 0 1,0 0 0,0 0-1,-1 0 1,1 0 0,0 0-1,0 0 1,0 0 0,-2 2-14,0 0-1,0 0 1,0 0 0,0 0 0,0 0 0,1 1-1,-1-1 1,1 1 0,0-1 0,-2 5-1,-8 13-10,-63 84 90,-17 28 89,-19 85 331,17 12 244,35-82-2,37-104 153,21-43-865,-1 1-1,1-1 0,0 0 0,0 0 0,0 1 1,0-1-1,0 0 0,0 0 0,0 1 0,-1-1 1,1 0-1,0 0 0,0 1 0,0-1 1,0 0-1,0 1 0,0-1 0,0 0 0,0 0 1,1 1-1,-1-1 0,0 0 0,0 0 1,0 1-1,0-1 0,0 0 0,1 1 0,2-2 100,3-5-112,0 0-1,-1-1 1,0 0-1,-1-1 0,4-7 1,3-3-101,-6 10 54,31-47-69,-32 49 90,1 0 1,1 0-1,-1 0 0,1 1 0,0 0 0,8-5 0,-13 9 8,0 0 0,0 0 0,1 0-1,-1 1 1,1-1 0,-1 0-1,1 1 1,-1-1 0,1 1 0,-1-1-1,1 1 1,-1 0 0,1 0 0,0 0-1,-1 0 1,1 0 0,-1 0 0,1 0-1,0 0 1,2 2 0,-2-1-7,0 0 0,-1 0 0,1 0 0,-1 1 0,1-1 0,-1 0 1,1 1-1,-1 0 0,0-1 0,0 1 0,0 0 0,0-1 0,0 1 0,0 0 0,0 0 1,0 2-1,6 15-30,-2-6 95,-1 0 1,2-1 0,0 0 0,9 15 0,-12-23-24,0 0-1,0-1 1,1 1-1,-1-1 0,1 0 1,0 0-1,0 0 1,0 0-1,0-1 0,0 0 1,0 0-1,1 0 1,-1 0-1,1 0 1,-1-1-1,7 1 0,2 0 36,0 0 1,0-1-1,0-1 0,-1 0 0,1 0 0,0-1 0,0-1 0,16-4 0,-20 3-22,-1 0-1,0 0 1,0 0-1,0-1 1,0 0-1,0-1 1,-1 1-1,0-2 1,0 1-1,-1-1 0,1 0 1,10-12-1,-6 3-141,-1 0 1,0-1-1,-1 0 0,11-28 0,-21 48-21,0 0 1,1-1-1,-1 1 1,1 0-1,0 7 0,0 6 152,-1-8 14,0-1-1,1 1 0,1 0 0,0 0 1,0 0-1,0 0 0,1-1 1,6 15-1,-7-18-48,1-1 0,0 0 0,0 0 1,1 0-1,-1 0 0,1-1 0,0 1 0,0-1 0,0 1 1,0-1-1,1 0 0,-1 0 0,1 0 0,0-1 0,0 0 1,0 1-1,0-1 0,0 0 0,5 1 0,1 0-1202,0-1 0,-1 0 0,1-1 0,0 0 1,20 0-1,-4-2-1072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34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44 7968,'-4'-5'3616,"21"10"-3136,18-10 928,4 5-864,50-8 0,2 2-352,32-11 224,-9 9-224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37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357 854 4320,'-4'-11'975,"4"8"-590,-1 0 1,0 0 0,-1 0 0,1 0 0,-3-4-1,3 5-238,0 1 0,0 0 0,0 0 0,0 0 0,-1 0 0,1 0 0,0 1 0,-1-1 0,1 0-1,0 0 1,-1 1 0,1-1 0,-1 1 0,-1-1 0,-1 0 34,-1 1 0,1-1-1,0 1 1,-1 0 0,1 0 0,0 0-1,-1 1 1,1 0 0,0-1 0,-5 3 0,-38 15 533,42-15-676,-96 46 849,83-39-681,2 0 1,-1 1-1,-22 21 0,36-29-122,0 0 0,0 0 0,0 1 0,0-1-1,0 1 1,1 0 0,-3 5 0,4-8-60,1 0 0,0-1-1,-1 1 1,1 0 0,0 0 0,0-1 0,0 1 0,0 0-1,0 0 1,0 0 0,0-1 0,0 1 0,0 0 0,0 0-1,0 0 1,1-1 0,-1 1 0,1 1 0,0-1-4,-1 0 1,1 0-1,0 0 1,0 0-1,0-1 1,0 1-1,0 0 1,0 0-1,0-1 1,0 1-1,0-1 1,0 1-1,0-1 1,1 0-1,-1 1 1,2-1-1,9 2 80,0 0-1,-1-1 1,2 0-1,-1-1 1,0-1-1,16-2 1,-9 0-23,0-1 1,-1-1 0,24-10 0,-34 12-49,0 0-1,0-1 0,0 0 1,0 0-1,-1-1 1,1 0-1,-1-1 1,-1 1-1,1-1 1,-1-1-1,0 1 0,0-1 1,-1 0-1,0 0 1,0-1-1,-1 1 1,7-17-1,-7 15-81,-2 4 8,-1 1 0,1 0-1,-1-1 1,1 1 0,-1-1 0,0 1 0,-1-1 0,1 0 0,-1 1 0,0-6 0,0 10 35,0-1-1,0 1 1,0 0 0,0 0-1,0 0 1,0-1 0,0 1-1,0 0 1,0 0 0,0 0 0,0-1-1,0 1 1,0 0 0,0 0-1,0 0 1,-1 0 0,1-1 0,0 1-1,0 0 1,0 0 0,0 0-1,0 0 1,0-1 0,0 1-1,0 0 1,-1 0 0,1 0 0,0 0-1,0 0 1,0 0 0,0-1-1,-1 1 1,1 0 0,0 0 0,0 0-1,0 0 1,0 0 0,-1 0-1,1 0 1,0 0 0,0 0-1,0 0 1,-1 0 0,1 0 0,0 0-1,-7 9-248,-3 18 245,6-12 107,1-1 0,0 1-1,0 21 1,3-31 1,0-1 0,0 0 0,0 1 0,1-1 0,-1 0 0,1 0 0,0 1 0,1-1 0,-1 0 0,1 0-1,0 0 1,0 0 0,0-1 0,0 1 0,1 0 0,4 5 0,-5-8-41,0 1-1,0-1 1,0 0 0,0 0-1,0 0 1,1 0 0,-1 0-1,0-1 1,1 1 0,-1-1-1,0 1 1,1-1 0,-1 0-1,0 0 1,1 0 0,-1 0-1,0 0 1,1-1 0,-1 1-1,0-1 1,1 1 0,2-2-1,1 0 54,3 0-86,0 0 0,-1-2-1,1 1 1,-1-1-1,10-6 1,38-28-106,-24 16 156,-28 19-64,79-49 3,-67 43-18,1 1 0,-1 1 0,23-7-1,-36 13-2,0 0 1,0 0-1,0 1 0,0-1 0,0 1 0,0 0 0,0 0 0,0 0 0,0 0 0,0 1 0,0-1 0,1 1 0,-1 0 0,-1-1 0,1 2 0,0-1 0,0 0 0,4 3 0,-5-3 10,0 1 1,0 0-1,0 0 0,0 0 0,0 0 0,-1 0 0,1 0 0,-1 1 0,1-1 0,-1 0 1,0 1-1,0-1 0,0 1 0,0-1 0,0 1 0,-1 0 0,1-1 0,-1 1 1,0 0-1,0 4 0,0 7 80,0-1-1,-1 0 1,-1 0 0,-6 23 0,8-35-61,-1 0 0,1-1-1,0 1 1,-1 0 0,1 0-1,0 0 1,0 0 0,0 0 0,0 0-1,0 0 1,0 0 0,0 0-1,0 0 1,0 0 0,0 0 0,1-1-1,-1 1 1,0 0 0,1 0-1,-1 0 1,1 1 0,0-1 9,0-1-1,-1 1 1,1-1 0,0 1 0,0-1 0,0 1-1,0-1 1,0 1 0,0-1 0,-1 0-1,1 0 1,0 1 0,0-1 0,0 0-1,0 0 1,0 0 0,1 0 0,6-1 66,-1 0 0,1 0 0,-1-1 0,10-3 0,-13 4-141,28-11 75,-27 9-61,0 1 0,1-1-1,0 1 1,-1 1 0,1-1 0,0 1 0,0 0 0,0 0 0,0 0 0,0 1 0,9 1 0,-12 0 9,0 0 0,0 0 0,0 1 0,-1-1 0,1 1 0,0 0-1,-1 0 1,0 0 0,1 0 0,-1 0 0,0 1 0,0-1 0,0 1 0,0-1 0,2 5 0,-1-2 31,-1-1 1,1 0-1,1-1 1,-1 1-1,7 5 1,-6-7 34,-1 0 0,1 0-1,-1-1 1,1 1 0,0-1 0,-1 0-1,1 0 1,0 0 0,0-1 0,0 1-1,0-1 1,0 0 0,0 0 0,0-1-1,0 1 1,0-1 0,-1 0 0,5-1 0,10-4 37,-1 0 1,27-14 0,-27 12-91,8-4 92,-2-2-1,1 0 1,37-32 0,-25 15-82,40-46 0,-24 17-6,-3-3 1,73-121-1,-87 120 35,44-112 1,-56 115-182,16-67 1,-36 118 101,-2 8 13,-1 0 0,1-1 0,0 1 0,-1-1 0,1 1 0,-1-1 0,0 1 0,0-1 0,0 1 0,0-1 0,0 0 0,-1 1-1,0-3 1,0 3-132,-2 7 24,-26 65-305,-6 10 428,-81 199 67,97-225 11,2 1 0,3 0 0,-9 71 0,20-104-31,1 1 0,2 0 0,3 39 0,-2-53 36,1 0 1,0 1-1,0-1 1,1 0-1,0 0 1,1 0-1,0 0 1,0-1-1,1 0 1,0 0-1,9 11 1,-11-16-44,0 0 0,0 0 0,0 0 0,0 0 0,1-1 0,-1 1 0,1-1 0,0 0 0,0 0 0,0-1 0,-1 1 0,2-1 0,4 2 0,-3-2 24,1-1-1,-1 1 1,0-1 0,0 0 0,1 0-1,-1-1 1,0 0 0,9-3-1,-2 0 15,-1 0-1,1-1 0,-1-1 1,0 0-1,-1-1 0,1 0 0,-1-1 1,12-11-1,-10 7-72,-2 0-1,1 0 1,-2-1-1,1-1 1,-2 0 0,11-21-1,-15 25 2,0 0-1,-1-1 1,0 0-1,0 0 1,-1 0-1,-1 0 1,0-1-1,-1 1 1,0 0-1,-1-17 1,0 26 3,0 0 0,0 0 0,0 0 1,0 0-1,-1 0 0,1 0 1,-1 1-1,1-1 0,-1 0 0,0 0 1,0 1-1,0-1 0,0 0 0,0 1 1,0-1-1,0 1 0,0-1 0,0 1 1,-1 0-1,-1-2 0,1 2 3,1 1-1,-1 0 0,1-1 1,-1 1-1,1 0 0,-1 0 1,1 0-1,-1 0 0,1 0 1,-1 0-1,1 1 1,0-1-1,-1 0 0,1 1 1,-1-1-1,1 1 0,-1-1 1,1 1-1,0 0 0,0 0 1,-1-1-1,1 1 1,0 0-1,0 0 0,0 0 1,-2 2-1,-5 6-38,0 0 1,0 0-1,1 1 0,0 0 1,0 0-1,1 0 0,-5 14 0,4-7 54,1 0 0,0-1-1,1 2 1,-3 23 0,7-37 22,0 0 0,1 1 0,0-1 1,0 1-1,0-1 0,0 0 0,1 1 1,2 7-1,-2-9-7,0-1 0,0 0-1,0 0 1,0 0 0,1 0 0,-1 0 0,0-1 0,1 1 0,0 0 0,-1-1-1,1 1 1,0-1 0,0 1 0,0-1 0,0 0 0,0 0 0,0 0 0,4 2-1,3-1 30,0 0-1,-1 0 0,1 0 1,0-1-1,0-1 0,0 0 1,16-1-1,64-13 185,-82 12-225,64-15-8,83-33 1,-131 42-25,-16 5 9,1 1 1,0 0 0,-1 0-1,1 1 1,0 0 0,0 0-1,13 1 1,-20 0 6,0 0 0,0 0 0,1 1 0,-1-1 0,0 0 0,0 1 0,0-1-1,1 1 1,-1 0 0,0-1 0,0 1 0,0 0 0,0-1 0,0 1 0,0 0 0,0 0 0,0 0 0,-1 0 0,3 2 0,-2-1 0,0 1-1,0-1 1,0 1 0,0-1 0,0 1 0,-1 0 0,1-1 0,-1 1 0,1 3 0,-1 0 58,0 1-1,-1 0 1,1-1 0,-1 1-1,-1-1 1,-2 11 0,4-17-37,0 0 1,0 0-1,0 0 1,0 0-1,0 0 1,0 0-1,0 0 1,0 0-1,0 0 1,0 0-1,1 0 1,-1 0-1,0 0 1,0 0-1,0 0 1,0 0-1,0 0 1,0 0-1,0 0 1,0 1-1,0-1 1,0 0-1,0 0 0,0 0 1,0 0-1,0 0 1,0 0-1,0 0 1,0 0-1,1 0 1,-1 0-1,0 0 1,0 0-1,0 0 1,0 0-1,0 0 1,0 0-1,0 0 1,0 0-1,0 1 1,0-1-1,0 0 1,0 0-1,0 0 1,0 0-1,0 0 1,0 0-1,0 0 1,0 0-1,0 0 1,0 0-1,0 0 1,0 0-1,0 0 1,0 0-1,0 0 1,-1 1-1,1-1 1,8-7 268,10-11-212,-7 4-91,-8 9-17,1-1 1,-1 1-1,2 1 1,-1-1 0,0 0-1,1 1 1,0 0-1,0 0 1,0 1-1,10-6 1,-15 9 34,1-1 0,0 1 0,0 0 1,0-1-1,-1 1 0,1 0 0,0 0 0,0 0 1,0 0-1,-1 0 0,1 0 0,0 0 0,0 0 1,0 0-1,0 1 0,-1-1 0,1 0 0,0 0 1,0 1-1,-1-1 0,1 0 0,0 1 0,-1-1 1,1 1-1,0-1 0,-1 1 0,1-1 1,0 1-1,-1-1 0,1 1 0,-1 0 0,1-1 1,-1 1-1,0 0 0,1 0 0,1 4-32,0-1 0,-1 1 0,0 0 0,0-1 0,1 6 0,0 1 32,1 4-3,-2-9 29,0 0 0,0 0 0,1 0-1,4 9 1,-5-13-11,0 0-1,0 0 1,0-1 0,1 1-1,-1 0 1,0-1 0,1 1-1,0-1 1,-1 1-1,1-1 1,0 1 0,0-1-1,0 0 1,0 0 0,0 0-1,0 0 1,3 0-1,7 2 57,0-1-1,0 0 1,0-1-1,0 0 1,0-1-1,18-2 0,3-2 84,35-9 0,-40 5-82,-1-1 0,0-2 0,-1 0 1,43-26-1,-41 19-84,-1-2 1,36-31 0,-33 25-171,-25 22 167,25-19-62,-29 22 67,0 0 0,1 0 0,-1 1 0,0-1 0,1 0 1,-1 1-1,1-1 0,-1 1 0,1-1 0,-1 1 0,0-1 0,1 1 1,0 0-1,-1 0 0,1 0 0,-1 0 0,1 0 0,2 1 0,-3-1 4,0 1 0,0 0-1,0-1 1,-1 1 0,1 0-1,0 0 1,0 0 0,-1 0-1,1 0 1,0-1 0,-1 1-1,1 0 1,-1 0 0,1 1-1,-1-1 1,1 0 0,-1 0-1,0 0 1,0 2 0,2 21 18,-2-22-6,0 17 39,0 1-1,-2-1 1,0 1-1,-7 22 0,8-37 21,-1 0 0,1 0 0,0 0-1,1 0 1,-1 9 0,1-14-46,0 1 0,0-1 0,0 1 0,0-1 0,0 1 0,0-1 1,1 1-1,-1 0 0,0-1 0,0 1 0,0-1 0,1 1 0,-1-1 0,0 0 0,1 1 0,-1-1 1,1 1-1,-1-1 0,0 1 0,1-1 0,0 1 0,0-1 24,0 0 0,0 1 0,0-1 0,0 0 0,1 0 0,-1 0 0,0 0 0,0 0 0,0 0 0,0 0 0,0-1-1,0 1 1,0 0 0,0-1 0,2 0 0,107-47 199,-73 30-362,0 2-1,50-14 0,-81 28 100,0 1 1,0 0-1,0 0 0,1 1 0,-1-1 0,7 2 0,-11-1 23,-1 0 0,0 0 0,1 0-1,-1 1 1,0-1 0,1 0 0,-1 1 0,0-1-1,0 1 1,1-1 0,-1 1 0,0-1-1,0 1 1,0 0 0,0 0 0,0 0-1,0-1 1,0 1 0,0 0 0,0 0 0,0 0-1,-1 1 1,1-1 0,0 0 0,-1 0-1,1 0 1,-1 0 0,1 1 0,-1-1-1,1 0 1,-1 0 0,0 1 0,0-1 0,1 3-1,-1 2 11,-1-1 1,1 1-1,-1 0 0,0-1 0,0 1 0,-1-1 0,1 1 0,-1-1 0,0 1 0,-1-1 0,1 0 0,-1 0 1,-4 5-1,6-9 4,0 0 1,1 0 0,-1 0 0,0 1 0,0-1-1,1 0 1,-1 1 0,0-1 0,1 1 0,-1-1 0,1 0-1,0 1 1,0-1 0,-1 3 0,1-3-6,1 0 1,-1 0-1,0 0 1,1 0-1,-1 0 1,1 0-1,-1-1 1,1 1-1,-1 0 1,1 0-1,0 0 1,-1 0-1,1-1 1,0 1-1,0 0 1,-1 0-1,1-1 0,0 1 1,0-1-1,1 1 1,1 1 11,0 0 0,0-1 0,0 0 1,0 1-1,1-1 0,-1 0 0,0-1 0,1 1 0,-1 0 0,0-1 0,1 0 1,-1 0-1,1 0 0,-1 0 0,6-2 0,3-1-27,-1 0-1,0-1 1,14-7-1,-15 7-104,10-7 143,0 0 0,-1-1 0,24-20 0,-4 3-1,3-1 61,96-62 59,-112 78-50,30-19-206,-50 29 82,-1 0 0,1 0-1,-1-1 1,1 1 0,-2-1-1,6-6 1,-10 10 25,0 1-1,0 0 1,0 0 0,1 0-1,-1-1 1,0 1 0,0 0-1,0 0 1,0 0 0,0-1-1,0 1 1,0 0 0,0 0-1,0-1 1,0 1 0,0 0-1,0 0 1,0-1 0,0 1 0,0 0-1,0 0 1,0-1 0,0 1-1,0 0 1,0 0 0,-1 0-1,1-1 1,0 1 0,0 0-1,0 0 1,0 0 0,0-1-1,-1 1 1,1 0 0,0 0-1,0 0 1,0 0 0,-1 0-1,1-1 1,0 1 0,0 0-1,0 0 1,-1 0 0,1 0-1,0 0 1,0 0 0,-1 0-1,1 0 1,0 0 0,-1 0 0,-12-1-67,9 2 46,0 1 0,0 0 1,0 0-1,0 0 0,0 0 0,-7 6 0,1-1-25,-32 22-12,2 1 0,1 3 0,-58 61 0,71-67 79,14-15 34,1-1-1,0 1 1,1 1 0,-11 18 0,20-29-24,0 1-1,0-1 1,0 1 0,0 0 0,1-1-1,-1 1 1,1 0 0,0 3-1,-1-5-10,1-1-1,0 1 0,0-1 1,0 1-1,0 0 0,0-1 0,0 1 1,0-1-1,0 1 0,1-1 0,-1 1 1,0-1-1,0 1 0,0-1 1,1 1-1,-1-1 0,0 1 0,0-1 1,1 1-1,-1-1 0,0 1 1,1-1-1,-1 1 0,1-1 0,-1 0 1,0 1-1,1-1 0,-1 0 0,1 1 1,-1-1-1,1 0 0,-1 0 1,1 0-1,-1 1 0,1-1 0,0 0 1,-1 0-1,1 0 0,-1 0 1,1 0-1,-1 0 0,1 0 0,0 0 1,6-2 27,0 0 1,0 0 0,-1-1 0,1 0 0,-1 0-1,0 0 1,8-6 0,38-33 68,127-128-45,-86 57-448,-93 112 375,0 1 0,0 0-1,0-1 1,1 1-1,-1 0 1,0 0 0,0-1-1,0 1 1,0 0 0,1-1-1,-1 1 1,0 0 0,0 0-1,1 0 1,-1-1-1,0 1 1,0 0 0,1 0-1,-1 0 1,0 0 0,0 0-1,1-1 1,-1 1 0,0 0-1,1 0 1,-1 0-1,0 0 1,1 0 0,0 0-1,-1 10-131,-6 21-40,5-28 171,-6 25 101,2-10 155,0 0-1,1 0 1,-1 25 0,5-38-208,0-1 0,0 1 1,0-1-1,0 1 0,1-1 0,0 1 0,0-1 0,0 1 1,0-1-1,1 0 0,0 0 0,0 1 0,0-1 1,0 0-1,1-1 0,-1 1 0,1 0 0,0-1 1,4 4-1,-1-2 18,0 0 0,1-1 0,0 1 0,0-2 0,0 1 0,1-1 0,-1 0 0,13 3 0,-7-3 50,1 0-1,-1-1 1,1-1-1,19-1 1,3-2-864,0-3 0,64-15 0,-57 8-2546,40-17 0,-73 26 2262,0-1 0,-1 0 0,0-1-1,0 0 1,0 0 0,0-1-1,-1 0 1,0-1 0,13-12-1,14-23-3180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0:20.90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9 144 3552,'-1'0'97,"1"0"-1,-1 0 1,1 0 0,0 0-1,-1 0 1,1 0 0,0-1-1,-1 1 1,1 0 0,0 0-1,-1 0 1,1 0 0,0-1-1,-1 1 1,1 0 0,0 0-1,0-1 1,-1 1 0,1 0-1,0 0 1,0-1 0,0 1-1,-1 0 1,1-1 0,0 1-1,0 0 1,0-1 0,0 1-1,0 0 1,-1-1 0,1 1-1,0 0 1,0-1 0,0 1-1,0-1 1,0 1 0,0 0-1,0-1 1,0 1 0,1 0 0,-1-1-1,0 1 1,0 0 0,0-1-1,0 1 1,0 0 0,1-1-1,-1 1 1,0 0 0,0-1-1,0 1 1,1 0 0,-1 0-1,0-1 1,0 1 0,1-1-1,4-7 1866,-3 5-1771,0 0 0,0 0 0,0 0 0,0 0 0,1 1 0,-1-1 0,1 1 0,0-1 0,-1 1 0,5-2 0,2-3 252,-4 3-305,-1 1 1,1 0 0,1 0-1,-1 1 1,0-1 0,10-2-1,36-8 220,63-1 354,-5 0-443,-83 9-221,40-6 133,-29 10-2223,-51 16-3510,1-1 3024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38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78 4992,'-1'0'179,"0"0"0,0-1 0,1 1 0,-1 0 1,0 0-1,0 0 0,0 0 0,1 0 0,-1 0 0,0 0 1,0 0-1,0 0 0,1 0 0,-1 0 0,0 0 0,0 1 1,0-1-1,1 0 0,-1 0 0,0 1 0,1-1 0,-1 1 1,0-1-1,1 1 0,-1-1 0,0 1 0,1-1 0,-1 1 1,1-1-1,-2 3 136,39-3 4763,143-11-1900,69-5-2085,184-23-1311,-277 28-2012,-9 2 583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7:39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5216,'22'12'2368,"-4"7"-2048,-14-8 2016,5 6-1344,-9 2 1280,0 1-1312,-5 2 928,5 3-1089,-4-6 65,0 0-512,-1-4 192,5-4-288,5-6-1120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36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227 4 3552,'-2'-3'2593,"1"3"-2535,-6 3 1573,-8 11-175,13-12-1248,-21 20 357,1 0-1,2 1 1,0 1 0,1 1-1,2 1 1,-23 43-1,5 16-196,31-73-762,8 0 90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37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 5472,'-25'0'2496,"7"19"-2176,5-8 1600,3 6-1120,-6 5 384,6 3-704,-8 2-32,10 4-256,-5-3 192,8-1-256,0-1 32,5-2-96,-3-4-128,6-1 32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39.5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351 691 4224,'0'0'138,"0"-1"1,-1 0-1,1 0 0,-1 1 1,1-1-1,0 0 0,-1 1 1,0-1-1,1 0 0,-1 1 1,1-1-1,-1 1 0,0-1 1,1 1-1,-1-1 0,0 1 1,0-1-1,1 1 0,-1 0 1,0 0-1,0-1 0,1 1 1,-1 0-1,0 0 1,-1 0-1,-24 2 1985,14 0-1763,-6 2-47,0 1 0,1 0 0,-1 2 0,1 0 0,1 0 0,-1 2 0,1 0 0,1 1 0,-28 22 0,32-22-210,0 0 1,0 1-1,2 0 0,-1 1 0,-14 24 0,21-31-62,-1 1-1,2 0 1,-1-1 0,1 1-1,-1 0 1,2 0-1,-1 0 1,1 0-1,0 0 1,0 0 0,0 1-1,1-1 1,0 0-1,0 1 1,1-1-1,0 0 1,1 7 0,-1-11-22,-1-1 0,1 0 0,-1 1 1,1-1-1,0 0 0,-1 0 1,1 1-1,0-1 0,0 0 0,0 0 1,0 0-1,0 0 0,0 0 0,0 0 1,0 0-1,0-1 0,0 1 1,1 0-1,-1 0 0,0-1 0,0 1 1,1-1-1,-1 1 0,0-1 1,1 0-1,-1 0 0,1 1 0,-1-1 1,0 0-1,1 0 0,-1 0 1,1 0-1,-1-1 0,1 1 0,-1 0 1,0-1-1,1 1 0,1-1 1,10-5 117,0 0 0,0 0 1,0-1-1,16-12 0,-6 4-29,9-6-19,-1-1-1,-1-1 0,-1-1 1,-1-2-1,-1-1 0,32-41 1,-58 66-141,0 1 0,0-1 0,0 0 0,0 0 0,0 0 0,0 1 0,0-1 0,-1 0 0,1 0 0,-1 0 0,0 0 0,1 0 0,-1 0-1,0 0 1,0-4 0,0 6 26,0-1-1,0 1 1,-1-1-1,1 1 1,0-1-1,0 1 0,0-1 1,-1 1-1,1 0 1,0-1-1,-1 1 1,1-1-1,0 1 1,-1 0-1,1-1 0,0 1 1,-1 0-1,1-1 1,-1 1-1,1 0 1,0 0-1,-1-1 0,1 1 1,-1 0-1,-1 0 11,1 0-1,-1 0 1,1 0-1,0 0 1,-1 0-1,1 0 1,0 0-1,-1 0 1,1 1-1,0-1 0,-1 1 1,1-1-1,-2 1 1,-1 2 38,0-1-1,0 1 1,0 0 0,0-1 0,0 2 0,0-1-1,1 0 1,-1 1 0,1 0 0,0 0 0,0 0-1,1 0 1,-1 0 0,1 0 0,0 1-1,0-1 1,0 1 0,1 0 0,-2 9 0,2-10 7,0 0 0,1 0 0,-1 1 0,1-1 0,0 0 1,1 1-1,-1-1 0,1 0 0,0 0 0,0 1 1,0-1-1,0 0 0,1 0 0,-1 0 0,1 0 0,0 0 1,0-1-1,1 1 0,-1-1 0,1 1 0,0-1 0,0 0 1,4 3-1,-3-2 11,0-1 0,0-1 0,1 1 0,0-1 0,-1 1 0,1-1 0,0-1 1,0 1-1,0-1 0,0 0 0,0 0 0,7 1 0,-4-2 3,-1 0 1,1-1-1,0 0 0,0 0 1,-1-1-1,1 0 0,10-4 1,-1-1 22,-1-1 1,0 0-1,-1-2 1,0 0-1,0 0 1,18-18-1,73-74-333,-89 90-10,-17 12 273,0 0-1,0 0 1,0 0 0,0 0-1,1 0 1,-1 0 0,0 0-1,0 0 1,0 0-1,1 0 1,-1 0 0,0 0-1,0 0 1,0 0 0,1 0-1,-1 0 1,0 0 0,0 1-1,0-1 1,0 0-1,1 0 1,-1 0 0,0 0-1,0 0 1,0 0 0,0 0-1,1 1 1,-1-1-1,0 0 1,0 0 0,0 0-1,0 0 1,0 1 0,0-1-1,0 0 1,1 0-1,0 4 28,0-1 2,-1 0-1,0-1 0,1 1 0,-1 0 1,0 0-1,0 0 0,-1 0 0,1 0 1,-1 0-1,-1 4 0,0 9 99,-5 43 437,-1 33 74,8-92-602,0 1-1,0-1 0,0 1 1,0-1-1,0 1 0,0-1 1,0 1-1,0 0 0,0-1 1,0 1-1,0-1 0,1 1 0,-1-1 1,0 1-1,0-1 0,1 1 1,-1-1-1,0 1 0,1 0 1,-1-1-21,1 0 1,-1 0 0,0 0-1,1 0 1,-1 0-1,0 0 1,1 0 0,-1 0-1,0 0 1,1 0 0,-1 0-1,0 0 1,1 0 0,-1-1-1,0 1 1,1 0-1,-1 0 1,0 0 0,0 0-1,1-1 1,-1 1 0,0 0-1,0 0 1,1-1 0,17-21 100,-13 16-64,13-18-27,1 1 0,2 1 1,0 1-1,1 0 0,46-31 1,-59 46-167,12-8-123,-21 14 257,1-1 1,0 1 0,-1 0 0,1 0-1,-1 0 1,1-1 0,0 1 0,-1 0-1,1 0 1,0 0 0,-1 0 0,1 0-1,0 0 1,-1 0 0,1 0-1,-1 1 1,1-1 0,0 0 0,-1 0-1,1 0 1,-1 1 0,1-1 0,-1 0-1,1 1 1,0-1 0,-1 0 0,1 1-1,-1-1 1,0 1 0,1-1 0,0 2-1,0-1 8,-1 0 0,1 1-1,-1-1 1,0 1 0,1-1-1,-1 0 1,0 1 0,0-1-1,0 1 1,0-1 0,0 1 0,0-1-1,0 0 1,0 1 0,-1 1-1,-8 28 25,4-15-63,-15 85 679,17-85-474,3-15-143,-1-1 0,1 1 0,0 0 1,0-1-1,0 1 0,0-1 0,0 1 1,0-1-1,0 1 0,0 0 0,0-1 1,0 1-1,0-1 0,0 1 0,0-1 1,1 1-1,-1 0 0,0-1 0,0 1 1,1-1-1,-1 1 0,1-1-6,-1 1 0,1-1 0,-1 0 0,0 0 0,1 0 0,-1 0 0,1 0-1,-1 0 1,1 0 0,-1 0 0,0 0 0,1 0 0,-1 0 0,1-1 0,-1 1 0,0 0 0,1 0 0,-1 0-1,1 0 1,-1-1 0,0 1 0,1-1 0,26-21 299,-21 16-293,17-15-28,-12 10-14,2-1-1,-1 2 1,2 0-1,-1 0 1,1 1-1,26-12 1,-38 20 3,0 0-1,0 1 1,0-1 0,0 0-1,0 1 1,0 0-1,0 0 1,0-1 0,0 1-1,0 0 1,0 0 0,0 1-1,3 0 1,-3-1 8,-1 0 1,0 1-1,0 0 1,0-1-1,0 1 1,-1-1-1,1 1 1,0 0-1,0 0 1,0 0-1,0-1 1,-1 1-1,1 0 1,0 0-1,-1 0 1,1 0-1,0 2 1,1 4-18,-1 0 0,1-1 1,-1 1-1,-1 0 1,1 0-1,-2 10 0,2 15-11,-1-32 48,0 1 1,0 0-1,0-1 0,0 1 1,1-1-1,-1 1 1,0-1-1,0 1 0,0-1 1,0 1-1,1-1 1,-1 1-1,0-1 0,1 1 1,-1-1-1,0 0 1,1 1-1,-1-1 0,0 1 1,1-1-1,-1 0 1,1 0-1,-1 1 0,1-1 1,-1 0-1,1 1 1,-1-1-1,1 0 0,-1 0 1,1 0-1,-1 0 1,1 0-1,-1 1 0,1-1 1,-1 0-1,1 0 1,-1 0-1,1 0 0,-1-1 1,1 1-1,-1 0 1,1 0-1,0 0 0,-1 0 1,1 0-1,-1-1 1,1 1-1,-1 0 0,0 0 1,1-1-1,-1 1 1,1 0-1,0-1 0,4-3 42,0 1 1,0-1-1,6-7 0,-7 7-22,0 0-50,1 0 0,0 1 0,0-1 1,0 1-1,0 0 0,0 1 0,1-1 0,-1 1 0,1 0 1,9-2-1,-14 4 9,0 0 1,0 0 0,0 0 0,-1 0-1,1 0 1,0 0 0,0 0-1,0 0 1,0 1 0,0-1 0,0 0-1,0 1 1,0-1 0,0 0-1,-1 1 1,1-1 0,0 1 0,0 0-1,1 1 1,-1-1-7,1 1 0,-1 0 1,0 0-1,1 0 0,-1 0 1,0 0-1,0 0 0,0 3 0,2 3-44,-1 1 0,-1 0-1,2 11 1,-1 8 4,-2 0-1,-3 41 1,-14 55 196,5-47-64,9-53-39,-1 10 229,-2 0 0,-15 55 0,17-82 65,2-11 135,3-15-62,3-3-273,15-44 0,-4 18-163,39-145-30,-42 151-41,25-55 0,-28 76 47,2 1 0,0 1-1,0 0 1,24-28-1,-28 39 22,-1 2 1,1-1-1,1 1 0,10-8 0,-14 12 2,0-1 1,0 1-1,0 0 0,0 0 1,1 0-1,-1 1 1,0 0-1,1 0 0,-1 0 1,9-1-1,-12 2 25,0 0 0,0 0 0,1 0 0,-1 0 0,0 0 0,0 1 0,0-1 0,0 0 0,1 1 0,-1-1 1,0 1-1,0-1 0,0 1 0,0-1 0,0 1 0,0 0 0,0-1 0,0 1 0,0 0 0,-1 0 0,1 0 0,0 0 0,0 0 0,-1 0 0,1 0 0,0 0 0,-1 0 0,1 0 0,-1 0 0,0 0 0,1 0 0,-1 0 1,1 2-1,-1 2 4,0-1 0,1 1 0,-2 0 1,1-1-1,0 1 0,-3 8 0,-2 8 67,-2 0 0,-1 0 0,0-1 1,-1 0-1,-1-1 0,-1 0 0,-1 0 0,-17 20 0,25-35-11,1 0 0,-1 0 0,0 0-1,0 0 1,0-1 0,0 0 0,-1 1 0,1-1 0,-11 4 0,14-6-38,-1-1 0,1 1 0,-1-1 0,1 0 0,-1 0 0,1 1 0,-1-1 0,1 0 0,-1 0 0,0 0 0,1-1 0,-1 1 0,1 0 0,-1 0 0,-2-2 0,3 1-23,-1 0 0,0 0 0,1 0-1,-1 0 1,1-1 0,-1 1 0,1 0-1,-1-1 1,1 1 0,0-1 0,0 0 0,0 1-1,0-1 1,0 0 0,-1-2 0,2 3-1,0 1 0,-1-1 0,1 0 1,0 1-1,-1-1 0,1 0 0,0 1 0,0-1 1,0 1-1,0-1 0,-1 0 0,1 1 1,0-1-1,0 0 0,0 0 0,0 1 0,1-1 1,-1 0-1,0 1 0,0-1 0,1-1 1,0 2 4,-1-1 1,1 0-1,0 1 1,0-1-1,0 1 1,0-1 0,0 1-1,0-1 1,0 1-1,0 0 1,2-1 0,9-3 43,28-11 13,-2-2 0,47-28-1,-13 3-100,84-56 14,-135 83 56,0-1 1,-1-2-1,-1 0 0,-1 0 0,17-24 0,-8 3 1,-2 0-1,25-57 1,68-158 44,-105 228-65,6-12-87,19-53 1,-36 87 54,-1-1 0,0 1 1,0-1-1,-1 1 0,1-1 0,-1-7 1,0 11 19,0 0 0,0 0 0,0 0 1,0 0-1,0 1 0,-1-1 0,1 0 1,0 0-1,0 0 0,-1 0 0,1 1 1,-1-1-1,1 0 0,-1 0 0,1 1 1,-1-1-1,1 0 0,-1 1 0,0-1 1,1 0-1,-1 1 0,0-1 0,0 1 1,1-1-1,-1 1 0,0-1 0,0 1 1,0 0-1,0 0 0,1-1 0,-1 1 1,0 0-1,0 0 0,0 0 0,0 0 0,0 0 1,0 0-1,0 0 0,1 0 0,-3 0 1,-1 1-28,-1 1 0,0-1 1,0 1-1,0 0 0,1 0 0,-1 0 1,1 1-1,0-1 0,-1 1 1,1 0-1,1 0 0,-7 6 1,0 2 6,0 0 1,0 1 0,-8 13-1,7-6 5,1 0-1,1 0 1,0 0-1,-8 32 1,-16 87 133,29-119-73,-28 169-124,27-146 96,2 1 0,4 62 0,1-80 128,1 0-1,9 30 1,-12-54-114,0 0-1,0-1 1,1 1 0,-1 0 0,0 0 0,0 0-1,1 0 1,-1-1 0,0 1 0,1 0 0,-1 0 0,1-1-1,-1 1 1,1 0 0,0-1 0,-1 1 0,1 0 0,-1-1-1,1 1 1,0-1 0,0 1 0,-1-1 0,1 1-1,0-1 1,0 0 0,0 1 0,-1-1 0,1 0 0,0 0-1,0 0 1,0 1 0,0-1 0,0 0 0,-1 0 0,1 0-1,0 0 1,0-1 0,0 1 0,0 0 0,0 0-1,0 0 1,-1-1 0,1 1 0,0 0 0,0-1 0,1 0-1,3-2 11,1-1 0,-1 1-1,0-1 1,9-9 0,-10 10-52,80-73-73,-70 65 55,0 0 0,1 1 0,0 1 0,22-10 0,-36 19 25,0-1 1,-1 1-1,1-1 1,0 1-1,0 0 1,0-1-1,-1 1 1,1 0-1,0 0 1,0-1-1,0 1 0,0 0 1,0 0-1,0 0 1,-1 0-1,1 0 1,0 0-1,0 0 1,0 1-1,0-1 1,1 0-1,-2 2-4,1-1-1,-1 0 1,1 0 0,-1 0-1,0 1 1,0-1 0,1 0-1,-1 0 1,0 1 0,0-1-1,0 0 1,-1 3 0,1 3 38,-6 86 20,3-57 22,-8 34-728,7-51-1805,1 0 1,-1 25-1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39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75 5568,'-5'-32'2528,"0"20"-2208,0 4 800,10 5-672,-5-8-512,0 6 0,0 2-384,10 11-2848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07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3904,'-16'16'11946,"20"-16"-10751,9 3-712,0-2-1,1 0 1,19-1 0,9 1 135,28 5-121,-27-2-353,68-1-1,-88-5-59,101-8-749,-79 3 163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55.3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1262 2912,'0'-1'50,"0"1"-1,0 0 1,0 0-1,-1 0 1,1 0 0,0-1-1,0 1 1,0 0-1,0 0 1,0 0 0,0-1-1,0 1 1,0 0-1,0 0 1,-1 0 0,1-1-1,0 1 1,0 0-1,0 0 1,0-1 0,0 1-1,0 0 1,0 0-1,0 0 1,1-1 0,-1 1-1,0 0 1,0 0-1,0-1 1,0 1 0,0 0-1,0 0 1,0 0-1,0 0 1,1-1 0,-1 1-1,0 0 1,0 0 0,0 0-1,0 0 1,1-1-1,-1 1 1,0 0 0,0 0-1,13-6 1398,-8 3-1084,76-37 2658,66-39-1284,-118 62-1474,-2-2 1,0-1-1,-2-1 1,0-1 0,-1-2-1,36-45 1,-40 40 1,0-1 0,21-47 0,-32 58-102,-1-1-1,-1 0 1,-1-1-1,0 1 1,2-30 0,-3-13 247,-6 62-413,1 1 0,0-1 0,0 1 0,0 0 0,0-1-1,0 1 1,0-1 0,0 1 0,0 0 0,0-1 0,0 1 0,0-1 0,0 1-1,0 0 1,0-1 0,0 1 0,1-1 0,-1 1 0,0 0 0,0-1 0,0 1 0,1 0-1,-1-1 1,0 1 0,0 0 0,1-1 0,-1 1 0,0 0 0,1 0 0,-1-1-1,0 1 1,1 0 0,-1 0 0,0 0 0,1-1 0,-1 1 0,0 0 0,1 0-1,-1 0 1,1 0 0,-1 0 0,0 0 0,1 0 0,-1 0 0,1 0 0,-1 0-1,1 0 1,-1 0 0,0 0 0,1 0 0,-1 0 0,1 0 0,-1 0 0,1 1 0,0 0-21,0-1 1,1 1 0,-1 0 0,0 0 0,0 0 0,0 0-1,0 0 1,0 0 0,0 0 0,0 0 0,0 0 0,-1 0-1,1 0 1,0 1 0,-1-1 0,2 2 0,-1 5 1,0 0 1,0 0-1,-1 0 1,0 0-1,0 0 0,-1 0 1,-3 14-1,-17 57 147,10-46-34,9-24-69,-46 189 478,47-193-461,1-1-1,-1 1 0,1 0 1,0 0-1,0 0 0,1-1 1,-1 1-1,1 0 0,0 0 1,0-1-1,1 1 0,4 8 1,-5-10-21,1-1 1,-1 0-1,1 0 1,0 0 0,0 0-1,0 0 1,0 0-1,0-1 1,0 1-1,1-1 1,-1 1 0,0-1-1,1 0 1,-1 0-1,1 0 1,0 0-1,-1 0 1,1-1 0,0 1-1,-1-1 1,1 1-1,0-1 1,-1 0-1,1 0 1,4-1-1,20-2 107,1-2 0,-1 0-1,34-12 1,77-36 86,-96 34-214,-1-2 0,0-2 0,-2-2 0,0-1 0,-2-2 0,52-49-1,-45 32 4,-41 40-32,-5 7-71,-8 10-76,3-5 165,-36 47-3,-87 80 0,95-103 93,6-7 65,-45 50-1,71-71-108,1 0 1,-1 0-1,1 1 0,0-1 0,0 1 0,1-1 1,-3 7-1,4-9-24,-1 0 0,1 0 0,0 0 0,0 0 0,0 0 0,0 0-1,0-1 1,0 1 0,0 0 0,0 0 0,0 0 0,0 0 0,1 0 0,-1 0 0,0 0 0,0 0 0,1-1 0,-1 1 0,1 0 0,-1 0 0,1 0 0,-1-1 0,1 1 0,0 0 0,-1-1 0,1 1 0,0 0 0,-1-1 0,1 1-1,0-1 1,0 1 0,-1-1 0,1 0 0,0 1 0,0-1 0,0 0 0,1 1 0,4 0 49,-1 1-1,1-1 1,0 0-1,0-1 1,0 1-1,0-1 0,-1-1 1,1 1-1,0-1 1,0 0-1,0 0 1,-1 0-1,1-1 1,0 0-1,-1 0 1,1 0-1,-1-1 1,9-6-1,-3 2-47,-1-1-1,0 0 1,-1-1-1,0 0 1,0-1-1,-1 0 1,13-18-1,-13 15-48,-1-1 0,0 1-1,-1-1 1,0 0 0,-1-1-1,6-25 1,-12 35-289,-3 15 143,-5 18-14,7-19 192,1-1 1,0 1-1,0 0 0,2 16 0,-1-22 26,0-1 0,1 1 0,-1 0-1,1 0 1,0-1 0,-1 1 0,1 0-1,0-1 1,1 1 0,-1-1 0,0 1-1,1-1 1,0 1 0,-1-1 0,1 0-1,0 0 1,0 0 0,4 3 0,-1-2 2,0-1 0,0 1 1,1-1-1,-1 0 0,0-1 1,1 1-1,0-1 0,-1 0 0,1-1 1,0 1-1,8-2 0,6 0 69,37-8 0,-42 6-73,178-41 371,-149 31-445,0-2 0,51-26 0,-79 33 14,15-8-46,-22 12-35,-11 6-101,-147 78-122,38-22 477,73-38-130,-22 13-90,53-29 96,0 1 1,0 0 0,1 1-1,0-1 1,-10 12 0,16-17-1,0 0-1,-1 1 1,1-1 0,0 0 0,0 0 0,-1 1-1,1-1 1,0 0 0,0 1 0,0-1 0,0 0-1,-1 1 1,1-1 0,0 1 0,0-1 0,0 0 0,0 1-1,0-1 1,0 0 0,0 1 0,0-1 0,0 1-1,0-1 1,0 0 0,0 1 0,1-1 0,-1 0-1,0 1 1,0-1 0,0 0 0,0 1 0,0-1-1,1 0 1,-1 1 0,0-1 0,0 0 0,1 1-1,-1-1 1,0 0 0,1 0 0,-1 1 0,0-1 0,0 0-1,1 0 1,-1 0 0,0 0 0,1 1 0,-1-1-1,1 0 1,-1 0 0,0 0 0,1 0 0,0 0-1,2 1 20,0 0-1,1-1 0,-1 0 0,1 1 0,-1-1 0,4-1 0,26-3 66,0-1-1,-1-2 1,0-1-1,57-23 1,-72 23-95,-1 0 0,0-2 1,-1 0-1,0-1 0,0 0 1,-1-1-1,-1-1 0,0 0 1,-1-1-1,21-29 0,0-10 101,49-104 0,-81 156-94,0-2 2,93-207-85,-78 169 49,-2 0-1,-2-1 0,8-53 0,-16 69 26,-1 11-34,-1 1 0,0-1 0,-1 0-1,-1 0 1,-1-17 0,1 31 29,0 0-1,-1 0 0,1 0 1,0 0-1,0 0 1,0 0-1,0 0 1,-1 1-1,1-1 0,0 0 1,-1 0-1,1 0 1,-1 0-1,1 0 1,-1 1-1,1-1 1,-1 0-1,0 0 0,1 1 1,-1-1-1,0 0 1,-1 0-1,1 1-2,0 0-1,0 0 1,0 0-1,0 0 1,0 0-1,1 0 1,-1 0-1,0 1 1,0-1 0,0 0-1,1 1 1,-1-1-1,0 0 1,0 1-1,1-1 1,-1 1-1,0-1 1,1 1-1,-1-1 1,0 2-1,-5 4-73,1 0 0,0 0-1,1 0 1,-6 10 0,-20 43-33,-30 88 0,44-99 166,2 0 0,3 0-1,1 1 1,3 1 0,2 0-1,2-1 1,6 87 0,-3-135-43,1 20 55,7 31-1,-7-47-4,0 0 0,1 1 0,0-1 1,0 0-1,0 0 0,0 0 0,1 0 1,0 0-1,0 0 0,7 7 0,-9-11-26,1 0 0,-1 0 0,1 0 0,0 0 0,-1 0 1,1 0-1,0 0 0,0-1 0,-1 1 0,1 0 0,0-1 0,0 0 0,0 1 0,0-1 0,0 0 0,0 0 0,0 0 0,0 0 1,0 0-1,-1-1 0,1 1 0,0-1 0,0 1 0,2-2 0,6-2 52,-1 0 0,0 0-1,12-9 1,-19 12-69,27-20 71,-1-2 0,0-1 0,42-47 0,-22 21-417,-46 48 324,11-10-123,-13 12 135,0 0 0,0 1 0,0-1 0,0 0-1,0 0 1,0 0 0,0 0 0,-1 1-1,1-1 1,0 0 0,0 0 0,0 0 0,0 1-1,0-1 1,0 0 0,0 0 0,0 0-1,0 1 1,0-1 0,0 0 0,0 0-1,0 0 1,0 0 0,0 1 0,1-1 0,-1 0-1,0 0 1,0 0 0,0 0 0,0 1-1,0-1 1,0 0 0,0 0 0,0 0 0,1 0-1,-1 0 1,0 1 0,0-1 0,0 0-1,0 0 1,1 0 0,-1 0 0,0 0 0,0 0-1,0 0 1,0 0 0,1 0 0,-1 0-1,0 0 1,0 0 0,0 0 0,1 0 0,-1 0-1,0 0 1,0 0 0,0 0 0,0 0-1,1 0 1,-1 0 0,0 0 0,0 0 0,0 0-1,1 0 1,-1 0 0,0 0 0,0 0-1,0 0 1,0-1 0,1 1 0,-13 55-322,8-41 319,1 0 0,0 0 0,1 1 0,0 16 0,2-27 20,1 0 1,-1 1-1,1-1 1,-1 0-1,1 0 1,1 0-1,-1 0 1,0 0-1,1 0 1,0 0-1,0 0 0,0-1 1,1 1-1,-1-1 1,1 1-1,0-1 1,0 0-1,5 5 1,0-3 29,-1 0 1,1-1-1,0 0 1,0 0-1,0-1 1,0 0-1,1-1 1,-1 1-1,1-1 1,12 0-1,0 0 15,1 0 0,-1-2 0,26-3 0,-31 1-20,-1-1 0,1-1 0,-1 0-1,27-12 1,57-33 160,-66 31-176,-31 17-19,15-8-66,1 0-1,-2-1 1,28-22 0,-37 23 11,-7 9 50,0 0 0,0-1 1,0 1-1,0 0 0,0 0 0,0 0 0,0 0 0,0 0 0,0 0 0,0 0 0,0-1 0,0 1 0,-1 0 0,1 0 1,0 0-1,0 0 0,0 0 0,0 0 0,0 0 0,0 0 0,0 0 0,0 0 0,-1-1 0,1 1 0,0 0 1,0 0-1,0 0 0,0 0 0,0 0 0,0 0 0,0 0 0,-1 0 0,1 0 0,0 0 0,0 0 0,0 0 0,0 0 1,0 0-1,0 0 0,-1 0 0,1 1 0,-21 5-124,5 3 67,0 0-1,1 2 1,-23 19-1,-37 42-18,57-55 36,12-11 44,1 0 1,-1 0-1,1 1 0,0 0 0,1 0 0,-4 8 0,7-15 5,1 1 1,-1 0 0,1 0-1,-1-1 1,1 1 0,0 0-1,0 0 1,-1 0-1,1 0 1,0 0 0,0-1-1,0 1 1,0 0 0,0 0-1,0 0 1,0 0-1,0 0 1,0 0 0,0-1-1,1 1 1,-1 0 0,0 0-1,1 0 1,-1 0-1,1 1 1,0-1 9,0 0 0,1 0 0,-1-1 0,0 1 1,0 0-1,0 0 0,1-1 0,-1 1 0,0-1 0,1 1 0,-1-1 0,1 0 0,-1 1 0,3-1 0,2 0 57,0 1 0,0-2 0,1 1-1,-1-1 1,0 0 0,10-2-1,2-3-25,-1-1-1,0-1 0,0 0 1,-1-1-1,18-14 0,-24 16-56,-1 0 0,0-1 0,-1 0 0,0-1-1,0 0 1,-1 0 0,0-1 0,0 0 0,6-14-1,-12 23-2,-1 0 0,0 1 0,1-1 0,-1 0 0,1 0 0,-1 1 0,0-1 0,0 0 0,1 0-1,-1 0 1,0 1 0,0-1 0,0 0 0,0 0 0,0 0 0,0 0 0,0 1 0,0-1 0,-1-1-1,1 2 5,0-1 0,-1 1-1,1 0 1,-1 0-1,1 0 1,-1 0-1,1 0 1,0-1-1,-1 1 1,1 0-1,-1 0 1,1 0-1,-1 0 1,1 0-1,-1 1 1,1-1-1,0 0 1,-1 0-1,1 0 1,-1 0-1,1 0 1,-1 1-1,1-1 1,-1 0 0,-5 4-25,0-1 1,0 1 0,-7 5 0,5-2-29,0 1 0,0-1 1,1 2-1,0-1 0,0 1 0,1 0 0,0 0 0,-7 15 0,13-23 68,-1 1 0,1-1-1,-1 1 1,1-1 0,-1 1-1,1-1 1,0 1-1,0 0 1,-1-1 0,1 1-1,0 0 1,1-1 0,-1 1-1,0-1 1,0 1 0,1 0-1,-1-1 1,1 1-1,-1-1 1,1 1 0,0-1-1,0 1 1,-1-1 0,1 0-1,0 1 1,0-1-1,0 0 1,1 0 0,-1 0-1,0 0 1,0 0 0,1 0-1,-1 0 1,0 0 0,3 1-1,3 1 25,-1 0-1,1 0 1,0-1 0,0 0-1,1-1 1,11 2-1,4-1 15,1-1-1,-1-1 0,1-1 1,-1-1-1,0-1 0,1-1 1,34-11-1,-47 10-28,1 0 0,-1 0 0,0-1 0,-1 0 0,1-1 0,-1 0-1,-1-1 1,1 0 0,-1-1 0,-1 1 0,10-14 0,6-11 45,-1-1 0,19-39 0,8-13 8,43-48 26,48-81-278,35-154-31,-173 361 121,1-1 1,-1 0-1,0 0 0,2-17 0,-5 26 75,0-1 0,0 1-1,1-1 1,-1 1 0,0-1 0,0 1-1,0-1 1,0 1 0,0-1-1,0 1 1,0-1 0,-1 1-1,1 0 1,0-1 0,0 1-1,0-1 1,0 1 0,0-1 0,-1 1-1,1 0 1,0-1 0,0 1-1,-1-1 1,0 1 0,1 0 2,0 0 1,-1-1 0,1 2 0,-1-1-1,1 0 1,-1 0 0,1 0 0,-1 0-1,1 0 1,0 0 0,-1 0 0,1 1-1,-1-1 1,1 0 0,0 0 0,-1 0-1,1 1 1,-1-1 0,1 1 0,-20 20-181,-9 24 58,-33 66-1,10-14 83,-33 62 151,69-123-57,2 1 0,-14 57 0,17-49 99,1 1-1,3 0 1,2 0-1,1 63 1,5-100-65,0 0 1,0 0-1,0-1 1,4 10-1,-5-16-49,1 1 1,0-1-1,0 0 0,0 0 0,0 0 0,0 0 1,1 0-1,-1 0 0,1 0 0,-1 0 0,1 0 0,0 0 1,-1-1-1,1 1 0,0-1 0,0 1 0,0-1 1,4 2-1,-2-2 5,0 0 0,1 0 0,-1 0 0,0-1 0,0 0 0,1 0 0,-1 0 1,0 0-1,0 0 0,1-1 0,-1 0 0,6-2 0,3-1 37,-1-1 0,21-11 0,-6 0-64,0-2 1,-1-1 0,-1-2-1,-1 0 1,-1-1 0,0-1-1,19-29 1,28-30-499,-74 106 59,-14 37 317,-33 79 0,45-125 155,1 1 1,-4 17-1,8-29-16,1-1 0,-1 1 0,1-1 0,-1 1 0,1-1-1,0 1 1,0-1 0,0 1 0,1 0 0,-1-1-1,1 1 1,0-1 0,0 1 0,0-1 0,1 0 0,1 5-1,-1-7-2,-1 1 0,1-1-1,0 0 1,0 1-1,-1-1 1,1 0-1,0 0 1,0 0 0,0 0-1,0-1 1,0 1-1,0 0 1,0-1-1,1 0 1,-1 1 0,0-1-1,0 0 1,0 0-1,0 0 1,1 0-1,-1 0 1,0-1 0,0 1-1,4-2 1,3-1 36,0 1 0,-1-2 1,1 1-1,12-9 0,-9 5-55,0-2 0,-1 1 0,-1-2 0,1 1 0,14-19 0,41-61-51,-49 64 30,19-26-653,-40 55 641,0 1 0,0-1 1,0 1-1,1-1 0,0 1 0,0 0 1,0 1-1,0-1 0,-3 11 1,0-2 56,-1 1-11,1 1 0,1-1 0,0 1 0,1 0 0,1 0 0,1 0 0,0 0 0,0 22 0,2-36 1,0 0 0,0 0 0,0 0-1,0 0 1,1 0 0,-1 0 0,0-1-1,1 1 1,0 0 0,-1 0 0,1 0-1,0 0 1,0-1 0,0 1 0,0-1 0,0 1-1,0 0 1,0-1 0,1 0 0,-1 1-1,1-1 1,-1 0 0,1 0 0,-1 1-1,1-1 1,0 0 0,-1-1 0,1 1-1,0 0 1,0 0 0,0-1 0,-1 1-1,1-1 1,0 0 0,0 1 0,0-1-1,0 0 1,0 0 0,2-1 0,2 1 35,0 0 0,0-1-1,0 0 1,0-1 0,0 1 0,0-1 0,0 0 0,-1-1 0,1 1 0,-1-1 0,9-6 0,-8 4-12,-1 0-1,1-1 1,-1 0 0,0 0 0,0 0 0,0-1 0,-1 1-1,0-1 1,-1 0 0,1 0 0,2-11 0,-2 4-44,0 1 0,-1-1 0,-1 0 0,0 0 0,0-20 0,-2 28-27,0 0-1,-1 0 1,0 0-1,0 0 1,0 0-1,-1 0 0,0 1 1,0-1-1,0 0 1,-6-8-1,7 12 24,-1-1-1,1 1 1,-1 0 0,0 1-1,1-1 1,-1 0-1,0 0 1,0 1 0,0-1-1,0 1 1,0 0 0,0-1-1,-1 1 1,1 0-1,0 0 1,-1 0 0,1 1-1,-1-1 1,1 1-1,-1-1 1,1 1 0,-1 0-1,1 0 1,-1 0 0,1 0-1,-1 0 1,-2 1-1,0 0 10,0 1-1,0-1 0,0 1 0,1 0 0,-1 0 1,1 0-1,-1 0 0,1 1 0,0 0 1,0 0-1,-7 7 0,28-10 65,9-3-149,16-1 226,1 2 1,73 5 0,-100-2-202,0 2 0,0 0 0,0 0 0,25 11 0,-36-12 48,1 1 1,-1 0 0,0 0-1,0 0 1,0 1 0,0-1-1,0 1 1,-1 1 0,0-1-1,0 0 1,0 1 0,0 0-1,-1 0 1,0 0-1,5 10 1,-6-8 52,1-1 1,-1 1-1,0 0 1,-1-1-1,0 1 1,0 0-1,0 0 0,-1 0 1,-1 10-1,0-6 158,-1 0 0,0 1 0,-1-1 0,-8 20-1,19-34 330,31-29-168,-24 18-383,1 1-1,1 1 1,0 0 0,26-13-1,-42 25 15,0-1-1,0 1 1,0 0-1,1-1 0,-1 1 1,0 0-1,0 0 1,0-1-1,0 1 1,1 0-1,-1 0 0,0 0 1,0 1-1,0-1 1,0 0-1,0 0 0,1 1 1,-1-1-1,0 0 1,0 1-1,2 0 1,-2 1 2,1-1 1,0 1-1,-1-1 1,1 1 0,-1 0-1,1-1 1,-1 1 0,0 0-1,0 0 1,2 3 0,0 5 7,0-1-1,0 1 1,2 17 0,-4-25 2,1 7 68,1 1-1,0-1 1,1 1-1,0-1 0,1-1 1,5 10-1,-6-10-16,16 16-1041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55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24 6304,'-13'-16'2336,"13"13"-1824,5-2-128,8 5-128,8 0-224,2 0-288,3 0 128,0 0-3840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06:56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 5984,'12'-24'1920,"-12"24"-1863,1-1 0,-1 1 0,0-1-1,1 0 1,-1 1 0,1-1 0,-1 1 0,1-1 0,-1 1 0,1 0 0,-1-1 0,1 1 0,-1-1 0,1 1-1,-1 0 1,1-1 0,0 1 0,-1 0 0,1 0 0,0 0 0,-1-1 0,1 1 0,0 0 0,-1 0 0,1 0 0,0 0-1,-1 0 1,1 0 0,0 0 0,-1 0 0,1 1 0,0-1 0,-1 0 0,1 0 0,0 1 0,-1-1 0,1 0-1,-1 0 1,1 1 0,0-1 0,-1 1 0,1-1 0,-1 1 0,1-1 0,-1 1 0,0-1 0,1 2 0,3 2 350,0 0 1,-1 1 0,0 0 0,3 6-1,-5-10-356,8 18 175,-1 0 1,-1 1-1,-1-1 1,0 1-1,-2 0 0,0 1 1,-1-1-1,-2 1 1,0 0-1,-2 30 1,-2-30-73,-9 35 1,6-31-347,3-16-557,-1 9-1789,4-17 2403,0-1 0,0 1 1,0-1-1,0 0 0,0 1 1,0-1-1,1 1 1,-1-1-1,0 0 0,0 1 1,0-1-1,1 0 0,-1 1 1,0-1-1,2 2-808,-1-2 809,-1 0-1,0 0 1,1 1-1,-1-1 0,0 0 1,1 0-1,-1 0 0,1 0 1,-1 0-1,0 0 0,1 0 1,-1 0-1,1 0 0,-1 0 1,0 0-1,2 0 0,10 0-3587</inkml:trace>
  <inkml:trace contextRef="#ctx0" brushRef="#br0" timeOffset="1">346 103 5152,'0'-3'2336,"13"33"-2048,-8-15 1632,-5 9-1120,5 7 576,0 5-800,-2-2-96,-3-2-320,0-1-160,0-3-32,0-1 448,-3 4-224,-7 0-4160,-8 4 2144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0:22.43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171 333 320,'-9'-10'10339,"10"1"-10464,0 7-585,3-13 855,1 1 1,1 0-1,0 0 1,1 1-1,0 0 1,15-19-1,-7 13-27,2 1 0,0 0 0,1 1 0,1 1 0,0 1 0,1 1 0,1 0 0,25-11 0,-40 21-127,0 1 0,0 0 0,0 0 0,1 0 0,-1 1 0,1 0 0,0 1 1,6-2-1,-10 4 7,0 1 0,0-1 1,-1 1-1,1-1 0,-1 1 1,0 0-1,1 0 0,2 3 0,-3-3 2,5 6 62,0 0 0,-1 1 0,0 0 0,0 0 1,-1 1-1,0 0 0,6 18 0,1 1 49,-4-11 18,-2-5 26,0 0-1,0 0 1,1 0-1,1-1 1,12 16-1,-18-26-105,0 1 0,0-1 0,1 0-1,-1 0 1,1 0 0,-1 0 0,1 0 0,0-1 0,0 1-1,0-1 1,0 0 0,0 0 0,0 0 0,0 0 0,0 0 0,0-1-1,0 1 1,1-1 0,-1 0 0,0 0 0,0 0 0,0 0-1,1-1 1,-1 1 0,0-1 0,0 0 0,0 0 0,0 0 0,0 0-1,4-3 1,8-3 78,-1-2 0,0 0-1,0 0 1,-1-2 0,17-15 0,-22 18-73,-1 0 0,1 0 0,-2 0 0,1-1 0,-1 0 0,-1-1 0,0 1 0,0-1 0,4-13 1,-7 18-76,-1 1 0,0 0 0,0-1 1,0 1-1,-1 0 0,0-1 0,0 1 1,0-1-1,0 1 0,0 0 1,-3-8-1,2 10-16,0-1 0,0 1 0,0-1 0,-1 1 0,1 0 0,-1 0 0,0-1 0,1 1 1,-1 0-1,0 1 0,0-1 0,-1 0 0,1 0 0,0 1 0,0 0 0,-1-1 0,1 1 0,-1 0 0,1 0 0,-5-1 1,-2-1-27,0 1 0,0 0 0,0 0 0,0 1 1,0 0-1,0 1 0,-1 0 0,1 0 0,0 1 1,0 0-1,0 1 0,0 0 0,0 0 1,0 1-1,1 0 0,-1 0 0,1 1 0,0 1 1,0-1-1,0 1 0,-12 11 0,14-11 67,1 0-1,0 1 1,0 0 0,1 0-1,0 0 1,0 0-1,-4 8 1,-1 7 91,-6 22-1,-5 10 51,14-39 79,0 0 0,-2 0 0,1-1 0,-18 23-1,21-33-147,1 1 0,-1 0 0,0-1 0,0 1-1,0-1 1,-1 0 0,1 0 0,-1-1 0,1 0 0,-1 1-1,0-1 1,0-1 0,0 1 0,0-1 0,0 0-1,0 0 1,0 0 0,-8-1 0,-17-2 130,1-2 0,-38-10 0,-54-20 92,-35-6-3347,146 39 1593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10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2400,'24'1'10053,"-13"0"-5349,39-4-3862,191-22 344,0 15-1127,-209 9-104,77 3 607,-28 0-4227,-58-2 1745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58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322 41 2912,'0'0'103,"0"-1"0,0 1 1,0 0-1,-1-1 0,1 1 1,0-1-1,0 1 0,0-1 0,-1 1 1,1-1-1,0 1 0,0 0 1,-1-1-1,1 1 0,0 0 0,-1-1 1,1 1-1,-1 0 0,1-1 0,0 1 1,-1 0-1,1 0 0,-1 0 1,1-1-1,-1 1 0,1 0 0,0 0 1,-1 0-1,1 0 0,-1 0 0,1 0 1,-1 0-1,1 0 0,-1 0 1,0 0-1,-22 2 2215,21-2-2248,-9 3 283,0 0-1,0 0 0,0 1 1,0 1-1,1 0 0,-1 0 1,1 1-1,-18 15 0,-3 4 113,-33 35 1,50-46-291,-16 22 1,26-31-69,0 1 1,0 0-1,1 0 1,0 1-1,0-1 1,-4 14 0,6-19-79,1 0 0,-1 1-1,1-1 1,0 1 0,0-1 0,0 0 0,0 1 0,0-1 0,0 1 0,0-1 0,0 1 0,0-1 0,1 0 0,-1 1 0,0-1 0,1 1 0,-1-1 0,1 0 0,0 0 0,-1 1 0,1-1 0,1 1 0,-1 0 6,1-1 1,0 0-1,-1 0 0,1 0 1,0 0-1,-1-1 1,1 1-1,0 0 0,0-1 1,-1 1-1,1-1 1,0 1-1,0-1 0,3 0 1,2 0 38,-1 0 1,1-1-1,-1 1 0,1-1 1,-1-1-1,1 1 0,-1-1 1,12-5-1,-4-1 42,-1 0 0,0-1 1,0 0-1,21-21 0,-27 24-182,-1 0 1,-1-1 0,1 0-1,-1 0 1,0 0-1,-1-1 1,0 1 0,0-1-1,0 0 1,2-11 0,-6 19 44,0 0 1,0 0-1,0 0 1,0-1 0,0 1-1,0 0 1,0 0 0,0-1-1,0 1 1,0 0-1,0 0 1,0-1 0,0 1-1,0 0 1,0 0 0,0 0-1,0-1 1,0 1-1,0 0 1,0 0 0,0-1-1,0 1 1,-1 0 0,1 0-1,0 0 1,0 0-1,0-1 1,0 1 0,-1 0-1,1 0 1,0 0 0,-1-1-10,1 1 1,0 0 0,-1 0 0,1 0 0,-1 0 0,1 0 0,0 0 0,-1 1 0,1-1 0,0 0 0,-1 0 0,1 0 0,-1 0 0,1 0 0,0 0 0,-1 1 0,1-1 0,0 0 0,-1 0-1,1 1 1,0-1 0,0 0 0,-1 1 0,-2 1 38,1 1 0,-1 0 0,1 1 0,0-1-1,0 0 1,0 1 0,0-1 0,0 1 0,1-1 0,0 1 0,-1 0-1,1 0 1,1-1 0,-1 1 0,1 0 0,-1 0 0,1 8-1,1-9 47,-1-1 0,0 1 0,1 0-1,-1-1 1,1 1 0,0-1-1,0 1 1,0-1 0,0 1-1,0-1 1,0 1 0,1-1-1,-1 0 1,1 0 0,0 0 0,-1 0-1,1 0 1,0 0 0,0 0-1,0-1 1,1 1 0,-1-1-1,0 1 1,1-1 0,-1 0-1,0 0 1,4 1 0,-1-1 36,0 0 1,0 0 0,1-1-1,-1 0 1,0 0 0,10-1-1,34-8 272,-30 5-274,-5 1-73,-1 0 0,0-1 1,0-1-1,0 0 0,0-1 0,-1-1 0,23-15 0,-16 7-43,0-1 0,-2 0 0,28-32 0,-41 42 27,-3 4 0,0 1 0,0-1 0,0 0 0,1 1 0,-1-1 0,1 1 0,-1 0 0,1-1 0,-1 1 0,1 0 0,0 0 0,-1 0 0,1 0 0,2-1 0,-4 3-6,1-1 0,-1 1-1,0-1 1,0 1-1,1 0 1,-1-1-1,0 1 1,0-1-1,0 1 1,1 0-1,-1-1 1,0 1-1,0 0 1,0-1-1,0 1 1,0 0-1,0-1 1,-1 1-1,1-1 1,0 1-1,0 0 1,0-1-1,-1 1 1,1 3-41,-10 58 92,5-43 194,2 1 0,-1 26 0,5-39-103,-1-1 0,1 1-1,0-1 1,4 10 0,-5-14-77,1 0 0,0 0 0,0 1 0,-1-1-1,1 0 1,0 0 0,1 0 0,-1 0 0,0-1 0,1 1 0,-1 0 0,1 0 0,-1-1 0,1 1 0,3 1 0,-3-2-29,0-1 0,1 1 0,-1-1 0,0 0 0,0 0 0,0 0 0,0 0 0,1-1 0,-1 1 0,0 0 0,0-1 0,0 0 0,0 1 1,0-1-1,0 0 0,0 0 0,0 0 0,2-2 0,1 0-33,0 0 0,-1-1-1,1 0 1,-1 1 0,0-1 0,5-7 0,10-18-33,-2-1-1,19-43 1,-13 25 6,-23 48 24,0-1 0,0 1-1,0 0 1,1 0 0,-1-1 0,0 1-1,0 0 1,0 0 0,0 0-1,1 0 1,-1-1 0,0 1-1,0 0 1,0 0 0,1 0-1,-1 0 1,0 0 0,0 0-1,1 0 1,-1-1 0,0 1 0,0 0-1,1 0 1,-1 0 0,0 0-1,0 0 1,0 0 0,1 0-1,-1 0 1,0 0 0,0 0-1,1 1 1,-1-1 0,0 0 0,0 0-1,1 0 1,-1 0 0,0 0-1,0 0 1,0 0 0,1 1-1,-1-1 1,0 0 0,0 0-1,0 0 1,1 0 0,-1 1-1,0-1 1,0 0 0,0 0 0,0 0-1,0 1 1,0-1 0,1 0-1,-1 0 1,0 1 0,0-1-1,0 0 1,10 19-63,-7-13 30,0-1 60,0-1-1,1 1 0,-1-1 0,1 0 0,0 0 1,1 0-1,-1 0 0,1-1 0,-1 1 0,1-1 0,0 0 1,0-1-1,1 0 0,-1 1 0,0-1 0,1-1 1,-1 1-1,8 0 0,5 0 114,-1 0 1,1-1-1,0-1 1,27-3-1,-34 1-103,1 1 0,-1-1-1,0-1 1,0 0-1,0-1 1,0 0-1,-1 0 1,0-1-1,1-1 1,11-8 0,-17 11-29,-1-1 0,1 0 0,-1 0 0,0 0 0,0-1 1,-1 1-1,1-1 0,-1 0 0,0 0 0,0 0 0,-1 0 1,0 0-1,0-1 0,0 1 0,0-1 0,-1 1 1,0-1-1,0 0 0,0 0 0,-1 1 0,0-12 0,0 16-16,0-1 0,0 1-1,0 0 1,-1-1-1,1 1 1,0 0 0,0-1-1,-1 1 1,1 0 0,-1-1-1,1 1 1,-1 0-1,0 0 1,1 0 0,-1-1-1,0 1 1,0 0-1,0 0 1,0 0 0,0 0-1,0 0 1,0 1 0,0-1-1,0 0 1,0 0-1,-1 1 1,1-1 0,0 1-1,0-1 1,-1 1-1,1-1 1,0 1 0,-1 0-1,1 0 1,0-1 0,-1 1-1,1 0 1,-1 0-1,1 1 1,-3-1 0,-1 1-22,-1 0 0,1 1 0,-1 0 0,1-1 1,0 2-1,0-1 0,0 1 0,-7 4 0,-5 5-47,0 1 0,-23 24-1,32-29 89,0 0-1,1 1 1,0 0-1,1 0 1,0 1-1,-6 14 1,11-21 13,0-1 1,0 1-1,0 0 0,0-1 1,0 1-1,1 0 0,0 0 1,-1 0-1,1-1 1,0 1-1,0 0 0,1 0 1,0 3-1,-1-4-2,1 0-1,0 0 0,0 0 1,0 0-1,0 0 0,0 0 1,1-1-1,-1 1 0,1 0 1,-1-1-1,1 1 1,-1-1-1,1 0 0,0 1 1,-1-1-1,1 0 0,0 0 1,3 1-1,8 3 17,0 0 0,1-1 1,-1 0-1,1-1 0,0 0 0,0-2 0,0 1 0,0-2 1,0 0-1,0 0 0,0-1 0,0-1 0,14-4 0,2-2 0,0-1-1,0-2 1,-1 0-1,48-29 1,-54 27-12,-11 6-123,0 0 1,0 1 0,26-10 0,-37 16 99,-1 0 0,1-1 1,0 1-1,-1 0 0,1 0 1,-1 0-1,1 0 1,0 0-1,-1 0 0,1 0 1,0 0-1,-1 0 0,1 0 1,-1 0-1,1 0 0,0 0 1,-1 0-1,1 1 0,-1-1 1,1 0-1,-1 0 1,1 1-1,0-1 0,-1 0 1,1 1-1,-1-1 0,0 1 1,1-1-1,-1 0 0,1 1 1,-1-1-1,0 1 0,1-1 1,-1 1-1,0-1 1,1 1-1,-1 0 0,0-1 1,0 1-1,1-1 0,-1 1 1,0 0-1,0-1 0,0 1 1,0-1-1,0 1 1,0 0-1,0-1 0,0 2 1,-1 4-12,0 0 0,0 1 0,0-1 1,-3 7-1,1-3 49,3-6-69,-2 5 75,0 0 0,1 0 0,0 13 0,1-20-27,0 0 1,0 0-1,0 0 1,0 0-1,1 0 1,-1 0-1,1 0 1,0 0-1,-1 0 1,1 0-1,0 0 1,0-1-1,0 1 1,0 0-1,0 0 1,1-1-1,-1 1 0,1-1 1,-1 1-1,1-1 1,1 1-1,2 1 27,1 0 1,-1-1-1,1 1 0,0-1 0,-1-1 0,1 1 0,0-1 0,12 1 0,5-1 139,23-2 0,-29 0-142,21-1-58,-1-2-1,57-12 0,-75 12 44,0-2-1,-1 0 1,1-2 0,-1 1-1,-1-2 1,28-18-1,-32 18 12,42-33-21,-50 38-23,-1-1 0,1 1 0,-1-1 0,0 0 0,0 0 1,-1 0-1,1-1 0,2-7 0,-3-1-252,-3 14 256,0 0-1,0-1 0,0 1 1,0 0-1,0 0 0,0 0 1,0 0-1,0 0 0,0-1 1,0 1-1,-1 0 0,1 0 1,0 0-1,0 0 1,0 0-1,0-1 0,0 1 1,0 0-1,0 0 0,0 0 1,0 0-1,0 0 0,-1 0 1,1 0-1,0 0 0,0-1 1,0 1-1,0 0 0,0 0 1,0 0-1,-1 0 0,1 0 1,0 0-1,0 0 0,0 0 1,0 0-1,-1 0 0,-6 2-103,-10 7 13,17-9 93,-21 15-106,-20 17-1,-6 5 92,38-31 43,1 1 0,0-1-1,1 1 1,-1 1 0,1-1 0,1 1-1,-1 1 1,-6 11 0,12-19-12,1-1 0,0 1 0,-1 0 0,1 0 0,-1 0 0,1 0 0,0 0 0,0-1 0,-1 1-1,1 0 1,0 0 0,0 0 0,0 0 0,0 0 0,0 0 0,0 0 0,0 0 0,0 0 0,1-1 0,-1 1 0,0 0 0,0 0 0,1 0 0,0 1 0,-1-1 12,1-1 0,0 1 0,0 0 0,0 0 0,0-1 0,0 1-1,0-1 1,0 1 0,1-1 0,-1 1 0,0-1 0,0 0 0,0 1 0,0-1 0,3 0 0,2 1 35,1-1 1,-1-1 0,1 1-1,-1-1 1,9-2 0,1-1-23,-1-1 0,27-13 1,-40 17-80,0 0 1,0 0 0,0 0 0,1 0-1,-1 1 1,0-1 0,0 1-1,3-1 1,-4 1 31,-1 0 0,1 0 0,-1 0 1,1 0-1,-1 1 0,1-1 0,-1 0 0,1 0 0,-1 1 0,1-1 0,-1 0 0,1 1 1,-1-1-1,0 0 0,1 1 0,-1-1 0,0 0 0,1 1 0,-1-1 0,0 1 0,1-1 1,-1 1-1,0-1 0,0 1 0,1-1 0,-1 1 0,0-1 0,0 1 0,0-1 0,0 1 1,0 0-1,0-1 0,0 1 0,0-1 0,0 1 0,0-1 0,0 1 0,0 0 0,-1 10-1,1-7-4,0 0 0,0 0-1,0 0 1,0 0 0,2 3 0,-2-5 24,0-1-1,1 0 1,-1 0 0,1 0-1,-1 1 1,1-1 0,0 0-1,0 0 1,-1 0 0,1 0-1,0 0 1,0 0 0,0-1 0,0 1-1,0 0 1,0 0 0,0-1-1,0 1 1,0 0 0,2 0-1,2 1 58,0-1-1,1 1 1,-1-1-1,1 0 0,-1-1 1,1 1-1,7-2 1,41-4 158,-37 3-252,-7 0 3,145-21-124,-123 17 99,0-2-1,52-21 1,-73 24 68,-1 1 1,0-2-1,15-10 1,-22 14-36,0-1-1,0 1 1,0-1-1,0 0 1,-1 1 0,1-1-1,-1 0 1,0 0 0,0-1-1,0 1 1,0 0-1,0-1 1,-1 1 0,2-6-1,-3 9 14,0-1-1,0 1 1,0 0 0,1-1-1,-1 1 1,0-1-1,0 1 1,0 0-1,0-1 1,0 1-1,0-1 1,0 1 0,0-1-1,0 1 1,0 0-1,0-1 1,0 1-1,-1-1 1,1 1 0,0 0-1,0-1 1,0 1-1,0-1 1,-1 1-1,1 0 1,0-1-1,0 1 1,-1 0 0,1-1-1,0 1 1,-1 0-1,1 0 1,0-1-1,-1 1 1,1 0-1,-1 0 1,1 0 0,0-1-1,-1 1 1,1 0-1,-1 0 1,1 0-1,0 0 1,-1 0-1,1 0 1,-1 0 0,1 0-1,0 0 1,-1 0-1,1 0 1,-1 0-1,1 0 1,-1 0 0,-27 10-279,-28 14 263,16-8-21,-45 25 0,82-39 58,-1 0 0,1 0-1,0 1 1,1-1-1,-1 1 1,0-1 0,1 1-1,-1 0 1,-1 3-1,3-5-5,1-1-1,0 1 0,-1 0 0,1 0 0,0 0 0,-1 0 0,1 0 0,0 0 1,0-1-1,0 1 0,0 0 0,0 0 0,0 0 0,0 0 0,0 0 0,0 0 1,0 0-1,0 0 0,0 0 0,1-1 0,-1 1 0,0 0 0,1 0 1,-1 0-1,1 0 0,-1-1 0,1 1 0,-1 0 0,1-1 0,0 1 0,-1 0 1,1-1-1,0 1 0,-1-1 0,1 1 0,0-1 0,0 1 0,0-1 0,-1 1 1,3 0-1,2 1 4,1 0 0,-1 0 0,1-1 0,0 1 0,-1-1 0,1 0 0,0-1 0,0 0 0,-1 1 1,11-2-1,-3-1 50,1 0-1,0-1 1,18-6 0,-27 7-43,1-1 0,0 0 0,-1 0 0,0 0 0,8-7-1,12-7-145,-12 10-171,-18 14-141,-11 12 237,-114 179 163,-146 167 239,266-353-154,0 1 59,-1-1-1,0 0 1,0-1 0,-1 0 0,-26 17-1,35-26-73,0 0 0,-1-1-1,0 1 1,1-1 0,-1 0-1,0 0 1,1 0-1,-1 0 1,0-1 0,0 1-1,0-1 1,0 0 0,1 0-1,-6-1 1,8 0-35,-1 1-1,1-1 1,-1 1 0,1-1-1,-1 0 1,1 1 0,0-1 0,-1 0-1,1 0 1,0 0 0,-1 0 0,1 0-1,0 0 1,0 0 0,0 0-1,0-1 1,0 1 0,0 0 0,1-1-1,-1 1 1,0-1 0,1 1 0,-1 0-1,1-1 1,-1 0 0,1 1-1,0-1 1,0 1 0,-1-1 0,1 1-1,0-1 1,0 0 0,1 1-1,-1-1 1,0 1 0,1-3 0,1-5 1,1 1 1,0-1-1,1 0 1,-1 1-1,2 0 1,-1 0-1,1 0 0,0 1 1,10-12-1,-12 16 7,9-12-27,1 1 1,1 0-1,0 1 1,1 1-1,22-15 1,-11 9 9,157-109 64,-152 106-52,279-196 47,-270 187 49,119-97-376,-46 17 50,-112 109 219,0 1-1,0-1 1,0 0-1,0 0 1,0 0-1,0 0 1,0 1-1,1-1 1,-1 1 0,0-1-1,0 1 1,0-1-1,1 1 1,-1 0-1,3-1 1,-4 1 1,0 0 1,0 0 0,1 0-1,-1 1 1,0-1 0,1 0-1,-1 0 1,0 0 0,0 0-1,1 0 1,-1 1 0,0-1-1,0 0 1,0 0 0,1 0-1,-1 1 1,0-1 0,0 0-1,0 0 1,1 1 0,-1-1-1,0 0 1,0 0 0,0 1-1,1 12-122,-4-3 154,1 0 0,-9 19 0,6-17 3,1 0 0,-3 14-1,6-22-11,1 0-1,-1-1 1,1 1 0,0 0-1,0 0 1,0-1-1,0 1 1,1 0 0,0 0-1,0-1 1,2 7 0,-2-7 5,1-1 1,0 1 0,0-1 0,0 0-1,0 0 1,0 0 0,0 0 0,1 0-1,-1 0 1,0-1 0,1 1 0,0-1-1,-1 1 1,1-1 0,0 0 0,0 0-1,0-1 1,-1 1 0,7 0 0,4 1 69,-1 0 0,1-2 0,17 0 1,-18-1-60,-1 0 1,1-1 0,-1 0-1,0-1 1,0 0 0,0-1-1,0 0 1,0-1 0,-1 0-1,0 0 1,13-10 0,-1-2-58,-1-1 0,-1-1 1,28-33-1,-26 30-24,-10 12-40,-12 10 84,0 0 0,0 0 1,0 0-1,0 0 0,1 0 0,-1 0 1,0-1-1,0 1 0,0 0 0,0 0 1,0 0-1,1 0 0,-1 0 0,0 0 1,0 0-1,0 0 0,0 0 1,1 0-1,-1 0 0,0 0 0,0 0 1,0 0-1,0 0 0,1 0 0,-1 0 1,0 0-1,0 0 0,0 0 0,0 0 1,1 0-1,-1 0 0,0 0 0,0 0 1,0 0-1,0 0 0,1 1 0,-1-1 1,0 0-1,0 0 0,0 0 0,0 0 1,0 0-1,1 5-35,-2-1-1,1 0 1,0 1-1,-1-1 1,0 0 0,0 0-1,0 0 1,0 0 0,-1 0-1,0 0 1,-3 6-1,-2 8-72,-15 59 579,22-77-460,-1 1 1,1-1-1,0 0 0,0 0 0,0 0 1,0 1-1,0-1 0,0 0 0,0 0 1,0 0-1,0 1 0,0-1 0,0 0 1,0 0-1,0 0 0,0 1 1,0-1-1,1 0 0,-1 0 0,0 0 1,0 0-1,0 1 0,0-1 0,0 0 1,0 0-1,0 0 0,1 0 0,-1 0 1,0 1-1,0-1 0,0 0 0,0 0 1,0 0-1,1 0 0,-1 0 1,0 0-1,0 0 0,0 0 0,1 1 1,10-3 240,18-9 154,-24 9-377,46-25-145,-39 19 62,0 1 0,0 1 0,1 0-1,0 1 1,18-5 0,-28 9 45,0 1 0,-1-1 0,1 1 0,0 0 0,0 0 0,0 0 0,5 1 0,-7-1 14,0 1-1,0-1 0,-1 0 0,1 0 0,0 1 0,0-1 0,-1 0 1,1 1-1,0-1 0,-1 1 0,1-1 0,0 1 0,-1-1 0,1 1 1,0 0-1,-1-1 0,1 1 0,-1 0 0,1-1 0,-1 1 0,0 0 1,1 0-1,-1-1 0,0 1 0,1 0 0,-1 0 0,0 0 0,0-1 1,0 1-1,0 0 0,0 1 0,-1 4-24,0 0-1,0 0 1,-1 0 0,0 0 0,0 0-1,-1-1 1,1 1 0,-1-1-1,-5 8 1,-7 13 135,15-26-99,0 1 0,-1-1 0,1 1 0,0 0 0,-1-1-1,1 1 1,0 0 0,0-1 0,0 1 0,-1 0 0,1-1 0,0 1 0,0 0 0,0-1 0,0 1 0,0 0 0,0-1 0,1 1 0,-1 0 0,0-1 0,0 1 0,0 0 0,1-1 0,-1 1 0,0 0 0,1 0 0,0 0 3,0 0 0,0-1 1,0 1-1,0-1 0,0 1 0,0-1 0,0 0 1,0 1-1,0-1 0,0 0 0,0 1 1,1-1-1,-1 0 0,2 0 0,4 0 33,-1-1 0,1 0 0,-1 0 0,12-3 0,70-30 160,-59 21-291,1 2 0,55-14 0,-82 25 67,-1-1 0,1 1 0,0 0 0,-1 0 0,1 0 0,0 0 0,-1 0 0,1 1 0,0-1 0,-1 1 0,1 0 0,4 2 0,-1 0-4,-1 0-1,1 1 1,8 8-1,0-1 72,-12-10-31,1 0 0,-1 0 0,1 0 1,-1-1-1,1 1 0,-1 0 0,1-1 1,0 0-1,-1 0 0,1 0 0,0 0 1,-1 0-1,1 0 0,0-1 0,-1 1 1,1-1-1,-1 0 0,4-1 1,4-1 24,1-1 0,-1-1 0,11-6 0,-5 2-67,-1-1 1,26-23 0,-35 27-64,1 0 1,-1-1-1,-1 0 1,1 0-1,-1 0 0,0 0 1,6-15-1,-10 22 72,-1-1-1,1 0 0,-1 0 1,0 0-1,1 0 1,-1 1-1,0-1 0,0 0 1,0 0-1,1 0 1,-1 0-1,0 0 0,0 0 1,0 0-1,-1 0 0,1 0 1,0 0-1,0 1 1,0-1-1,-1 0 0,1 0 1,0 0-1,-1-1 0,0 2 0,0-1-1,0 1 1,0-1-1,0 1 1,0-1-1,-1 1 1,1 0-1,0-1 1,0 1-1,0 0 1,0 0-1,0 0 1,-1 0-1,1 0 1,0 0-1,0 0 1,0 1-1,0-1 1,0 0-1,0 0 1,-2 1-1,-6 2-74,0 0 0,-1 1 0,2 0 0,-15 9-1,-36 26-92,34-21 149,11-8 53,-15 9 47,-49 45-1,77-63-45,0-1 0,0 1 0,1 0 0,-1 0 0,0 0 0,0 0 0,1 0 1,-1 0-1,0 0 0,1 0 0,-1 0 0,1 0 0,-1 1 0,1-1 0,0 0 0,-1 0 1,1 0-1,0 2 0,0-2-7,1 0-1,-1-1 1,1 1 0,-1 0 0,1-1-1,-1 1 1,1-1 0,-1 1 0,1 0-1,0-1 1,-1 0 0,1 1 0,0-1-1,-1 1 1,1-1 0,0 0 0,0 1-1,-1-1 1,1 0 0,0 0 0,0 0-1,0 0 1,-1 1 0,1-1 0,0 0-1,0 0 1,0-1 0,-1 1 0,2 0-1,11-1 33,0 0 0,0-1-1,15-5 1,-17 4-79,0 1-1,0 0 1,-1 0-1,1 1 1,15 1-1,-25 0 24,0 0-1,0 0 1,1 0 0,-1 0-1,0 0 1,0 1-1,0-1 1,1 0-1,-1 1 1,0-1-1,0 1 1,0-1 0,0 1-1,0 0 1,0-1-1,0 1 1,0 0-1,0 0 1,0 0 0,0 0-1,-1 0 1,1 0-1,0 0 1,-1 0-1,1 0 1,0 0-1,-1 0 1,0 0 0,1 0-1,-1 0 1,1 1-1,-1-1 1,0 0-1,0 3 1,0 2-36,0 0 1,-1-1-1,0 1 0,0 0 0,-4 10 1,4-11 42,-34 97-77,29-88 86,-6 20 29,-2-1 0,-2-1 0,0 0 0,-2-1 0,-37 47 0,22-39 113,-1-2 0,-2-2 1,-1-1-1,-60 42 0,96-75-127,-45 27 311,42-26-273,1 0 0,-1-1-1,0 1 1,0-1 0,0 0-1,0 0 1,0 0 0,0-1-1,0 1 1,-6-1 0,9 0-82,0 0 1,0 0 0,1-1-1,-1 1 1,0 0 0,0 0-1,1 0 1,-1-1 0,0 1-1,0 0 1,1-1 0,-1 1 0,0-1-1,1 1 1,-1-1 0,0 1-1,1-1 1,-1 1 0,1-1-1,-1 0 1,1 1 0,-1-1-1,1 0 1,0 1 0,-1-1-1,1 0 1,0 0 0,-1 1-1,1-1 1,0 0 0,0 0-1,0 0 1,0 1 0,0-1 0,0 0-1,0 0 1,0 0 0,0 0-1,0 1 1,0-1 0,0 0-1,1-1 1,0-3-340,0 0 0,1 0-1,0 1 1,0-1 0,3-5 0,72-116-10910,-54 87 8017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58.6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20 3968,'-31'-11'1824,"19"3"-1600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59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415 15 4064,'26'-15'7685,"-31"30"-5733,-15 38-1526,3 0 0,1 1 0,3 1-1,2 0 1,3 0 0,-2 105 0,10-147-336,0 0 0,1 1 0,1-1 0,0 0 1,1-1-1,0 1 0,1 0 0,10 20 0,-14-33-81,1 1 0,-1 0 0,1 0 0,-1 0 0,0-1 0,1 1 0,-1 0 0,0 0 0,0 0 0,1 0 0,-1 0 0,0-1 0,0 1 0,0 0 0,0 0 0,0 0 0,0 0 1,0 0-1,-1 0 0,1 0 0,0-1 0,0 1 0,-1 0 0,1 0 0,0 0 0,-1-1 0,1 1 0,-1 0 0,1 0 0,-1-1 0,0 1 0,1 0 0,-1-1 0,0 1 0,1-1 0,-1 1 0,0-1 0,1 1 0,-1-1 0,0 1 0,0-1 1,0 0-1,0 1 0,1-1 0,-1 0 0,0 0 0,-1 0 0,-5 2-2,0-1 0,-1 0 1,1-1-1,-11 0 1,12 0 43,-45 1-157,-89 14-1,88-2 388,21-4-301,9-8 143,20 1 88,-2 2-87,5-4-99,-1 0 0,0 0-1,0 1 1,0-1-1,0 0 1,1 0 0,-1 0-1,0 0 1,0 1-1,0-1 1,1 0-1,-1 0 1,0 0 0,0 0-1,0 0 1,1 0-1,-1 0 1,0 0 0,0 0-1,1 1 1,-1-1-1,0 0 1,0 0-1,1 0 1,-1 0 0,0 0-1,1-1 1,-1 1-1,0 0 1,0 0 0,0 0-1,1 0 1,18-1 173,0-1 0,20-5 1,11-1 0,80 4 41,-55 2-181,121 2 218,-89 1-2549,-137-16-8682,12 9 8309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00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56 6240,'-1'-3'452,"-2"-16"1459,3 18-1859,0 1 1,0-1 0,0 1-1,0 0 1,0-1-1,0 1 1,0-1-1,0 1 1,0 0-1,0-1 1,0 1-1,0-1 1,1 1-1,-1 0 1,0-1-1,0 1 1,0 0-1,1-1 1,-1 1-1,0 0 1,0-1-1,1 1 1,-1 0-1,0-1 1,1 1-1,-1 0 1,0 0-1,1-1 1,-1 1-1,0 0 1,1 0 0,-1 0-1,1 0 1,-1 0-1,0 0 1,1-1-1,-1 1 1,1 0-1,0 0 1,119-8 3975,-23 0-3011,266 3-15,-271 5-1140,-76 0-561,-4 0 136,-1 0 0,19 3 0,-26-3-55,0 1 0,0 1 0,0-1 0,0 1-1,0-1 1,4 3 0,11 10-1824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01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18 6464,'-1'0'108,"1"0"1,0-1-1,-1 1 1,1-1-1,0 1 1,0-1-1,0 1 1,-1 0-1,1-1 1,0 1-1,0-1 1,0 1-1,0-1 1,0 1-1,0-1 1,0 1-1,0-1 1,0 1-1,0-1 1,0 1-1,0-1 1,0 1-1,1-1 1,-1 1-1,0-1 1,0 1-1,0 0 1,1-1-1,-1 1 1,0-1-1,0 1 0,1 0 1,-1-1-1,0 1 1,1 0-1,-1-1 1,1 1-1,-1-1 1,2 1 44,0 0 0,0 0 0,0 0 0,0 0 0,0 0 0,0 0 0,0 0 0,0 1 0,0-1 0,2 1 0,0 0-119,-1 1 0,0-1 0,0 0 0,0 1 0,-1-1 0,1 1 0,0 0 0,0 0-1,-1 0 1,1 0 0,-1 1 0,0-1 0,0 0 0,0 1 0,0 0 0,0 0 0,0-1 0,-1 1-1,1 0 1,-1 0 0,0 0 0,0 1 0,0-1 0,0 0 0,-1 0 0,1 0 0,-1 6 0,1 0-1,-1 0 1,0 1 0,-1-1 0,0 0-1,-1 0 1,0 0 0,0 0 0,-6 15 0,-6 5 726,-29 48 0,42-76-713,0 0 1,0 0-1,0 0 1,1 0-1,-1 0 1,0 0-1,1 1 1,-1-1-1,1 0 1,0 0-1,-1 1 1,1-1-1,0 0 1,0 1-1,0-1 1,-1 0-1,2 1 1,-1-1-1,0 0 1,0 1-1,0-1 1,1 0 0,-1 1-1,0-1 1,1 0-1,-1 0 1,1 1-1,0-1 1,-1 0-1,1 0 1,0 0-1,0 0 1,0 0-1,0 0 1,0 0-1,0 0 1,0 0-1,0 0 1,1 0-1,3 2 54,0-1-1,0 0 1,0 0-1,0 0 1,0-1-1,0 0 1,1 0-1,7 1 1,115 2-2218,-95-4 613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37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77 2144,'-7'-3'668,"10"1"-476,-3 1-119,1 1 0,-1 0 0,0 0 0,1-1 0,-1 1-1,1 0 1,-1 0 0,1-1 0,-1 1 0,0 0 0,1-1 0,-1 1 0,0-1 0,0 1 0,1-1-1,-1 1 1,0 0 0,0-1 0,1 1 0,-1-1 0,0 1 0,0-1 0,0 1 0,0-2 0,2-4 753,0 0 1,1 0-1,-1 0 1,7-11 0,-3 10 101,-6 7-859,1 0 0,-1 0 1,0-1-1,1 1 0,-1 0 0,0 0 0,1-1 0,-1 1 1,0-1-1,0 1 0,1 0 0,-1-1 0,0 1 0,0 0 0,0-1 1,1 1-1,-1-1 0,0 1 0,0-1 0,0 1 0,0-1 0,0 1 1,0 0-1,0-1 0,0 1 0,0-1 0,0 1 0,0-1 1,0 1-1,0-1 0,-1 0 0,1 2-23,-1-1-1,1 0 1,0 1 0,-1-1-1,1 0 1,0 1 0,-1-1-1,1 0 1,0 1 0,-1-1 0,1 1-1,0-1 1,-1 1 0,1-1-1,0 0 1,0 1 0,0-1-1,0 1 1,0-1 0,-1 1-1,1 0 1,-1 2 48,-34 101 599,16-51-121,-24 56 51,28-75-181,-39 57 1,40-70-134,-1-1 0,-21 21 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37.8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32 145 5632,'-29'-28'3194,"28"28"-3091,1 0-1,0-1 1,0 1-1,0 0 0,0-1 1,-1 1-1,1 0 0,0-1 1,0 1-1,0 0 1,0-1-1,0 1 0,0 0 1,0-1-1,0 1 0,0 0 1,0-1-1,0 1 1,0 0-1,0-1 0,0 1 1,0-1-1,0 1 1,1 0-1,-1 0 0,0-1 1,0 1-1,0 0 0,1-1 1,10-9 1172,18-4-416,14 4-399,0 1 1,59-3 0,7-2-254,92-14-1039,-140 20-3104,-34 6 2107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38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392 0 5888,'-11'31'2593,"-25"46"0,17-37-1726,-6 15-180,-2 0-1,-2-2 1,-54 71 0,-73 71 1174,150-189-792,16-15-618,15-7-759,1 0 1,0 2-1,1 0 1,0 2-1,56-16 1,-76 26 199,-1 0 1,1 1 0,0 0 0,-1 0 0,1 1 0,0 0 0,8 1 0,-13-1 127,-1 0 0,1 0 0,-1 0 0,0 1 0,1-1 0,-1 1 0,1-1 0,-1 1 0,0-1 0,1 1 0,-1 0 0,0 0 0,0-1 0,0 1 0,0 0 0,1 0 0,-1 0 0,0 0 0,0 1 0,-1-1 0,1 0 0,0 0 0,0 0 0,-1 1 0,1-1 0,0 0 0,-1 1 0,0-1 0,1 1 0,-1-1 0,0 1 0,1-1 0,-1 1 0,0-1 0,0 0 0,0 1 0,-1 2 1,-1 5 164,1-1 0,-2 1 0,1-1 0,-5 11 1,4-14-143,0 1 1,1 0 0,0 0 0,0 1 0,1-1-1,0 0 1,0 1 0,0-1 0,1 0 0,0 10-1,0-15-167,0 0 0,1-1 0,-1 1-1,0 0 1,1 0 0,-1 0 0,0 0-1,1 0 1,-1 0 0,1-1-1,-1 1 1,1 0 0,-1 0 0,1-1-1,0 1 1,-1 0 0,1-1-1,0 1 1,0-1 0,0 1 0,-1-1-1,1 1 1,0-1 0,0 1-1,0-1 1,0 0 0,0 1 0,0-1-1,0 0 1,0 0 0,-1 0 0,3 0-1,1 0-943,1 0-1,0 0 1,0-1 0,-1 0-1,7-2 1,6 0-836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38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1 106 4320,'1'-2'471,"1"0"1,-1 0 0,1 0-1,0 0 1,0 0-1,0 1 1,0-1 0,0 1-1,0 0 1,0-1 0,0 1-1,1 0 1,2-1-1,7-2 648,0-1 0,15-10 0,-23 13-1002,1-1 0,0-1 0,-1 1 0,0-1 0,0 0 1,0 0-1,6-8 0,-9 12-104,-1 0 1,0-1 0,1 1 0,-1-1 0,0 1-1,0-1 1,1 1 0,-1-1 0,0 1 0,0-1-1,0 1 1,0-1 0,1 1 0,-1-1-1,0 1 1,0-1 0,0 0 0,0 1 0,0-1-1,0 1 1,0-1 0,-1 1 0,1-1 0,0 1-1,0-1 1,0 1 0,0-1 0,-1 1 0,1-1-1,0 1 1,-1-1 0,1 1 0,0-1 0,-1 1-1,1 0 1,0-1 0,-1 1 0,1 0 0,-1-1-1,0 0 1,0 1-31,0-1-1,0 1 1,0 0-1,0-1 1,-1 1-1,1 0 1,0 0-1,0-1 1,0 1-1,0 0 1,-1 0-1,1 0 1,0 1-1,0-1 1,0 0-1,0 0 1,-3 1-1,-2 2 176,1 1-1,-1-1 1,1 1-1,0 0 0,0 0 1,0 1-1,0 0 1,1 0-1,0 0 1,0 0-1,0 0 1,1 1-1,-1 0 1,-3 11-1,5-14-21,1 1 0,0-1 0,0 1 0,0 0 0,1-1 0,-1 1 0,1 0 0,0 0 0,0-1 0,0 1 0,1 0 0,0 3 0,0-4-92,0 0 1,0 0 0,0-1 0,1 1 0,-1-1 0,1 1 0,-1-1 0,1 0 0,0 1 0,0-1 0,0 0 0,0 0 0,0-1 0,0 1 0,1 0 0,-1-1 0,4 3 0,-1-2 3,1 0 0,-1 0 1,1 0-1,0-1 0,0 0 1,-1 0-1,1 0 0,0-1 0,11 0 1,6-2-185,26-5 1,-48 7 120,85-21-3589,-30 7-2530,-15 8 2406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0:31.54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63 1056,'0'0'2368,"14"-7"96,-9 2-1997,0 1 0,1-1 1,-2 0-1,1 0 0,-1-1 1,1 1-1,4-11 0,-9 16-462,0-1-1,1 1 0,-1 0 1,0 0-1,0 0 0,0 0 0,0-1 1,0 1-1,0 0 0,0 0 1,0 0-1,0 0 0,0 0 1,0-1-1,0 1 0,0 0 0,0 0 1,1 0-1,-1 0 0,0 0 1,0 0-1,0-1 0,0 1 1,0 0-1,1 0 0,-1 0 0,0 0 1,0 0-1,0 0 0,0 0 1,0 0-1,1 0 0,-1 0 1,0 0-1,0 0 0,0 0 0,0 0 1,1 0-1,-1 0 0,0 0 1,0 0-1,0 0 0,1 0 1,1 9-429,3 5 381,12 20 46,-12-23 10,0 0 1,1 0 0,0 0-1,1-1 1,0 1 0,1-2-1,14 16 1,-13-18 24,0 0 0,0-1 1,1 0-1,0 0 0,0-1 0,19 8 1,-6-6 26,0-2 1,34 6-1,93 6 330,207-2 0,155-31 405,-372 9-662,435-11 235,-41-3-85,2 5 537,-386 13-71,-120 2-811,38-1 216,-25-4-4042,-37 6 1771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41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337 702 2400,'-2'0'295,"0"0"-1,0 0 1,0 0 0,0 1-1,0-1 1,0 0 0,0 1-1,0-1 1,0 1 0,1 0-1,-5 3 2036,11-6-414,10-6-358,-4 1-1342,-1-1 0,0 0 0,-1-1 0,0 0 0,0-1 0,-1 1 0,9-15 0,19-38-145,-2-2 0,26-73 0,11-39 100,-67 167-187,0 0 0,-1-1 0,0 0 0,-1 0 0,0 0 0,2-18 0,-4 28-1,0-1 1,0 1-1,0-1 0,0 1 1,0-1-1,0 1 0,0 0 1,0-1-1,0 1 0,0-1 1,0 1-1,0-1 0,-1 1 1,1 0-1,0-1 0,0 1 1,0-1-1,-1 1 0,1 0 1,0-1-1,0 1 0,-1 0 1,1-1-1,0 1 0,0 0 1,-1-1-1,0 1 1,0 0 0,1 0 0,-1 0 0,1 0 0,-1 1-1,1-1 1,-1 0 0,1 0 0,-1 0 0,1 1 0,-1-1 0,1 0 0,0 0 0,-1 1 0,1-1 0,-1 0 0,1 1 0,-1 0 0,-18 23-114,-42 92 544,15-24 9,-53 65 137,-15-8 151,-39 60 13,85-91-261,34-56 87,7-8 826,30-59-1342,0 1 0,0-1-1,1 1 1,-1 0 0,8-6 0,1-2 19,17-16-42,1 1 1,2 1-1,0 2 0,2 1 1,0 2-1,46-20 1,38-20-33,132-59-177,-195 99 141,11-6 56,102-26 0,-160 51 18,28-4-183,-39 10 3,-2 1 171,-6 1-7,1 0 0,-1 0-1,-23 8 1,-8 3-30,13-3-92,3-2 150,1 0 0,1 2 0,-34 24-1,53-33-26,-32 27 180,34-29-150,0 0 0,0 1-1,1-1 1,-1 1 0,1 0 0,0 0-1,0-1 1,-3 8 0,5-11-24,0 0 0,0 0 1,0 1-1,0-1 0,-1 0 0,1 0 1,0 0-1,0 0 0,0 0 0,0 1 0,0-1 1,0 0-1,0 0 0,0 0 0,0 0 1,0 1-1,0-1 0,0 0 0,0 0 1,0 0-1,0 1 0,0-1 0,0 0 1,0 0-1,0 0 0,0 0 0,0 1 1,0-1-1,0 0 0,0 0 0,0 0 1,0 0-1,0 0 0,0 1 0,1-1 1,-1 0-1,0 0 0,0 0 0,0 0 1,0 0-1,0 0 0,0 1 0,1-1 1,-1 0-1,0 0 0,0 0 0,0 0 1,0 0-1,1 0 0,-1 0 0,0 0 1,9-3 204,-6 1-135,30-14 162,57-39 0,-6 3-107,-81 50-203,0 0-1,0 1 1,0 0-1,0-1 1,0 1-1,0 0 1,0 1-1,0-1 1,0 0-1,5 1 1,-6 0 34,1 1 0,0-1 0,-1 1 0,1 0 0,-1 0 0,1 0 0,-1 0 0,0 0 0,1 0 0,-1 1 0,0-1 0,3 3 0,4 3 82,1-1-1,1 0 0,-1 0 0,1-1 0,0 0 0,0-1 0,0-1 0,1 1 0,0-2 0,-1 0 1,21 2-1,-16-4 16,1 0 0,0-2 0,-1 1 0,1-2 0,-1 0 0,0-1 0,29-12 0,5-3-191,88-38 217,-132 54-194,-6 3 90,0 0 1,0 0 0,0 0-1,0 0 1,0 0 0,0 0 0,0 0-1,0 0 1,0 0 0,1 0-261,-1 0 260,0 0 1,-3 6-108,-1-1 127,1 0 0,-1-1 0,0 1 0,0-1-1,0 0 1,0 0 0,-7 4 0,-9 9-63,14-11 109,-1 1 0,1-1-1,1 1 1,-1 1 0,-4 8 0,10-16-45,-1 1 0,1 0 0,0-1 0,0 1 0,0 0 0,-1 0 0,1-1 0,0 1 1,0 0-1,0 0 0,0-1 0,0 1 0,0 0 0,0 0 0,1-1 0,-1 1 0,0 0 0,0-1 0,1 1 0,-1 0 0,0 0 0,1-1 0,-1 1 0,0-1 0,1 2 0,1-1 6,-1 0-1,1 1 0,-1-1 0,1 0 1,0 0-1,-1 0 0,1 0 0,0 0 0,2 1 1,2 0 12,1-1 0,-1 1 1,0-1-1,13 1 0,9-5 122,0 0-1,0-2 0,0 0 0,-1-2 0,31-12 0,-42 13-141,0-1 0,-1-1 0,0 0 0,0 0 0,-1-2 0,0 0 0,-1 0 0,0-2 0,0 1 0,-1-2 0,-1 1 0,0-2 0,9-14 0,10-21 44,-2-1 0,32-82 0,-26 56 12,2 4 25,-16 34-164,16-44-1,-36 81 68,7-23-140,-6 23 130,-1 0 0,0 0 0,0 0 0,1 0 0,-1 0 1,0 0-1,0 0 0,0 0 0,0 0 0,0 0 0,0 0 1,0 0-1,-1 0 0,1 0 0,0 0 0,0 0 0,-1 0 0,1 0 1,-1 0-1,0 0 9,1 1 1,-1 0-1,1 0 0,-1 0 1,1 0-1,-1 0 1,1 0-1,-1 0 0,1 0 1,-1 0-1,0 0 1,1 0-1,-1 0 1,1 0-1,-1 0 0,1 0 1,-1 0-1,1 1 1,-1-1-1,1 0 0,-1 0 1,1 1-1,-1-1 1,1 0-1,0 1 0,-1-1 1,1 0-1,0 1 1,-1-1-1,1 1 1,0-1-1,-1 2 0,-12 15-159,4 0 125,1 0 0,0 0 1,2 1-1,-10 35 0,-7 80 278,20-111-220,-7 64 58,1 95 0,12-87 610,-3-93-661,0-1-1,0 1 1,0-1 0,0 1-1,0-1 1,0 1 0,0-1-1,0 1 1,0-1 0,0 1-1,0-1 1,0 1 0,0-1-1,0 0 1,-1 1 0,1-1-1,0 1 1,0-1 0,-1 1-1,1-1 1,0 1 0,0-1-1,-1 0 1,1 1-1,-1-1 1,1 0 0,-1 1-1,0-1-8,1 0 0,-1 0 0,1 0 0,-1-1 0,0 1-1,1 0 1,-1 0 0,1 0 0,-1-1 0,0 1-1,1 0 1,-1-1 0,1 1 0,-1-1 0,1 1-1,0 0 1,-2-2 0,-1-2-38,-1 0 0,1 0 0,0 0 0,-3-5-1,-3-12-28,3 10-8,1 0 1,-1 0-1,-11-15 1,2 8-237,-15-26 0,29 44 298,1-1 1,0 1 0,-1 0-1,1-1 1,0 1 0,0 0 0,-1-1-1,1 1 1,0-1 0,0 1-1,0-1 1,0 1 0,-1 0-1,1-1 1,0 1 0,0-1-1,0 1 1,0-1 0,0 1-1,0-1 1,0 1 0,0-1-1,0 1 1,1 0 0,-1-1-1,0 1 1,0-1 0,1 1-1,-1-1 1,1 1-1,-1 0 0,1 0 1,0 0-1,-1-1 0,1 1 1,-1 0-1,1 0 0,0 0 1,-1 0-1,1 0 0,-1 0 1,1 0-1,0 1 0,-1-1 1,2 0-1,32 13-124,-28-10 95,33 10 70,0-2 0,57 10 0,35 9-50,-131-30 19,1 0-1,-1 0 1,0 0-1,1 0 1,-1 0-1,1 0 1,-1 0-1,0 0 1,1 1-1,-1-1 1,1 0-1,-1 0 1,0 0-1,1 1 1,-1-1-1,0 0 1,0 1-1,1-1 1,-1 0-1,0 0 1,1 1-1,-1-1 1,0 0-1,0 1 1,0-1-1,1 1 1,-1-1-1,0 0 1,0 1-1,0-1 1,0 1-1,0-1 0,0 0 1,0 1-1,0-1 1,0 1-1,0-1 1,0 0-1,0 1 1,0-1-1,0 1 1,0-1-1,0 0 1,-1 1-1,-13 17-4,11-14 0,-15 12 117,-10 12 45,26-26-135,1 0 1,-1 0 0,1 0-1,0 0 1,0 0 0,0 0 0,0 0-1,0 0 1,0 1 0,1-1 0,-1 0-1,1 1 1,-1 3 0,1-5-16,0 0 0,0 0 0,1 0 0,-1 0 0,0 0 0,1 0 1,-1 0-1,1 0 0,-1 0 0,1 0 0,-1 0 0,1 0 0,0-1 0,0 1 1,-1 0-1,1 0 0,0-1 0,0 1 0,0 0 0,0-1 0,0 1 0,-1-1 1,1 1-1,0-1 0,0 0 0,0 1 0,1-1 0,-1 0 0,1 1 0,3 0 40,-1-1 1,1 1-1,-1-1 0,0 0 0,9 0 0,2-2 70,0 0 1,-1-1 0,1-1 0,15-5 0,-25 7-104,-1 0 0,0 0 0,0 0 0,0-1 0,0 1 0,0-1 0,-1 0 0,1 0 0,-1 0 0,0 0 0,0-1 0,0 1 0,0-1 0,-1 0 0,1 0 0,-1 0 0,3-8 0,-5 10-49,1 1 0,-1-1 0,0 0 0,1 0 0,-1 0 0,0 1 0,-1-1 1,1 0-1,0 0 0,0 0 0,-1 1 0,1-1 0,-1 0 0,1 0 0,-1 1 0,0-1 0,0 0 0,0 1 0,0-1 0,0 1 0,0-1 1,0 1-1,0 0 0,-3-2 0,63 8-39,-43-1 185,0 0-1,-1 2 1,1 0-1,-1 0 1,-1 1-1,1 1 1,-1 1-1,-1 0 1,1 1-1,-1 0 0,-1 1 1,17 19-1,-27-28-59,-1 0-1,1-1 1,0 1-1,-1-1 0,1 1 1,0-1-1,0 1 1,0-1-1,0 0 0,0 0 1,3 1-1,-3-2-212,0 0 0,-1 0 0,1 0 0,0 0 0,0 0 0,0 0 0,-1 0 0,1-1 0,0 1 0,-1-1 0,1 1 0,0-1 0,-1 0 0,3-1 0,2-1-1479,0 0-1,-1-1 1,8-5 0,4-3-1280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42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3648,'5'-12'6117,"-5"14"-5805,1 1-1,0-1 1,-1 0-1,1 0 1,-1 1-1,0-1 1,0 0-1,0 5 1,1 8 116,4 95 1832,-2-26-1320,-2 36-205,-1-65-3758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42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 4736,'0'-6'6009,"13"7"-3074,3-2-2240,-1 0 1,0-1-1,20-6 1,26-3-156,36 0-217,154 4-1,-133 4-2225,-108 1-273,-1 1 640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43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4384,'0'0'1424,"2"-1"-854,14-4 673,0 0 0,0 1 0,29-3 0,-20 5-704,0 1 1,0 1 0,46 7 0,-67-6-499,1 0 1,-1 0 0,1 0-1,-1 0 1,0 1-1,1 0 1,-1 0-1,0 0 1,7 6 0,-9-7-3,0 1 0,0 0 1,0 0-1,-1 0 1,1 0-1,0 0 1,-1 0-1,0 1 1,1-1-1,-1 0 1,0 1-1,0-1 1,0 1-1,-1-1 1,1 1-1,-1 0 1,1-1-1,-1 1 1,0 3-1,0 6 88,-2 1 1,1 0-1,-2-1 0,1 1 0,-8 18 0,2-11-31,0-1 0,-18 30 0,14-32 59,0 0 1,-2 0 0,0-1-1,-1-1 1,0 0-1,-1-2 1,-1 1-1,0-2 1,-1 0-1,0-1 1,-23 9-1,73-29 979,34-7-1,-42 11-877,20-4-6,49-4 0,-69 11-183,-1 2 0,1 0 0,43 7 0,-61-6-80,13 2-900,0 1 0,25 8 0,-17-1-778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46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5 556 2400,'0'0'51,"-1"0"-1,1-1 1,0 1 0,-1 0-1,1-1 1,0 1 0,-1 0 0,1-1-1,0 1 1,0-1 0,-1 1-1,1-1 1,0 1 0,0-1 0,0 1-1,0 0 1,0-1 0,0 1-1,0-1 1,-1 1 0,1-1 0,1 1-1,-1-1 1,0 1 0,0-1-1,0 1 1,0-1 0,0 1 0,0-1-1,0 1 1,1-1 0,-1 1-1,1-1 1,14-13 1950,-2 3-329,20-33 784,-20 25-1793,1 0 1,1 0-1,26-23 0,100-86 554,-108 95-965,-2-1 0,30-43 1,-56 69-227,6-9 24,1 1-1,1 0 0,21-21 1,-33 36-51,-1 1 1,1-1 0,-1 1-1,1-1 1,-1 1 0,1-1-1,0 1 1,-1 0 0,1-1-1,0 1 1,-1 0 0,1-1 0,0 1-1,-1 0 1,1 0 0,0 0-1,0 0 1,-1-1 0,1 1-1,0 0 1,0 0 0,-1 1 0,2-1-1,-2 0 0,1 1 1,0-1-1,-1 0 0,1 1 0,-1 0 0,1-1 0,0 1 0,-1-1 1,1 1-1,-1 0 0,0-1 0,1 1 0,-1 0 0,0-1 0,1 1 1,-1 0-1,0 1 0,2 4-2,-1 0 0,0 0 0,-1 0 0,0 7 0,-2 20 131,-2 0 0,-1-1 0,-2 0 0,-12 36 0,14-43 400,5-25-513,0 0-1,0 0 0,0 0 0,0 1 0,0-1 1,0 0-1,0 0 0,0 0 0,0 0 1,0 1-1,0-1 0,0 0 0,0 0 0,0 0 1,0 0-1,0 0 0,0 1 0,1-1 1,-1 0-1,0 0 0,0 0 0,0 0 0,0 0 1,0 0-1,0 0 0,0 1 0,0-1 0,1 0 1,-1 0-1,0 0 0,0 0 0,0 0 1,0 0-1,0 0 0,1 0 0,-1 0 0,0 0 1,0 0-1,0 0 0,1 0 0,9-8 310,94-89-345,-99 92 20,20-18-49,0 2-1,1 0 0,49-27 1,-70 45 3,-1 1 0,1 0 0,0 0-1,-1 1 1,1 0 0,0 0 0,7-1 0,-11 2 44,1 0 0,-1 0 1,1 0-1,-1 0 0,1 0 0,-1 0 0,0 1 0,1-1 1,-1 1-1,1-1 0,-1 1 0,0-1 0,1 1 1,-1 0-1,0 0 0,0-1 0,0 1 0,0 0 0,1 0 1,-1 0-1,0 0 0,-1 0 0,1 1 0,0-1 0,0 0 1,0 0-1,-1 1 0,2 1 0,0 3-2,-1 0 0,1 0 0,-1 0 0,0 0 0,0 0 0,-1 1 0,0 6 0,-1 1 146,0 1 1,-4 15-1,3-22-25,-5 19-58,7-27-40,0 1 0,0-1 0,0 0 0,0 1 0,0-1 0,0 1 0,0-1 0,0 0 0,0 1 0,0-1 0,0 0 0,0 1 0,0-1 0,0 1 0,0-1 0,0 0 0,1 1 0,-1-1 0,0 0 0,0 1 0,0-1 0,1 0 0,-1 0 0,0 1 0,0-1 0,1 0 0,-1 1 0,0-1 0,1 0 0,-1 0 0,0 0 0,1 1 0,-1-1 0,0 0 0,1 0 0,-1 0 0,0 0 0,1 0 0,-1 0 0,0 0 0,1 0 0,-1 0 0,1 0 0,-1 0 0,0 0 0,1 0 0,-1 0 0,0 0 0,1 0 0,-1 0 0,1 0 0,-1 0 0,0-1 0,1 1 0,-1 0 0,1 0 0,10-6 46,1 0 0,-1-1 0,-1 0 1,1 0-1,-1-1 0,14-15 0,7-4-177,-30 26 84,1 0 1,-1 0-1,0 0 0,0 0 0,1 0 1,-1 1-1,0-1 0,1 0 0,-1 1 1,0-1-1,1 1 0,-1 0 0,1-1 1,-1 1-1,1 0 0,2 0 0,-3 0 7,0 0-1,0 1 0,0-1 0,0 1 0,0-1 0,0 1 0,0 0 0,0-1 1,0 1-1,0 0 0,0 0 0,0 0 0,0-1 0,-1 1 0,1 0 0,0 0 1,-1 0-1,1 0 0,0 0 0,-1 1 0,1 0 0,1 3 10,-1 1 0,1-1 0,-1 0 0,0 1 0,0-1 0,-1 1 0,0-1 0,0 1 1,0 0-1,-2 8 0,1-6 95,0-1 0,1 1 1,0 0-1,0 0 1,2 8-1,-2-15-63,1 0 1,-1 0-1,1 0 0,-1 0 0,1 0 1,-1 0-1,1 0 0,-1 0 1,1 0-1,0 0 0,0-1 0,-1 1 1,1 0-1,0 0 0,0-1 0,0 1 1,0-1-1,0 1 0,0 0 1,0-1-1,0 0 0,0 1 0,0-1 1,0 0-1,0 1 0,0-1 0,0 0 1,0 0-1,0 0 0,0 0 1,0 0-1,2 0 0,4-1 52,0 0 0,0 0 1,-1 0-1,9-4 0,40-15 94,62-34-1,-89 41-152,37-21-28,116-84 0,-167 110 27,5-4-315,-28 22 250,0 0 0,-1-1 0,0 0 0,0-1-1,-13 9 1,-3 2 0,-147 117 460,172-136-395,-6 6 71,0-1 0,1 1 0,0 0 1,0 0-1,0 1 0,-5 7 0,11-13-72,0-1 0,0 0 0,0 0 0,-1 0 0,1 0 0,0 0 0,0 0 0,0 1 0,0-1 0,0 0 0,0 0 0,0 0 0,0 0 0,-1 1 0,1-1-1,0 0 1,0 0 0,0 0 0,0 1 0,0-1 0,0 0 0,0 0 0,0 0 0,0 1 0,0-1 0,0 0 0,0 0 0,0 0 0,1 0 0,-1 1 0,0-1-1,0 0 1,0 0 0,0 0 0,0 0 0,0 1 0,0-1 0,0 0 0,1 0 0,-1 0 0,0 0 0,0 0 0,0 1 0,0-1 0,1 0 0,11-1 274,20-11-46,-27 10-210,14-6 19,0-1-1,0-1 1,-1-1-1,0 0 0,-1-1 1,23-22-1,-15 11-58,-1-2 0,-2-1 1,24-33-1,-42 53 33,1-2-278,-4 8 85,-2 6 25,-14 42-199,10-37 316,1 0-1,1 1 1,0 0 0,-3 17-1,6-25 50,0-1 0,0 1 1,0-1-1,0 1 0,1-1 0,0 1 0,-1-1 0,1 0 0,0 1 1,1-1-1,-1 0 0,1 0 0,-1 1 0,1-1 0,0-1 0,0 1 0,0 0 1,0 0-1,1-1 0,2 3 0,-1-1 9,0-1 1,1 0-1,-1 0 0,1 0 0,0-1 1,0 0-1,0 1 0,0-2 1,0 1-1,0-1 0,0 1 0,0-2 1,1 1-1,-1 0 0,0-1 0,11-1 1,-9 0 13,0 0 0,-1 0 0,1-1 1,-1 1-1,1-2 0,-1 1 0,0-1 0,0 0 1,0 0-1,0-1 0,0 0 0,9-8 0,65-73-84,-79 85 21,-1-1 1,0 1-1,1-1 1,-1 1-1,0 0 1,1-1 0,-1 1-1,1 0 1,-1 0-1,1-1 1,-1 1-1,0 0 1,1 0-1,-1 0 1,1-1-1,-1 1 1,1 0 0,-1 0-1,1 0 1,-1 0-1,1 0 1,0 0-1,-1 0 9,1 1-1,-1-1 1,0 0-1,1 1 1,-1-1-1,0 0 1,0 1-1,1-1 1,-1 0-1,0 1 1,0-1-1,0 0 1,1 1-1,-1-1 1,0 1-1,0-1 1,0 0-1,0 1 1,0-1-1,0 2 1,-2 28-164,1-23 141,-5 29 7,4-32 47,1 1 0,0 0 0,0 0-1,0 0 1,1 0 0,0-1-1,-1 1 1,2 0 0,-1 0 0,1 0-1,-1 0 1,1 0 0,4 9-1,-5-13 0,1-1-1,0 1 0,-1-1 0,1 1 0,0-1 1,0 0-1,-1 1 0,1-1 0,0 0 0,0 1 0,0-1 1,0 0-1,0 0 0,-1 0 0,1 0 0,0 0 1,0 0-1,0 0 0,0 0 0,0 0 0,0 0 1,-1 0-1,1 0 0,0-1 0,0 1 0,0 0 1,1-1-1,30-13 228,-31 14-236,17-10-20,-5 3 8,24-9 0,-34 15-26,0 0 0,-1 0 1,1 1-1,0-1 0,1 1 1,-1-1-1,0 1 0,0 0 0,0 0 1,0 0-1,0 1 0,0-1 1,0 1-1,3 0 0,-5 0 17,0-1 0,0 1-1,0-1 1,0 1-1,0 0 1,0-1-1,0 1 1,0 0 0,0-1-1,-1 1 1,1 0-1,0 0 1,0 0-1,-1 0 1,1 0 0,-1 0-1,1 0 1,-1 0-1,1 0 1,-1 0-1,0 0 1,1 2 0,-1 0-4,0 1 0,1 0 0,-2 0 0,0 7 0,1-2-13,-6 36 31,-2 0 1,-2-1 0,-19 54-1,20-71 36,-42 123 67,38-118 24,-2-1-1,-29 47 0,41-73-21,-1 1-1,-1-1 0,1 0 0,-1 0 1,0 0-1,0 0 0,-11 7 0,15-11-84,-1 0 1,1-1-1,-1 1 0,1 0 0,-1-1 0,0 1 0,1 0 1,-1-1-1,0 0 0,1 1 0,-1-1 0,0 0 0,0 0 0,0 0 1,1 0-1,-1-1 0,0 1 0,1 0 0,-1-1 0,0 1 0,0-1 1,1 1-1,-1-1 0,1 0 0,-1 0 0,1 0 0,-1 0 0,1 0 1,-1 0-1,1 0 0,0 0 0,0-1 0,-1 1 0,1 0 0,0-1 1,-1-1-1,-1-2-16,0-1 0,1 1 0,-1-1 0,1 1 0,0-1 0,0 0 0,1 0 0,0 0 0,0 0 0,0 0 0,1 0 0,0-8 0,1-4-45,1 0 1,7-33-1,-5 35 31,1-1 0,0 1 0,1 1 0,1-1 0,0 1-1,1 0 1,1 1 0,0 0 0,1 0 0,0 1 0,1 1 0,1-1-1,0 2 1,0 0 0,2 0 0,-1 1 0,1 1 0,15-8 0,-11 7 48,-1 2 1,2 0 0,25-6 0,-34 11-507,1 1-1,0 0 1,0 1-1,0 0 1,0 0 0,0 2-1,18 1 1,5 5-1572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49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43 2496,'1'-6'591,"-2"-15"56,1 20-434,0 0 0,0 1-1,0-1 1,0 0 0,-1 0 0,1 0-1,0 0 1,-1 0 0,1 1-1,0-1 1,-1 0 0,1 0 0,-1 0-1,0 1 1,1-1 0,-1 0-1,1 1 1,-2-2 0,1 2-128,0 0 0,0 0 0,1 0 1,-1 0-1,0 0 0,0 0 0,0 1 0,1-1 1,-1 0-1,0 0 0,0 1 0,0-1 0,1 0 1,-1 1-1,0-1 0,0 1 0,1-1 0,-1 1 1,0-1-1,1 1 0,-1-1 0,1 1 0,-2 1 1,-4 3 221,-13 11-22,1 0 0,1 2 1,0 0-1,1 1 0,-20 33 1,34-50-258,1 0 1,0 0 0,0 0 0,0 0 0,0 0-1,1 0 1,-1 0 0,0 0 0,1 0 0,0 0-1,-1 1 1,1 3 0,0-5 8,0 1 0,1-1-1,-1 0 1,0 1 0,1-1 0,-1 1 0,1-1-1,0 0 1,-1 1 0,1-1 0,0 0 0,0 0-1,0 0 1,0 0 0,0 0 0,0 0 0,0 0-1,0 0 1,0 0 0,0 0 0,3 1 0,2 1 71,1 0 0,0 0 1,0-1-1,0 0 0,0 0 1,1-1-1,-1 0 0,0 0 0,1 0 1,-1-1-1,15-2 0,6-2 47,50-13-1,-54 10-98,-7 2-46,1 0 1,22-12 0,-37 16-75,-4 3-102,-9 8-328,5-5 338,0 0-1,0 0 1,-4 6-1,8-7 222,-1-1 0,1 0 0,-1 1 0,1-1 0,0 0-1,1 1 1,-1 0 0,0-1 0,1 6 0,0-8-41,0 0 0,0 0 0,0 1 0,0-1 0,0 0 0,0 0 0,1 1 0,-1-1 0,1 0 0,-1 0 0,0 0 0,1 1 0,0-1 0,-1 0 0,1 0-1,0 0 1,0 0 0,-1 0 0,1 0 0,0 0 0,0-1 0,0 1 0,0 0 0,0 0 0,0-1 0,0 1 0,0 0 0,1-1 0,-1 1 0,1-1 0,4 1 43,-1 0 0,0 0 0,0-1-1,0 0 1,1 0 0,-1-1 0,0 1 0,9-3-1,43-15 130,-40 12-171,-8 3-27,-3 1 76,0 0 0,0 0 0,-1 0-1,1 0 1,0-1 0,-1 0 0,1-1 0,-1 1 0,0-1-1,5-5 1,-9 8-74,0 0-1,-1 1 1,1-1-1,0 0 0,-1 0 1,1 0-1,-1 0 1,1 1-1,-1-1 1,0 0-1,1 0 1,-1 0-1,0 0 1,0 0-1,0 0 1,0 0-1,1 0 1,-1 0-1,-1 0 0,1 0 1,0 0-1,0 0 1,0 0-1,0 0 1,-1 0-1,1 0 1,0 0-1,-1 0 1,1 1-1,-1-1 1,1 0-1,-1 0 1,1 0-1,-1 0 0,0 1 1,1-1-1,-1 0 1,0 1-1,0-1 1,1 1-1,-1-1 1,0 1-1,0-1 1,0 1-1,-1-1 1,-3-2-66,0 1 0,0 0 1,-1 0-1,1 0 1,-1 1-1,1 0 0,-8-1 1,-12 2 75,0 1 1,-33 5-1,49-5 44,-5 0 3,11-1 43,9-1 95,-4 1-185,135-21 241,31 14-314,-133 7 289,-1 3-1,66 12 1,-97-14-142,1 0 0,0 0 0,-1 1 0,1-1 0,-1 1 0,1 0 0,-1 0 0,0 0 0,1 0 0,-1 0 0,3 4 0,-5-5-54,-1 0 1,1 0-1,0 0 1,0 0-1,0 0 1,-1 0-1,1 1 1,-1-1-1,1 0 1,-1 0-1,1 1 1,-1-1-1,0 0 0,0 1 1,1-1-1,-1 0 1,0 1-1,0-1 1,-1 0-1,1 1 1,0-1-1,0 0 1,0 1-1,-1-1 1,1 0-1,-1 1 1,1-1-1,-1 0 1,0 0-1,1 0 1,-1 1-1,0-1 0,0 0 1,-1 1-1,-4 5 54,3-2 61,0-1-1,-1 1 0,0-1 0,0 0 1,-5 4-1,9-9-136,0 1 1,0 0-1,0 0 1,-1 0-1,1-1 1,0 1 0,0 0-1,0 0 1,0 0-1,0-1 1,0 1-1,0 0 1,0 0-1,0 0 1,0-1-1,0 1 1,0 0-1,0 0 1,0-1 0,0 1-1,0 0 1,0 0-1,0 0 1,0-1-1,0 1 1,0 0-1,0 0 1,0-1-1,0 1 1,1 0-1,-1 0 1,0 0 0,0-1 23,3-2 3,1-1-1,-1 1 1,1-1 0,0 1-1,6-4 1,9-7 51,-13 9-127,1-1-1,-1 2 1,1-1 0,0 1 0,0 0 0,0 0 0,1 1 0,-1 0-1,1 1 1,0-1 0,0 1 0,0 1 0,10-1 0,-16 1 28,-1 1 0,0 0 0,0 1 0,1-1-1,-1 0 1,0 0 0,0 0 0,1 1 0,-1-1 0,0 1 0,0-1 0,2 2 0,-3-2 13,1 1 0,-1-1 0,1 0 0,-1 1 0,0-1 0,1 1 0,-1-1 0,0 1 0,1-1 0,-1 1-1,0-1 1,0 1 0,1 0 0,-1-1 0,0 1 0,0-1 0,0 1 0,0 1 0,0 1 34,-1 1-1,1-1 1,-1 1 0,0-1-1,0 0 1,0 1 0,-2 2 0,-4 15 181,8-21-195,-1 0-1,0 1 0,1-1 0,-1 0 0,1 0 1,-1 0-1,1 1 0,-1-1 0,0 0 0,1 0 1,-1 0-1,1 0 0,-1 0 0,1 0 1,-1 0-1,1 0 0,-1 0 0,1 0 0,-1-1 1,0 1-1,1 0 0,-1 0 0,1 0 0,-1 0 1,1-1-1,-1 1 0,0 0 0,1-1 0,17-6 219,9-6-143,42-14 0,-61 24-158,0 1 0,0 0-1,1 1 1,-1 0 0,0 0-1,0 0 1,1 1-1,-1 0 1,0 1 0,13 2-1,-18-1 41,0-1 0,1 1 0,-1 0 0,0 0 0,0 0 0,0 0 0,0 0 0,0 1 0,-1-1 0,1 1 0,-1 0 0,4 5 0,15 14 306,-20-21-248,1 1 0,-1-1 0,1-1 0,-1 1 0,1 0-1,-1 0 1,1 0 0,0-1 0,-1 1 0,1-1 0,0 1-1,0-1 1,-1 0 0,3 0 0,7 0 42,-1-1 0,18-4-1,-18 2-156,0 1 0,18 0-1,-20 3 94,-8-1-15,1 0 0,-1 0 0,1 0 0,-1 1 0,1-1 0,-1 0 0,1 0 1,-1 0-1,0 0 0,1 0 0,-1 0 0,1 0 0,-1 0 0,1 0 0,-1-1 0,1 1 0,-1 0 1,1 0-1,-1 0 0,0 0 0,1-1 0,-1 1 0,1 0 0,-1 0 0,0-1 0,1 1 0,-1 0 1,1-1-1,9 0 30,0-1 0,0 1 0,19-8 0,-23 7-20,0 0 0,0 1 0,10-2 1,-10 2-27,-1 0 0,0 0 0,0 0 0,1-1 0,7-3 0,33-15 199,-42 19-178,0-1 1,0 1-1,0-1 0,0 0 0,-1-1 0,1 1 0,-1-1 0,1 1 1,-1-1-1,0 0 0,0 0 0,0-1 0,0 1 0,-1-1 0,0 1 1,4-8-1,-5 10-4,0-1 1,0 1 0,-1-1 0,1 1-1,-1-1 1,1 1 0,-1-1-1,0 0 1,0 1 0,0-1 0,1 1-1,-2-1 1,1 0 0,0 1 0,0-1-1,0 1 1,-1-1 0,1 0-1,-1 1 1,1-1 0,-1 1 0,1 0-1,-1-1 1,0 1 0,0-1 0,0 1-1,0 0 1,0 0 0,0-1-1,0 1 1,-3-1 0,3 1-12,-1 0-1,0 0 1,1 0-1,-1 1 1,0-1 0,0 1-1,0 0 1,0-1-1,1 1 1,-1 0 0,0 0-1,0 0 1,0 0 0,0 0-1,0 1 1,0-1-1,1 1 1,-1-1 0,0 1-1,0-1 1,0 1 0,1 0-1,-1 0 1,0 0-1,-2 2 1,-3 3-44,1 0-1,-1 0 1,1 0-1,1 1 1,-1 0-1,1 0 1,-5 10-1,8-14 72,0 1 0,0-1 0,0 1 0,1-1-1,-1 1 1,1 0 0,0 0 0,0 0 0,1 0-1,-1 0 1,1 0 0,0 0 0,0 0-1,0-1 1,0 1 0,1 0 0,0 0 0,1 5-1,-1-7 10,0 0-1,0-1 0,0 1 0,0-1 0,0 1 0,0-1 1,1 0-1,-1 1 0,1-1 0,-1 0 0,1 0 1,-1 0-1,1 0 0,-1 0 0,1 0 0,0 0 1,0-1-1,-1 1 0,1-1 0,3 1 0,4 1 103,0-1-1,0-1 1,10 1-1,-13-1-100,54-4-602,0-3 0,80-19-1,-137 26 443,77-20-6211,-48 12 3386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51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4 805 2912,'8'-1'638,"1"1"1,-1-2-1,0 1 0,0-1 1,0 0-1,0-1 1,0 0-1,10-5 0,3-3 239,30-22-1,-23 12-471,-1-1-1,-1-1 0,39-47 0,59-90 40,-49 61-318,-24 36-76,38-50 126,-76 94-88,-1 0 0,-1-1 0,-1-1 0,10-27 1,-19 45-93,0-1 0,0 0 0,0 1 1,-1-1-1,1-6 0,-1 10-7,0-1-1,0 0 0,0 1 1,0-1-1,0 1 1,0-1-1,0 1 0,0-1 1,-1 1-1,1-1 1,0 1-1,0-1 0,-1 1 1,1-1-1,0 1 1,-1-1-1,1 1 0,0-1 1,-1 0-1,0 1-3,0 0-1,1 0 1,-1-1-1,0 1 0,1 0 1,-1 0-1,0 0 1,0 0-1,1 0 1,-1 0-1,0 0 0,1 0 1,-1 0-1,0 0 1,1 1-1,-1-1 1,0 0-1,1 0 0,-1 1 1,0-1-1,-4 3-39,0-1 0,0 1 1,1 0-1,0 1 0,0-1 0,-8 8 0,-22 29 74,22-25 32,-20 26 253,-42 70 0,35-49-112,-162 221 736,138-206-568,2-6 487,-69 108-1,121-160-393,9-18-433,0-1 0,0 0-1,-1 0 1,1 0 0,0 0-1,0 1 1,0-1 0,0 0-1,0 0 1,0 0 0,0 1-1,0-1 1,0 0 0,0 0-1,0 0 1,0 1 0,0-1-1,0 0 1,0 0 0,0 0 0,0 1-1,0-1 1,0 0 0,0 0-1,0 0 1,0 1 0,0-1-1,0 0 1,0 0 0,1 0-1,-1 0 1,0 1 0,0-1-1,0 0 1,0 0 0,0 0 0,1 0-1,8-2 305,103-57 7,-84 46-391,16-8 45,62-38-1,-47 19 21,-1-3 1,84-83-1,-125 110 30,-9 9 44,-1 1 1,0-1-1,10-14 0,-17 21-73,0 0 1,0 0-1,0 0 0,0 0 0,0 0 1,0 0-1,0 0 0,0 0 0,0 0 0,0 0 1,1 0-1,-1 0 0,0 0 0,0 0 1,0 0-1,0 0 0,0 0 0,0 0 1,0 0-1,0 0 0,0 0 0,0 0 0,0 0 1,0 0-1,0 0 0,0 0 0,0 0 1,1 0-1,-1 0 0,0 0 0,0 0 1,0 0-1,0 0 0,0 0 0,0 0 0,0 0 1,0 0-1,0 0 0,0 0 0,0 0 1,0 0-1,0 0 0,0 0 0,0 0 1,0-1-1,0 1 0,0 0 0,0 0 0,0 0 1,0 0-1,0 0 0,0 0 0,0 0 1,0 0-1,0 0 0,-1 9 29,-4 14-88,-30 81 154,23-65 15,5-16 61,-7 43-1,13-64-159,1 0-1,0 0 0,-1-1 0,1 1 1,0 0-1,0 0 0,1-1 0,-1 1 1,0 0-1,0 0 0,1-1 0,-1 1 1,1 0-1,0-1 0,-1 1 0,1-1 1,0 1-1,0-1 0,0 1 0,0-1 1,0 1-1,0-1 0,1 0 0,-1 0 1,0 0-1,2 2 0,1-2 34,-1 1 0,0-1 0,1 0 0,-1 0 0,1 0 0,-1-1 0,1 1 0,0-1 0,-1 0 0,1 0-1,0 0 1,5-1 0,33-6 49,0-1-1,0-3 0,-1-1 0,60-26 0,-77 26-93,0-1 0,42-29 0,33-40-415,-143 131 65,15-16 296,18-21 52,1-2-6,0 0-1,2 1 0,-10 14 0,16-23 9,1 0 0,-1 0 0,1 0 0,0 1 0,0-1 0,0 0 0,0 1 0,1-1 0,-1 0 0,1 1 0,-1-1 0,1 1 0,0-1-1,0 1 1,0-1 0,0 1 0,0-1 0,1 1 0,-1-1 0,1 1 0,0-1 0,-1 0 0,1 1 0,2 2 0,-1-2 18,1-1 1,-1 1-1,0-1 1,1 0 0,0 1-1,0-2 1,0 1-1,0 0 1,0 0-1,0-1 1,0 0 0,0 1-1,0-1 1,1 0-1,-1-1 1,1 1-1,3 0 1,5 0 98,-1-1 0,0 1 0,23-4 0,-26 2-96,-1-1-1,1 0 1,0-1 0,0 1 0,-1-1 0,1-1 0,-1 0 0,0 0 0,0 0 0,-1-1-1,1 0 1,-1 0 0,0 0 0,0-1 0,-1 0 0,5-7 0,-6 8-31,0-1 0,0 1 0,-1-1 0,0 0 0,0 0 0,-1 0 0,1 0 0,-1 0 0,-1-1 0,1 1 0,-1-1 1,0 1-1,-1-1 0,1 1 0,-1-1 0,-1 0 0,1 1 0,-1-1 0,-3-10 0,4 16-8,0-1-1,-1 1 1,1-1-1,-1 0 1,0 1 0,1 0-1,-1-1 1,0 1-1,0-1 1,0 1 0,0 0-1,0-1 1,0 1-1,0 0 1,0 0 0,0 0-1,-1 0 1,1 0-1,0 0 1,-1 0 0,1 1-1,-1-1 1,1 0-1,-1 1 1,1-1 0,-1 1-1,1 0 1,-1-1-1,1 1 1,-1 0 0,0 0-1,1 0 1,-1 0-1,1 0 1,-1 0 0,0 1-1,1-1 1,-1 0 0,-2 2-1,-6 2-8,1 0 1,0 0-1,0 1 1,1 1-1,-10 6 0,13-8 48,-3 1-66,0 1 0,1 0 0,0 1 0,0 0 0,-12 15 0,19-22 46,0 1-1,-1-1 1,1 0 0,0 0-1,0 1 1,-1-1 0,1 0-1,0 1 1,0-1 0,0 1-1,-1-1 1,1 0 0,0 1-1,0-1 1,0 0 0,0 1-1,0-1 1,0 1-1,0-1 1,0 0 0,0 1-1,0-1 1,0 1 0,0-1-1,0 0 1,0 1 0,1-1-1,-1 0 1,0 1 0,1 0 2,-1-1 0,1 0 0,0 1 0,-1-1 0,1 0 0,0 0 0,-1 1 0,1-1 0,0 0 0,-1 0 1,1 0-1,0 0 0,-1 0 0,1 0 0,1 0 0,33-7 170,-29 6-138,29-9 32,55-22 0,-21 6-72,-28 12 9,-12 3-59,1 1 0,0 1-1,63-8 1,-89 16 39,0 1-1,1 0 0,-1 0 1,1 1-1,-1-1 1,1 1-1,-1 0 0,0 0 1,1 1-1,6 3 0,-9-4 21,-1-1 0,1 1 0,-1 1 0,1-1 0,-1 0 0,0 0 0,1 0 0,-1 1-1,0-1 1,0 1 0,0-1 0,0 1 0,0-1 0,0 1 0,0 0 0,-1-1 0,1 1-1,-1 0 1,1 0 0,-1 0 0,1-1 0,-1 1 0,0 0 0,0 0 0,0 0-1,0 0 1,0-1 0,-1 1 0,1 2 0,-2 1 38,0 0 0,1 0 0,-1-1 0,-1 1 0,1 0 0,-1-1 1,0 0-1,0 1 0,-3 3 0,-36 35 123,38-39-160,-77 63 1312,315-180-1028,-228 110-346,0 1 0,0 0 0,0 0-1,0 0 1,12-2 0,-16 4 38,0 0 0,-1 0 0,1 0-1,0 1 1,0-1 0,0 0 0,-1 0-1,1 1 1,0-1 0,-1 1 0,1 0-1,0 0 1,-1-1 0,1 1 0,-1 0-1,1 0 1,-1 0 0,1 1 0,-1-1-1,0 0 1,1 0 0,-1 1 0,0-1-1,0 1 1,1 2 0,1 3 34,-1-1 0,0 1 0,0 0 1,0 0-1,-1 1 0,0-1 0,-1 0 0,0 9 0,0-16-11,0 1-1,0-1 1,0 0-1,0 1 1,0-1-1,1 0 1,-1 0-1,0 1 1,0-1-1,0 0 0,0 1 1,0-1-1,0 0 1,0 0-1,1 1 1,-1-1-1,0 0 1,0 0-1,0 1 1,1-1-1,-1 0 1,0 0-1,0 1 1,0-1-1,1 0 0,-1 0 1,0 0-1,1 0 1,-1 0-1,1 1 1,10-2 164,11-8-113,-18 8-83,-1-1-1,1 1 0,-1-1 0,1 1 1,0 0-1,-1 0 0,1 1 1,0-1-1,0 1 0,-1 0 1,1 0-1,0 0 0,0 0 0,0 1 1,-1 0-1,8 1 0,-3 2 18,-1-1 0,0 1-1,0 0 1,0 0 0,0 1 0,0 0-1,5 6 1,-4-4-84,-1-1 0,2 0 0,-1 0 0,16 7-1,3-5-4994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51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45 6816,'-34'-20'3072,"30"9"-2656,8 6-160,4 5-224,10-8-2400,3 8 1280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54.0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0 841 4224,'8'0'983,"-1"-1"1,1 0 0,-1 0-1,10-3 1,51-23 1449,-64 26-2360,33-17 220,-2 0 0,0-2 1,-1-2-1,39-33 0,-44 31-215,-2-2 0,39-47 0,34-63 159,-98 133-233,35-49 67,-2-2 0,50-104 0,-78 140-75,9-31-1,-14 42-19,0-1 0,-1 1-1,0-1 1,-1 1 0,1-1 0,-2 1 0,0-11 0,1 18 22,0 0 0,0-1 0,0 1 0,0-1 0,0 1 0,0 0 0,0-1 0,0 1 0,0 0 0,0-1 0,0 1 0,-1-1 0,1 1 0,0 0 0,0-1 0,0 1 0,-1 0 0,1 0 0,0-1 0,0 1 0,-1 0 0,1-1 0,0 1 0,-1 0 0,1 0 0,0 0 0,0-1 0,-1 1 0,1 0 0,-1 0 0,1 0 0,0 0 0,-1-1 0,1 1 0,0 0 0,-1 0 0,1 0 0,-1 0 0,1 0 0,0 0 0,-1 0 0,1 0 0,0 0 0,-1 1 0,1-1 0,-1 0 0,1 0 0,0 0 0,-1 0 0,1 0 0,0 1 0,-1-1 0,1 0 0,0 0 1,-1 0-1,1 1 0,0-1 0,0 0 0,-1 1 0,1-1 0,-22 25 86,17-20-138,-16 22 164,1 1 0,1 1 0,2 0 0,-28 63 0,22-31 418,-26 105-1,45-151-470,1 1 1,1 0-1,0 0 0,1 0 0,0 0 0,2 0 1,0 0-1,0 0 0,2 0 0,4 18 1,-5-30-17,-1 0 0,1 0 0,0 0 0,0 0 0,0 0 1,1-1-1,-1 1 0,1-1 0,0 0 0,0 0 0,0 0 1,0 0-1,1 0 0,-1-1 0,1 1 0,0-1 1,-1 0-1,1 0 0,0-1 0,0 1 0,0-1 0,1 0 1,-1 0-1,0 0 0,0 0 0,1-1 0,-1 0 0,0 1 1,0-2-1,1 1 0,-1 0 0,0-1 0,0 0 1,1 0-1,-1 0 0,0-1 0,0 1 0,0-1 0,0 0 1,-1 0-1,1 0 0,5-5 0,4-5-50,-1-1 0,0 0 0,-1 0 0,-1-1 0,0 0 0,-1-1 0,0 0 0,-2-1 0,11-26-1,-28 103-379,8-51 398,-3 5 155,0 1 0,2-1 0,0 1 0,1 0 0,0 0 0,2 24 0,0-40-146,0 1 0,0 0 0,0 0 0,0 0 0,0 0 0,0-1-1,0 1 1,1 0 0,-1 0 0,0 0 0,0-1 0,1 1-1,-1 0 1,1 0 0,-1-1 0,1 1 0,-1 0 0,1-1 0,-1 1-1,1-1 1,0 1 0,-1 0 0,1-1 0,0 1 0,-1-1-1,1 0 1,0 1 0,0-1 0,-1 0 0,1 1 0,0-1 0,0 0-1,0 0 1,0 0 0,-1 0 0,1 0 0,1 0 0,3 0 53,-1-1 1,0 0-1,1 0 1,-1 0-1,8-4 1,-7 2-38,45-19 86,59-38 0,-66 35-166,82-35 1,-122 59 31,-1 0 0,1 0 0,-1 0 1,1 1-1,-1-1 0,1 1 0,0 0 0,0 0 0,-1 0 0,1 0 0,0 0 1,-1 0-1,1 1 0,0-1 0,-1 1 0,5 1 0,-5-1 16,0 1-1,0-1 0,0 0 1,-1 1-1,1-1 1,0 1-1,-1 0 0,1-1 1,-1 1-1,0 0 1,1 0-1,-1 0 0,0 0 1,0 0-1,0 0 0,0 0 1,-1 0-1,1 1 1,0 3-1,0-1 34,-1 0 0,1 1-1,-1-1 1,0 0 0,-1 0 0,1 1-1,-1-1 1,0 0 0,0 0 0,-1 0-1,-3 9 1,-3 2 220,0-1 1,-14 18-1,16-24-30,3-2 22,6-5-56,12-8 57,18-13-6,76-51-290,-107 69 16,0 0 1,0 0-1,0 0 1,1 0-1,-1 0 1,0 0-1,1 1 0,-1-1 1,0 1-1,1-1 1,-1 1-1,1 0 1,-1 0-1,3 0 1,-3 1 24,-1-1 0,0 0 1,0 1-1,0-1 0,0 0 1,0 1-1,0-1 1,0 1-1,0-1 0,-1 1 1,1 0-1,0-1 0,0 1 1,0 0-1,-1 0 1,1 0-1,0-1 0,-1 1 1,1 0-1,0 0 0,-1 0 1,0 0-1,1 0 1,-1 0-1,1 0 0,-1 0 1,0 0-1,0 1 0,0-1 1,0 0-1,1 0 1,-2 0-1,1 1 0,0-2 16,0 0-1,0 0 1,0 1-1,0-1 0,0 0 1,0 0-1,0 0 0,0 0 1,0 0-1,0 0 1,0 0-1,0 1 0,0-1 1,0 0-1,0 0 1,0 0-1,0 0 0,0 0 1,0 0-1,0 0 0,0 0 1,1 1-1,-1-1 1,0 0-1,0 0 0,0 0 1,0 0-1,0 0 1,0 0-1,0 0 0,0 0 1,0 0-1,0 0 0,0 0 1,1 0-1,-1 1 1,0-1-1,0 0 0,0 0 1,0 0-1,0 0 1,0 0-1,0 0 0,1 0 1,-1 0-1,0 0 0,0 0 1,0 0-1,0 0 1,0 0-1,0 0 0,1 0 1,7-6 202,12-18-115,-12 15-26,6-7-29,-10 11-72,0-1 0,0 1-1,1 1 1,-1-1 0,1 1 0,0 0 0,11-7 0,-16 10 11,1 1 1,0 0 0,-1 0 0,1-1-1,-1 1 1,1 0 0,0 0-1,-1 0 1,1 0 0,0 0 0,-1 0-1,1 0 1,0 0 0,-1 0-1,1 0 1,0 0 0,-1 0 0,1 0-1,0 1 1,-1-1 0,1 0-1,-1 0 1,1 1 0,0 0 0,0 0-3,0 0 0,0 0 0,0 0 0,0 0 1,-1 0-1,1 0 0,0 0 0,-1 0 0,1 1 0,-1-1 1,1 2-1,0 3-28,1 1 0,-2-1 0,1 12 0,-2-4 125,0 0 0,-1 0 1,-1 0-1,0 0 0,-1 0 1,0-1-1,-8 16 0,10-27 143,-1 0-13,3-1-126,1-1 113,-5 3-617,4-3 427,0 0-1,1 0 1,-1 0-1,0 0 1,0 0-1,0 0 1,0 0 0,0 0-1,0 0 1,0 0-1,0 0 1,0 0-1,0 0 1,0 0 0,0 0-1,0 1 1,0-1-1,0 0 1,0 0-1,0 0 1,0 0 0,0 0-1,0 0 1,0 0-1,0 0 1,0 0-1,0 0 1,0 0 0,0 1-1,0-1 1,0 0-1,0 0 1,0 0-1,0 0 1,0 0 0,0 0-1,0 0 1,0 0-1,0 0 1,0 0-1,0 0 1,0 0 0,0 0-1,0 1 1,0-1-1,-1 0 1,1 0-1,0 0 1,0 0 0,0 0-1,0 0 1,0 0-1,0 0 1,0 0-1,0 0 1,0 0 0,0 0-1,0 0 1,-1 0-1,1 0 1,0 0-1,0 0 1,0 0 0,0 0-1,0 0 1,0 0-1,0 0 1,0 0-1,0 0 1,2 2-7,1 0 1,0-1-1,-1 1 1,1-1-1,0 1 0,0-1 1,0 0-1,0 0 1,1 0-1,-1 0 1,0-1-1,0 1 0,6-1 1,6 1 84,23-3-1,-36 2-89,31-4 91,-1 0 0,0-2 1,0-2-1,58-21 0,-82 26-92,0 0 1,-1-1-1,0 0 1,1 0-1,-1-1 1,-1 0-1,1 0 1,5-7-1,-9 10 1,0-2 1,-1 1-1,1 0 1,-1 0-1,0-1 1,0 1-1,0-1 1,0 0-1,-1 0 0,1 0 1,-1 1-1,0-1 1,0 0-1,-1 0 1,1-1-1,-1 1 1,0-8-1,0 11 3,0 1 0,0-1 0,0 0 0,0 0 0,0 0 0,0 1 0,-1-1 0,1 0 0,0 0 0,0 1 0,-1-1 0,1 0 0,0 0 0,-1 1 0,1-1 0,-1 0 0,1 1 0,-1-1 0,1 0 0,-1 1 0,1-1 0,-1 1 0,0-1 0,1 1 0,-1 0 0,0-1 0,1 1 0,-1-1 0,0 1 0,0 0 0,1 0 0,-1-1 0,0 1 0,0 0 0,0 0 0,1 0 0,-2 0 0,-1 0-25,1 1 0,-1-1 0,1 1 0,-1 0 0,1-1 0,-1 1 0,1 0 0,-1 1-1,1-1 1,-3 2 0,-2 1 7,1 1-1,-1 0 1,1 0-1,0 1 0,1 0 1,-1 0-1,1 0 1,0 1-1,-7 13 0,11-19 32,0 1 0,1-1 0,0 1 0,-1 0 0,1-1-1,0 1 1,0 0 0,0-1 0,0 1 0,0 0 0,0 0-1,0-1 1,1 1 0,-1-1 0,0 1 0,1 0 0,0-1 0,-1 1-1,1-1 1,0 1 0,0-1 0,0 1 0,0-1 0,0 0-1,0 1 1,0-1 0,0 0 0,0 0 0,3 2 0,3 2 32,0 1 1,0-1-1,0-1 1,11 5-1,-5-2-124,1-1 0,0-1-1,25 6 1,-23-8-2173,24 2 0,-19-2 131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54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111 109 5632,'-70'-58'2560,"34"38"-2208,31 9 0,10 8-256,13-10-160,5 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8:53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28 4384,'-4'-17'2458,"4"17"-2359,0-1 0,-1 1-1,1 0 1,0-1 0,0 1 0,0-1-1,0 1 1,0 0 0,0-1 0,0 1-1,0 0 1,1-1 0,-1 1 0,0 0-1,0-1 1,0 1 0,0 0-1,0-1 1,1 1 0,-1 0 0,0 0-1,0-1 1,0 1 0,1 0 0,-1 0-1,0-1 1,0 1 0,1 0 0,-1 0-1,0-1 1,0 1 0,1 0-1,-1 0 1,0 0 0,1 0 0,-1 0-1,0 0 1,1-1 0,-1 1 0,1 0-1,0 1-15,1 0-1,-1 0 1,0 0-1,1 0 0,-1 0 1,0 1-1,0-1 1,0 0-1,0 0 0,0 1 1,0-1-1,0 1 1,0-1-1,-1 1 0,1-1 1,0 3-1,0-3 0,6 20 352,0 0-1,-1 0 1,5 39-1,-7-36-146,9 50 323,-3 0 0,1 78 0,-14-41-157,2 57-160,-1-94 174,0-24-1179,3-40-1272,3-6 555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0:33.06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91 230 1472,'0'-3'141,"-1"0"0,1 1 0,-1-1 0,1 0 1,0 0-1,0 0 0,1 0 0,-1 0 0,1 1 0,-1-1 0,1 0 0,0 0 1,0 1-1,0-1 0,0 0 0,0 1 0,3-4 0,8-25 732,-11 24-672,1-1 0,-2 1-1,1-1 1,-1 0-1,0 1 1,-1-1 0,-2-11-1,3-17 576,1 15-1136,-10 32 3,5-4 333,1 0 1,0 1-1,1-1 1,-1 1-1,2-1 0,-3 13 1,-2 10-20,-4 9 111,-47 158 312,55-190-242,0 1 0,0-1 0,1 1-1,0 0 1,1 0 0,0 13 0,0-16 1446,5-23-506,3-113-700,-6 105-436,-1 0 0,-1 0 0,-5-31-1,0-24-321,9 33-367,-4 47 730,0 1-1,0-1 0,1 0 0,-1 0 1,0 0-1,1 1 0,-1-1 1,0 0-1,1 1 0,-1-1 0,1 0 1,-1 1-1,1-1 0,-1 0 1,1 1-1,0-1 0,-1 1 0,1-1 1,0 1-1,-1-1 0,1 1 0,0 0 1,-1-1-1,1 1 0,0 0 1,0 0-1,0-1 0,-1 1 0,1 0 1,0 0-1,0 0 0,0 0 0,0 0 1,-1 0-1,1 0 0,1 1 1,4 0 46,-1 0 1,1 0 0,-1 1-1,8 3 1,-2-1 29,7 2-38,-1 0-1,0 1 0,0 1 0,20 13 1,-20-12-3,-11-5 6,0-1 1,1 1-1,-1 0 0,0 0 1,-1 1-1,1 0 1,8 9-1,-14-12-1,1-1-1,-1 1 1,0 0-1,1-1 1,-1 1-1,0 0 1,0 0-1,0-1 1,0 1-1,-1 0 1,1-1 0,0 1-1,-1 0 1,1-1-1,-2 4 1,0 5 43,0-4-46,0 1 1,0-1 0,0 0-1,-1 1 1,1-1 0,-2 0-1,1-1 1,-1 1 0,1 0-1,-2-1 1,1 0 0,0 0-1,-1 0 1,-9 6-1,-7 5 138,-1 0 0,-30 15-1,44-27-129,-21 9 286,-7 4 770,33-15-1271,1-1 0,0 1 1,-1-1-1,1 1 0,0 0 1,0 0-1,0 0 0,1 0 1,-1 0-1,0 0 0,-1 4 1,-2 9-1382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0:54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 5056,'0'-8'2304,"62"0"-2016,-19 5 832,6 6-672,30-6 192,4-2-384,45-2 32,-6-1-160,19-3 224,-10 6-224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05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18 2560,'0'-17'6597,"-2"57"-1526,-4 3-3351,-2 51-698,0 152 734,2-111-1197,0 103 306,-12 246 270,-17 16-623,25-330-154,-22 204 14,28-348-374,-1 4-53,-2 33 0,3 16 121,0-23-139,4 65 0,2-92-373,-2 0 0,-5 40 0,4-35 129,1-27 144,0 0 1,0 0-1,-3 11 0,3-18 103,0 1 65,0 0 0,-1-1 1,1 1-1,0-1 0,0 1 0,-1 0 1,1-1-1,0 1 0,0-1 0,0 1 1,0 0-1,0-1 0,0 1 0,0 0 1,0-1-1,0 1 0,0-1 0,1 1 1,-1 0-1,0-1 0,0 1 0,0-1 1,1 1-1,-1 0 0,0-1 0,1 1 1,-1-1-1,1 1 0,-1-1 0,0 1 1,1-1-1,-1 0 0,1 1 0,-1-1 0,1 0 1,-1 1-1,1-1 0,0 0 0,-1 1 1,1-1-1,-1 0 0,1 0 0,0 0 1,-1 0-1,1 0 0,1 1 0,13-2-27,0-1 1,27-5-1,14-3 15,245-17-591,-209 22 638,144 10-1,-112 0-322,-36 0 335,26 1 284,5 2-134,136 9-197,-95-4 159,27 5-207,18 0 159,87 8-231,-132-10 202,-20-10-431,-55-4 356,273 21-156,-20-8 97,-195-10 146,361-8-209,-284-3 133,70-6 1,-58 2-167,38 1 254,306-5-132,-242 8 212,-6-1-245,-67-1 401,-97 1-205,-48 3-242,173-3-100,107 2 333,66-14-445,-205 4 441,-198 13 95,48-3 938,-102 5-1029,-5 0-100,1 0 0,0 0 1,-1 0-1,1 0 0,0 0 1,-1 0-1,1 0 0,-1-1 1,1 1-1,0 0 0,-1 0 1,1 0-1,-1-1 1,1 1-1,0 0 0,-1 0 1,1-1-1,-1 1 0,1-1 1,0 0-1,-2 1 3,1-1-1,-1 0 1,0 0-1,1 1 1,-1-1 0,0 0-1,0 1 1,1-1-1,-1 1 1,0-1 0,0 1-1,0 0 1,0-1-1,-1 1 1,-60-17 533,24 7-206,17 4-323,0-1-1,1 0 1,0-2 0,1 0-1,-1-1 1,2-2-1,0 1 1,-30-27 0,15 13-122,-5-5-32,35 27 64,-1 0 1,1-1-1,0 1 0,0 0 1,1-1-1,-1 0 0,-2-6 0,5 10 47,-1-1 0,1 1 1,0 0-1,0 0 0,0-1 0,0 1 0,0 0 0,0 0 0,0-1 0,0 1 0,0 0 0,0 0 0,0-1 0,0 1 1,0 0-1,0 0 0,0 0 0,0-1 0,0 1 0,0 0 0,1 0 0,-1-1 0,0 1 0,0 0 0,0 0 0,0 0 1,0-1-1,1 1 0,-1 0 0,0 0 0,0 0 0,0 0 0,0-1 0,1 1 0,-1 0 0,0 0 0,0 0 0,1 0 0,-1 0 1,0 0-1,0 0 0,1 0 0,-1 0 0,0-1 0,0 1 0,1 0 0,-1 0 0,0 1 0,12-1-63,4 3 4,-1 1-1,0 0 1,-1 1-1,20 9 1,55 34-27,-57-30 53,-12-7 92,20 16-1,-34-23-16,0 1 0,-1-1 0,0 1 0,0 0 0,-1 1 0,1-1 0,-1 1 0,4 6 0,-8-10 6,1 0 0,0 0-1,-1 0 1,1 0-1,-1 0 1,1 0 0,-1 1-1,0-1 1,0 0-1,0 0 1,0 0-1,0 0 1,-1 0 0,1 0-1,0 0 1,-1 0-1,0 0 1,1 0 0,-1 0-1,0 0 1,0 0-1,0 0 1,-3 3 0,0 0 34,0 0 1,-1 0-1,1 0 1,-1 0-1,0-1 1,-8 5 0,-21 12-786,-44 18 1,25-13-3342,35-15 281,7 1 1211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06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0 7136,'5'9'4894,"-4"-6"-4436,0 0 0,-1 0 0,1 0 0,0 0 1,-1 0-1,0 6 0,-6 25 607,-2-1 0,-2 0 1,-24 56-1,15-48-301,-30 50-1,30-61-281,2 2 1,1 1-1,-14 41 0,27-63-454,0-1 0,1 1 1,1 0-1,0-1 0,0 1 0,1 0 1,1 0-1,-1 0 0,2-1 0,0 1 1,0 0-1,1-1 0,0 1 0,6 12 0,-6-15-102,1 0-1,1-1 1,-1 1-1,1-1 1,0 0-1,1 0 1,0-1-1,0 1 1,0-1-1,1-1 1,0 1-1,0-1 1,0 0-1,0-1 1,1 0-1,0 0 1,0 0-1,10 2 1,-11-4-224,0 0 0,1-1 0,-1 0 0,0 0 0,1-1 0,-1 0 0,1 0 0,-1 0 0,0-1 0,1 0 0,10-4 0,-13 3-274,1 0-1,0 0 1,-1-1 0,0 0 0,1 0-1,-1-1 1,-1 1 0,1-1 0,0 0-1,-1-1 1,0 1 0,0-1 0,0 1 0,5-9-1,4-14-1837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06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 10464,'0'0'3872,"21"-5"-3008,36 2-224,-13 3-800,22-3-32,9-6-416,4 1 352,-1 0-1856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11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1969 2720,'0'0'142,"0"-1"0,1 1 1,-1-1-1,0 1 0,1-1 1,-1 1-1,0 0 0,1-1 0,-1 1 1,1 0-1,-1-1 0,1 1 1,-1 0-1,1 0 0,-1-1 0,1 1 1,-1 0-1,1 0 0,-1 0 0,1 0 1,-1 0-1,1 0 0,-1 0 1,1 0-1,-1 0 0,1 0 0,-1 0 1,1 0-1,-1 0 0,2 0 0,14 8 3232,-11-5-3025,12-3 3011,42-4-2297,-47 3-894,28-2 472,-19 2-319,28-5 0,-15-1-215,19-3 335,61-20 1,-99 24-358,0 0 1,0-1-1,-1 0 0,0-1 1,0-1-1,-1 0 0,0-1 1,0 0-1,-1-1 0,12-15 1,-22 24-61,14-16 152,-1 0-1,25-39 0,51-97 309,-66 116-242,58-65 0,-69 88-178,-1 0 0,0-1-1,-1 0 1,-1-1 0,-1-1 0,14-29-1,22-83-151,-40 112 57,41-144 169,11-30-150,18-64-217,-16 44-45,-51 187 229,1 1 1,0 1-1,2 0 1,0 0 0,2 1-1,31-38 1,-38 52-1,0 1 1,1 0 0,-1 0-1,2 1 1,-1 0 0,1 0 0,0 1-1,0 0 1,17-6 0,-2 3-57,0 2 1,48-7 0,-53 11-22,0 1 1,0 1-1,1 0 1,37 8-1,78 23 443,-108-24-281,-13-3-33,1 1-1,-1 0 1,-1 1 0,1 1-1,-1 0 1,-1 1-1,1 0 1,-1 1 0,0 1-1,-1 0 1,0 0 0,-1 1-1,14 19 1,-17-19 113,-1 1 0,-1-1-1,0 1 1,-1 1 0,0-1 0,2 16 0,9 78 262,-13-79-343,6 124 284,-3-29 157,-1 2 5,0-73-332,6 59-159,-1 10 158,-6-53 131,-1-27-246,-3-25-98,2 0 0,0 0 0,5 20 0,1-5 15,-5-18 67,1-1-1,0 1 1,1-1 0,9 20 0,22 24 77,4 10 63,15 33-29,10 26-111,-57-111-25,0-1 1,11 14 0,7 13 14,-9-13-12,1-2 0,1 0 0,33 35 0,-44-52 37,1 0 0,0-1 0,11 8 0,-10-8-47,-1 0 0,10 9-1,1-2 50,-6-6 13,-9-4-69,1 0-1,0-1 1,0 0 0,0 0-1,0 0 1,1 0-1,4 1 1,40 4 21,-40-6-8,2 0 20,0 0-1,1-1 1,-1-1-1,0 0 1,0-1-1,21-6 1,69-27-114,-88 29 56,-1 1 0,1-2 0,-1 0 1,0 0-1,-1-1 0,0-1 0,0 0 0,-1 0 0,0-2 1,0 1-1,-1-1 0,9-14 0,-4 3 85,0-2-1,-2 0 1,0-1 0,9-29-1,-1-4-95,3 0 0,42-74-1,-47 100-116,61-110 353,-70 120-23,-1 0-1,0-1 1,-2-1-1,7-39 1,-4-25-21,-5-159-1,-6 159-383,3 76 190,-1 1 0,1-1 0,1 1 1,0 0-1,1 0 0,7-16 0,7-23 66,-9 22-104,0 2 1,2-1 0,1 1 0,1 1-1,26-38 1,-27 47 64,0 1-1,0 0 1,2 1 0,0 1-1,0 0 1,1 0-1,1 2 1,0 0 0,21-10-1,67-26-232,-64 29 107,-14 7 135,33-11 0,-24 12 179,51-9 0,-60 16-62,-1 1-1,1 1 1,47 4-1,-61-2-108,0 1 1,0 0-1,0 1 0,-1 0 0,1 1 1,-1 0-1,0 1 0,0 0 0,0 1 1,14 11-1,-15-8 1,0 0 1,0 1-1,-1 1 1,0-1-1,-1 1 0,0 1 1,11 24-1,33 92 230,-46-112-139,5 24 69,-1 0-1,8 78 1,-10-55-92,0-16-108,8 74 222,-3 4-230,-9-48 279,4 82-85,-7-127-33,10 52-1,-1-19-3,20 130-307,-15-125 564,-10-38-358,2-1 1,1 0-1,15 38 1,-19-60 4,0 0 1,1-1-1,0 0 1,0 0-1,1 0 0,0 0 1,0-1-1,1 0 1,-1 0-1,2-1 1,-1 0-1,1 0 1,0-1-1,0 0 1,13 6-1,53 16 77,-54-21-159,0 0 0,1-1 0,-1-1 1,36 1-1,-23-4 36,-16-1 68,0 1 0,16 3 0,51 3-127,-62-4 153,44 1 0,-40-4-106,1-1-1,47-9 1,-22 3 101,-32 4-58,0 0 1,23-7-1,-27 4 4,-1 1 0,0-2 0,0 0-1,-1-1 1,0-1 0,0 0 0,-1-1 0,0 0 0,-1-1 0,19-21-1,-14 11-79,-1-1 0,-1 0 0,-1-1 0,-2 0 0,18-44-1,-14 26 131,-2-1-1,-2-1 0,13-84 1,-2-113-170,-3 90 122,-16 113 6,1 0 0,13-46 0,48-108-1152,-61 178 1055,18-50-502,41-75-1,-64 137 596,17-31-77,1 2 1,43-55 0,-35 54-50,-15 17 130,0 0-1,2 1 0,-1 0 1,1 1-1,24-16 1,45-17-464,-68 39 449,0 0 0,0 1 0,0 1 0,19-4 0,-28 8 105,0-1 0,1 1 0,-1 1 0,1-1 1,-1 1-1,0 0 0,1 0 0,-1 0 0,0 1 0,0 0 0,0 0 0,7 3 0,-3 0 46,-1 1-1,0-1 1,0 1-1,0 1 1,12 12-1,-16-15-79,-1 1 0,0-1 1,-1 0-1,1 1 0,-1 0 0,0-1 0,0 1 0,1 6 1,9 42 349,-9-36-315,8 47 122,14 57-138,-16-86 28,2-1 0,1-1 0,1 0 0,2 0 0,25 38 0,-27-51-51,0 1 0,-2 0 0,17 43 0,20 94-105,24 65 266,-10-94-127,-38-86-78,22 62 0,28 96-131,-70-192 87,0 0 0,0 1 0,1-2 0,0 1-1,0 0 1,1-1 0,0 0 0,13 13 0,-13-16 48,1 0-1,-1 0 1,1 0-1,0-1 1,0 0-1,1 0 1,-1-1-1,1 0 1,-1 0-1,1-1 1,11 2-1,204 21 375,-71-11-1396,-77-8-3256,-74-5 3983,1-1 0,-1 0 0,1 0 0,-1 0 1,1 0-1,0-1 0,-1 1 0,1 0 0,-1-1 1,3 0-1,3-11-4990,-7 9 4706,0 1 1,0 0-1,0 0 1,-1-1-1,1 1 1,-1 0-1,0 0 1,0-1-1,0 1 1,0 0-1,0 0 0,-2-2 1,-13-20-1242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12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95 1472,'-27'-3'14082,"27"3"-14011,7-14 1373,13-14-66,-16 25-1269,0 0 0,0 0 0,1 0 0,0 0 0,-1 1 0,1 0 0,0 0-1,0 0 1,0 0 0,7-1 0,59-7 366,-55 9-478,-15 1 1,48-6-42,84 2-1,-67 4-3459,-52 0 1926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14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 47 1728,'-1'-8'5349,"2"8"-5236,12-9 2499,0-1 530,-11 7-2285,1 0 0,-1 1 0,1-1 0,-1 1 0,1 0 0,4-2 0,1 44 285,29 111-178,-25-111-775,-2 0 0,9 78-1,-15-93-87,-3-22-38,0 1 0,0 0 1,0-1-1,-1 1 0,1 0 0,-1 0 1,0-1-1,-1 1 0,1 0 0,0 0 1,-1-1-1,-1 6 0,0-7-62,0-1 1,1 0-1,-1 0 1,0 0-1,0 0 1,0 0 0,1-1-1,-1 1 1,0 0-1,0-1 1,0 1-1,0-1 1,0 0-1,0 0 1,0 0-1,-4 0 1,-11 2-44,-127 16-65,62-12-229,100-12 390,192-6 79,-77 6 139,-110 3-643,1-1 1,0-1-1,34-12 0,-55 16-108,-1 0-1,1 0 1,0 0-1,-1-1 1,1 1-1,3-4 1,3-10-6102,-9 14 6143,0-1-1,0-1 0,0-5-1971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14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40 3808,'-18'-4'1227,"18"4"-1162,-1 0 1,1 0 0,-1 0 0,1 0 0,-1 0-1,1-1 1,0 1 0,-1 0 0,1 0 0,-1 0-1,1 0 1,-1-1 0,1 1 0,0 0 0,-1 0-1,1-1 1,0 1 0,-1 0 0,1-1 0,0 1-1,-1 0 1,1-1 0,0 1 0,0-1 0,-1 1 0,1 0-1,0-1 1,0 1 0,0-1 0,0 1 0,-1-1-1,1 1 1,0 0 0,0-1 0,0 1 0,0-1-1,0 1 1,0-1 0,0 1 0,0-1 0,0 1-1,1-1 1,-1 1 0,0 0 0,2-7 2738,-1 6-2496,0 0 0,0 1 1,0-1-1,0 1 1,0-1-1,0 1 0,1-1 1,-1 1-1,0-1 1,0 1-1,0 0 0,1 0 1,-1 0-1,0 0 0,0 0 1,2 0-1,3-1 172,61-4 769,1 2-1,77 7 0,0 1-2252,-124-5 299,13 0-2359,-12 0-3193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16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59 4736,'0'-1'379,"0"-1"-1,0 1 1,1 0 0,-1-1 0,0 1 0,1 0-1,-1-1 1,1 1 0,-1 0 0,1 0 0,0 0-1,-1-1 1,1 1 0,0 0 0,0 0 0,1-1-1,1-1-5,0 1 0,0 0 0,0-1 0,1 2 0,-1-1 0,4-1 0,3-1-70,1 0 0,0 1-1,17-3 1,-20 5-272,0 0-1,1 0 1,0 1 0,-1 0-1,1 0 1,13 3 0,-20-2-30,1-1 0,-1 1 1,0 0-1,1 0 0,-1 0 1,0 0-1,0 0 0,0 0 0,0 0 1,0 1-1,0-1 0,0 1 0,0-1 1,0 1-1,-1 0 0,1 0 1,-1 0-1,1 0 0,-1 0 0,0 0 1,1 0-1,-1 0 0,-1 1 0,1-1 1,0 0-1,0 1 0,0 3 1,-1 11 170,0 0 1,-1-1 0,-1 1 0,-5 27 0,-13 20 796,4-13-227,15-46-663,-1 4 65,-1-1 0,2 1 0,-1 1 0,1-1-1,1 13 1,0-20-128,0 1 0,1 0-1,-1-1 1,1 0 0,0 1-1,0-1 1,0 1-1,0-1 1,0 0 0,0 0-1,1 1 1,-1-1 0,1 0-1,0 0 1,-1-1 0,1 1-1,0 0 1,0 0 0,0-1-1,0 1 1,0-1-1,1 0 1,3 2 0,4 1-98,0 0 1,1 0-1,-1-2 1,1 1-1,14 1 0,56-1-4228,-47-3 2385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17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36 3648,'-4'-14'1173,"11"3"1397,-7 11-2462,0 0 1,0-1 0,0 1 0,1 0 0,-1 0-1,0-1 1,0 1 0,0 0 0,0-1 0,0 1-1,0 0 1,0 0 0,0-1 0,-1 1 0,1 0-1,0 0 1,0-1 0,4 21 4227,-3-4-3857,-1 0-1,-1 0 1,0 0 0,-1 0-1,-7 25 1,0 3 286,-1 7-44,5-32-405,1 0 0,-2 36 0,7-52-228,2-6-57,5-11-182,26-61-1022,26-48 536,-52 109 865,1 0 0,1 0 0,0 1 1,0 1-1,2 0 0,14-13 0,-23 23-141,-1 0 0,0 0 0,1 0 0,-1 1 0,1-1 0,-1 1 1,1 0-1,0 0 0,-1 0 0,1 0 0,0 0 0,0 1 0,0-1 0,0 1 0,3 0 0,-3 0-48,-1 1 1,1-1-1,-1 1 0,0 0 1,1-1-1,-1 1 1,0 0-1,1 1 0,-1-1 1,0 0-1,0 1 0,0-1 1,0 1-1,0 0 0,0-1 1,-1 1-1,3 4 0,3 3-237,-2 0 0,1 0 0,-2 1 0,1 0-1,5 19 1,2 2-389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0:37.43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249 563 1664,'1'-1'157,"1"0"1,-1 0 0,0 0-1,1-1 1,-1 1-1,0 0 1,0-1-1,0 1 1,0-1-1,-1 0 1,1 1-1,0-1 1,-1 1-1,1-1 1,-1 0-1,1 0 1,-1 1-1,0-1 1,0 0-1,0 0 1,0 1-1,0-1 1,0 0-1,0 0 1,-1 1-1,1-1 1,-1-2-1,1 4-141,0-1-1,-1 0 0,1 0 1,0 1-1,0-1 0,-1 0 1,1 1-1,0-1 0,-1 1 1,1-1-1,-1 0 0,1 1 0,-1-1 1,1 1-1,-1-1 0,1 1 1,-1-1-1,1 1 0,-1 0 1,0-1-1,1 1 0,-1 0 0,0-1 1,1 1-1,-1 0 0,0 0 1,-1-1-1,-6-1 26,5 1-2,-1 1-1,1 0 1,-1-1 0,1 1-1,-1 0 1,1 1 0,-1-1 0,1 1-1,-4 0 1,-33 11-58,34-9 8,-1 0-1,1 0 1,-1 1 0,1 0 0,0 0 0,0 0 0,1 1-1,-1 0 1,1 0 0,0 0 0,0 1 0,1 0 0,0-1-1,0 2 1,0-1 0,1 0 0,0 1 0,0 0-1,0-1 1,-1 8 0,4-12 22,-1 0 0,1 0-1,0-1 1,0 1 0,0 0-1,0 0 1,0 0 0,0 0 0,0-1-1,0 1 1,1 0 0,-1 0 0,1-1-1,0 1 1,-1 0 0,1-1-1,0 1 1,0-1 0,0 1 0,0-1-1,0 1 1,0-1 0,0 1 0,3 1-1,2 2 68,0-1-1,1 1 1,0-1-1,11 4 0,9 6 15,-23-12-93,1 1 0,0-1 0,0-1-1,0 1 1,10 1 0,-10-2 1,1 0 1,-1 0-1,1 1 0,-1 0 0,0 0 0,6 3 0,-8-4-22,-1 1-1,1 0 0,0 0 0,-1 0 0,0 0 1,1 0-1,1 4 0,-3-5 30,-1 0-1,1-1 1,-1 1 0,1 0-1,-1 0 1,0 0 0,1 0-1,-1 0 1,0 0 0,0 0-1,0-1 1,0 1 0,0 0-1,0 0 1,0 0-1,0 0 1,0 0 0,0 0-1,-1 0 1,1 0 0,0 0-1,-1 0 1,1-1 0,0 1-1,-1 0 1,1 0 0,-1 0-1,0 0 1,-2 1 11,1 0-1,-1 0 1,0 0-1,1-1 1,-1 0-1,0 1 1,0-1 0,0 0-1,-5 1 1,-4 2 46,-14 5 192,-1-1 0,0-2 0,0 0 0,0-2 0,-42 2 0,95-18 155,-8 6-399,-1 1 1,1 1-1,33-4 1,6-2-159,-23 3 108,59-16 152,-77 18-104,0-1 0,0 0 1,25-15-1,-22 10 81,-1-1 1,0-1-1,-1 0 1,-1-2-1,0 1 1,21-26-1,3-16 5,-2 0 0,50-104 0,-64 112 24,-10 22-103,-1-1 0,15-42 0,-26 61-89,1-1 1,-1 0 0,-1 1-1,0-1 1,0 0-1,-1 0 1,0 0 0,0 0-1,-1 1 1,0-1-1,-1 0 1,-5-16 0,6 22 13,0 1 0,0-1-1,0 1 1,0 0 0,-1-1 0,1 1 0,-1 0 0,0 0 0,0 0 0,0 0 0,0 0 0,0 0-1,0 1 1,0-1 0,0 0 0,-1 1 0,-3-2 0,4 3 9,0-1-1,0 0 1,0 1 0,0 0 0,0 0-1,0-1 1,0 1 0,0 0 0,0 1-1,0-1 1,0 0 0,0 1 0,0-1-1,0 1 1,0-1 0,0 1 0,0 0-1,1 0 1,-1 0 0,0 0-1,0 0 1,1 0 0,-1 0 0,-2 3-1,-2 3-70,0-1-1,1 1 0,-7 10 0,0 1-9,2-3 45,0 1-1,1 0 1,1 0-1,1 1 0,-9 30 1,-16 95 98,26-115-20,-9 71 259,-3 114 0,16-173 44,1-32-226,1 0-1,-1 0 0,1 0 1,1 0-1,-1 0 0,1 0 1,1 0-1,-1 0 0,1 0 1,3 7-1,-2-8-7,-3-5-18,0 0 0,0-1 1,0 1-1,1-1 0,-1 1 0,0 0 0,0-1 0,1 1 0,-1-1 1,0 1-1,0-1 0,1 1 0,-1-1 0,1 1 0,-1-1 0,0 1 1,1-1-1,-1 0 0,1 1 0,-1-1 0,1 0 0,-1 1 0,1-1 1,0 0-1,-1 0 0,1 1 0,-1-1 0,1 0 0,-1 0 0,1 0 1,0 0-1,-1 0 0,1 0 0,-1 0 0,1 0 0,0 0 0,-1 0 1,1 0-1,-1 0 0,2-1 0,13-2 219,-1-1 1,0-1-1,0 0 1,21-11-1,-13 4-63,0 0-138,29-20 0,-45 28-119,-1-1 1,0 1-1,0-1 1,0 0-1,-1 0 0,0 0 1,0 0-1,0-1 1,0 0-1,3-7 1,-7 13 44,0-1 0,0 1 1,1 0-1,-1-1 0,0 1 1,0-1-1,1 1 0,-1-1 1,0 1-1,0 0 0,0-1 1,0 1-1,0-1 0,0 1 1,0-1-1,0 1 0,0-1 1,0 1-1,0-1 0,0 1 1,0-1-1,0 1 0,0 0 1,0-1-1,0 1 0,0-1 1,-1 1-1,1-1 1,0 1-1,0 0 0,-1-1 1,1 1-1,0-1 0,-1 1 1,1 0-1,0 0 0,-1-1 1,1 1-1,0 0 0,-1-1 1,1 1-1,-1 0 0,1 0 1,0 0-1,-1-1 0,1 1 1,-1 0-1,1 0 0,-1 0 1,1 0-1,-2 0 0,0 0-70,0 0 0,0 0-1,0 0 1,0 1 0,0-1-1,0 1 1,0-1-1,0 1 1,0 0 0,0 0-1,-1 1 1,-1 0 21,1 0 1,0 1-1,0-1 0,0 1 0,0 0 1,0 0-1,1 0 0,-1 0 0,1 1 1,0-1-1,0 0 0,0 1 0,-1 4 1,2-6 70,1 0 0,-1 0 0,1 0 0,-1 0 0,1 0 0,0 0-1,0 0 1,0 0 0,0 0 0,1 0 0,-1 0 0,0 1 0,1-1 0,0 0 0,-1 0 0,1-1 0,0 1 0,0 0 0,0 0 0,0 0 0,0 0 0,1-1 0,-1 1 0,0-1 0,1 1 0,2 2 0,1-1 95,0 1-1,0-1 1,0 0 0,1 0 0,-1 0 0,1-1-1,0 0 1,-1 0 0,1 0 0,0-1 0,0 0-1,0 0 1,0 0 0,1-1 0,-1 0 0,0 0-1,0-1 1,0 1 0,0-1 0,0-1 0,0 1 0,8-4-1,-12 4-94,0 0 0,0 0 0,0 0-1,0 0 1,0-1 0,0 1 0,0-1 0,0 1-1,-1-1 1,1 0 0,-1 1 0,1-1-1,-1 0 1,0 0 0,1 0 0,-1 0 0,0 0-1,0-1 1,-1 1 0,1 0 0,0 0 0,-1-1-1,1 1 1,-1 0 0,0-1 0,0 1-1,0 0 1,0-1 0,0 1 0,0 0 0,-1-1-1,1 1 1,-1 0 0,-1-4 0,1 1-73,-1 0 0,0 1 1,0-1-1,-1 0 0,1 1 0,-1-1 1,0 1-1,0 0 0,0 0 0,-1 0 1,1 1-1,-1-1 0,0 1 0,0 0 1,-5-3-1,5 4-28,0-1 0,0 1 0,0 1 0,-1-1 0,1 1 0,-1-1 0,1 1 0,-1 0 0,0 1 0,1-1 0,-1 1-1,0 0 1,-7 1 0,2 3 26,8 2 56,3-5 16,0 0 1,-1 0 0,1 0 0,0-1 0,0 1 0,0 0-1,0 0 1,0-1 0,0 1 0,0 0 0,0-1 0,0 1-1,0-1 1,2 1 0,11 3 85,0-1-1,0-1 1,0 0 0,0 0-1,1-2 1,14 0 0,-11-1-125,0 2 1,0 0-1,19 4 1,-33-4-21,-1 0 1,1 1 0,0-1 0,-1 1-1,1 0 1,-1 0 0,0 0-1,0 0 1,1 1 0,-1-1 0,-1 1-1,1 0 1,0 0 0,-1 0-1,1 0 1,-1 0 0,2 6 0,0-3-21,-2 0 0,1 0 0,-1 0 0,0 0 0,0 1 0,-1-1 0,0 0 0,0 1 0,0 8 0,-22 298 269,18-280-52,3-23 427,-1 0 1,-4 20-1,5-30-559,0 0 0,0 0 0,0 0 0,0 0 1,0 0-1,0 0 0,0 0 0,0 0 0,0 0 0,0 0 1,0 0-1,0 0 0,0 0 0,0-1 0,0 1 0,0 0 1,0 0-1,0 0 0,0 0 0,0 0 0,0 0 0,0 0 1,0 0-1,0 0 0,0 0 0,0 0 0,0 0 0,0 0 0,0-1 1,0 1-1,0 0 0,0 0 0,0 0 0,0 0 0,0 0 1,0 0-1,-1 0 0,1 0 0,0 0 0,0 0 0,0 0 1,0 0-1,0 0 0,0 0 0,0 0 0,0 0 0,0 0 1,0 0-1,0 0 0,0 0 0,0 0 0,-1 0 0,1 0 1,0 0-1,0 0 0,0 0 0,0 0 0,0 0 0,0 0 1,0 0-1,0 0 0,0 0 0,0 0 0,0 0 0,0 0 1,0 0-1,-2-8 310,5-86 530,-3 45-841,2 1 0,2-1 0,15-72 0,-11 91-152,0 1-1,16-37 1,-10 37-2,-9 15-29,2 0 0,0 1 0,0 0 0,15-18 0,-21 30 120,-1 0 1,1 0-1,0-1 0,0 1 1,0 1-1,0-1 1,0 0-1,0 0 1,0 0-1,1 1 0,-1-1 1,0 0-1,0 1 1,0-1-1,1 1 1,-1-1-1,0 1 1,1 0-1,-1 0 0,3-1 1,-2 2 6,-1-1 0,0 0 1,1 1-1,-1 0 0,0-1 1,1 1-1,-1 0 0,0-1 0,0 1 1,0 0-1,0 0 0,0 0 1,0 0-1,0 0 0,0 0 0,1 2 1,2 2-17,-1 1 1,0-1-1,-1 1 0,1-1 1,-1 1-1,0 0 1,-1 0-1,2 7 0,-1 2 87,-1-1 0,0 1 0,-1 0-1,-4 29 1,3-39 62,0 0-1,0 0 0,-1 0 0,0 1 1,0-1-1,0-1 0,-5 8 1,6-10 28,-1 1 1,0-1-1,0 1 1,-1-1-1,1 0 1,0 0-1,-1 0 1,1 0-1,-1-1 1,0 1-1,1-1 1,-1 1-1,-5 1 1,5-3-63,1 1 0,-1-1-1,1 1 1,0-1 0,-1 0 0,1 0 0,-1 0 0,1 0 0,0-1 0,-1 1 0,1 0 0,0-1 0,-1 0 0,1 0 0,0 1 0,0-1 0,-1-1-1,1 1 1,-2-2 0,-10-9-144,9 8-105,6 5-56,0 0 212,0-1-1,0 0 1,0 1-1,-1-1 1,1 0 0,0 0-1,0 0 1,0 0 0,0 0-1,0 0 1,0 0-1,2 0 1,2 0-44,32 5 186,-1-1 1,1-1-1,0-2 1,69-8-1,-98 6-104,-1 0 0,0 0 0,0-1 0,0-1 0,0 1 0,0-1 0,8-4 0,-7 2-136,1 0 260,0 0 1,-1-1-1,0 0 0,8-7 1,-13 10-89,0 0-1,0-1 1,0 1 0,-1-1 0,1 1 0,-1-1 0,0 0 0,0 1 0,0-1 0,-1 0-1,1 0 1,-1 0 0,0-1 0,0 1 0,-1 0 0,1 0 0,-1-1 0,0 1 0,0 0 0,0 0-1,-1-1 1,1 1 0,-1 0 0,0 0 0,-3-7 0,2 4-109,-1-1-1,-1 1 1,0 0 0,0 0 0,0 0-1,-11-12 1,13 17 23,0 0 1,0 0-1,-1 0 0,1 0 0,0 0 1,-1 1-1,0-1 0,1 1 0,-1-1 1,0 1-1,1 0 0,-1 0 0,0 0 1,0 1-1,0-1 0,0 1 0,0 0 1,0-1-1,0 1 0,0 1 1,0-1-1,0 0 0,-3 1 0,-1 2-68,0-1-1,0 1 0,1 0 0,-1 0 0,1 1 1,0 0-1,0 0 0,0 0 0,1 1 0,0 0 1,-1 0-1,1 0 0,-7 12 0,8-12 52,1 0 0,-1 0 0,1 1 0,0-1-1,1 1 1,-1 0 0,1 0 0,0 0 0,1 0-1,0 0 1,-1 0 0,2 0 0,-1 1 0,1-1-1,0 0 1,1 8 0,0-10 104,0-1 0,0 1 1,1-1-1,-1 0 0,1 1 0,0-1 0,0 0 0,0 0 1,0 0-1,1 0 0,-1-1 0,1 1 0,-1 0 0,1-1 1,0 0-1,0 0 0,0 0 0,1 0 0,4 2 0,6 2 181,1 0 0,-1-2 0,20 5 0,-31-9-196,29 8 318,1-2-1,-1-2 1,1-1 0,0-1-1,66-5 1,-91 1-934,0 1 0,0-1 0,-1 0 1,1-1-1,7-3 0,6-2-1379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22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1984,'0'0'8389,"2"0"-8016,54 5 550,-5-8-1536,-37 1-739,0 1 0,1 0 0,26 4 0,-15 1-1704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22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1984,'4'-3'1024,"5"3"640,3 0-928,-3 0 896,5 0-1088,2 0-320,-1 3-288,1-3 32,7 0 0,-2 4 32,7 0-1408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23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 2560,'0'-8'960,"17"13"-768,1-10-32,-5 5 704,5-3-512,0-2 352,-2 2-416,2 0-352,0 3 0,5-5-416,-7 5 256,6 0-2624</inkml:trace>
  <inkml:trace contextRef="#ctx0" brushRef="#br0" timeOffset="1">633 48 3072,'8'-8'1120,"2"8"-864,3 0-64,0 0-192,-5 0-32,1 5 96,4-2-32,0 0-2336,-4 5 1248,0 4 224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23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3904,'23'-19'1760,"8"22"-1536,-15-3 96,7 0-224,-1 3-160,-1 2 0,-3-2 96,0 2 0,0 1-2048</inkml:trace>
  <inkml:trace contextRef="#ctx0" brushRef="#br0" timeOffset="1">671 132 4064,'26'0'1504,"-3"0"-1184,3-3-64,-13 3-224,5 0-64,0 0-608,4 3 352,-1 2-2560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24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 4992,'18'-8'1824,"3"8"-1408,10-8-128,-17 5-416,2 3 0,7 0-3200,-2-3 1824,-3-2 0</inkml:trace>
  <inkml:trace contextRef="#ctx0" brushRef="#br0" timeOffset="1">585 71 5472,'13'-4'2016,"17"1"-1536,14-5-160,-18 3-256,2 2-96,2 0-1600,4 3 896,2-5-2592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24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78 5984,'36'-8'2688,"29"5"-2336,-35 3-160,9-5-192,-3 1-96,3 0 64,-3 4-2784,-1-4 1536,4-4-1600</inkml:trace>
  <inkml:trace contextRef="#ctx0" brushRef="#br0" timeOffset="1">947 78 5152,'31'-8'1888,"-9"8"-1440,14-3-160,-23 3-224,8-5-96,2 1-832</inkml:trace>
  <inkml:trace contextRef="#ctx0" brushRef="#br0" timeOffset="2">1715 73 6976,'26'0'2592,"-3"-6"-2016,11-11-160,-11 9-448,12 0-64,12 2-3616,7-7 2016,3-2-1280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24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6304,'0'-17'2848,"44"6"-2464,-23 3-2048</inkml:trace>
  <inkml:trace contextRef="#ctx0" brushRef="#br0" timeOffset="1">754 20 7968,'18'-11'3616,"39"26"-3136,-22-15-1824,14 0 640,3 0-2656,1 0 1856,4-7-1472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30.6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716 1 2496,'-8'5'7830,"8"-5"-7650,-3 2-63,0 0-1,0 0 0,1 0 0,-1 0 0,1 0 0,-1 0 1,1 1-1,0-1 0,-3 5 0,-6 5 72,-59 61 500,48-49-526,-2 0-1,0-1 0,-35 25 0,-14-3 228,-120 54 1,171-89-364,-5 2 153,1 2 1,-30 19 0,-15 10 295,70-43-411,2 2-38,1 1-24,1 1 0,0-1 0,0 1 0,0-1 0,0 0-1,0 0 1,1 0 0,-1 0 0,1-1 0,0 0 0,8 4 0,7 5 39,27 20 5,-20-14-34,42 36 0,-32-20 32,-2 2 0,45 60 1,-76-92-22,0 1 1,-1 0 0,1 0-1,-1 0 1,1 1 0,-1-1-1,-1 0 1,1 1-1,-1-1 1,1 1 0,-1 0-1,-1-1 1,1 8 0,0-12-35,-1 1 0,-1-1 1,1 1-1,0-1 0,0 0 1,0 1-1,0-1 0,0 1 0,0-1 1,0 1-1,-1-1 0,1 0 1,0 1-1,0-1 0,-1 1 1,1-1-1,0 0 0,0 1 1,-1-1-1,1 0 0,0 0 1,-1 1-1,1-1 0,-1 0 1,1 0-1,-1 1 0,-15 1-1965,13-3 1361,-1 1 1,1-1 0,-1 0 0,1 0 0,-1 0-1,1-1 1,-4-1 0,-11-11-4031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31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 0 1888,'-10'12'8191,"10"-11"-7943,-5 27 637,2-10-108,-5 22-267,2 0 0,1 0 0,1 62 0,3-52-176,-11 71 1,11-119-308,1 0-1,-1 0 0,1 0 1,-1-1-1,0 1 0,0 0 1,0-1-1,0 1 0,0-1 1,0 1-1,0-1 0,-1 0 1,1 1-1,0-1 0,-1 0 1,1 0-1,-1 0 0,0 0 1,1 0-1,-1 0 1,0 0-1,1-1 0,-3 2 1,-5 0 77,-1 1 0,1-2 0,-14 2 0,4-1 53,-12 4-287,12-2 93,0-1 0,-24 1 1,43-4 105,0 1-60,1 0 1,0 0-1,0 0 1,0 0-1,0 0 1,0 0 0,0-1-1,0 1 1,1 0-1,-1 0 1,0-1-1,0 1 1,1-1-1,-1 1 1,2-1-1,24 6 314,-21-5-345,221 37 417,-210-35-251,0 0 0,17 0 0,-6-5-2517,-19-1 362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32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39 2560,'-15'-14'7470,"15"14"-7381,6-5 1632,6 2-1361,-1 1 0,1-1 1,-1 2-1,1 0 1,-1 0-1,13 2 0,6-2-130,38-2 147,91-2 115,-148 5-1801,1 1-1,18 4 1,-7-1-1574,-2-3-1863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0:38.91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4 300 1984,'-3'1'1336,"8"1"299,8 1-356,-6-3-1039,1-1 0,-1 1 0,1-1 0,-1 0 0,1-1 0,-1 0 0,0 0 0,0-1 0,9-4 0,-7 3-161,-1-1 0,0 1 0,-1-2 0,1 1 0,8-10 0,2 0-14,-9 6-52,0 0 1,0 0-1,-1-1 0,0 0 1,-1 0-1,7-14 1,19-25-391,-24 32-41,-8 15 39,-2 8-50,0 1 366,0 1 1,1-1 0,0 0 0,1 12-1,0 6 113,-1-17-21,1 0-1,-1 0 1,1 0-1,1 0 1,2 9-1,-3-13 33,1-1 0,-1 1 1,1-1-1,0 1 0,0-1 0,0 1 0,0-1 0,1 0 0,-1 0 0,1 0 1,0-1-1,3 4 0,-3-4 80,0 1 1,0-1-1,1 0 1,-1-1 0,0 1-1,1 0 1,-1-1-1,1 0 1,-1 0 0,7 1-1,-7-2-82,-1 0 0,1 0 0,0 0 0,-1 0 0,1-1 0,-1 0 0,1 1 0,-1-1 0,1 0 0,-1 0 0,0 0 0,1 0 0,-1-1 0,0 1 0,0-1 0,3-2 0,3-3 50,-1 0 1,0-1-1,-1 0 1,0 0 0,0 0-1,9-17 1,22-61-127,-23 51-232,-8 21 112,18-39-435,-23 53 545,-1-1 1,0 1 0,0 0-1,0-1 1,1 1 0,-1-1-1,0 1 1,0-1-1,1 1 1,-1 0 0,0-1-1,1 1 1,-1 0 0,0-1-1,1 1 1,-1 0 0,0-1-1,1 1 1,-1 0 0,1 0-1,-1 0 1,1-1 0,-1 1-1,1 0 1,0 0 3,-1 1 1,0-1 0,1 0-1,-1 1 1,0-1-1,1 1 1,-1-1 0,0 0-1,0 1 1,0-1-1,1 1 1,-1-1 0,0 1-1,0-1 1,0 1-1,0-1 1,0 1 0,0 0-1,1 35-343,-1-30 334,0 22 27,-1-1-1,-2 1 1,-1-1 0,-1 1-1,-11 35 1,10-37 172,-6 16 399,12-40-473,-1-1-1,0 1 1,1 0-1,-1 0 0,0-1 1,0 1-1,0 0 1,0-1-1,-1 1 0,1-1 1,0 0-1,-1 1 0,1-1 1,-1 0-1,1 0 1,-4 2-1,4-3-58,1 0 1,-1 0-1,1 0 0,-1 0 0,0 0 1,1 0-1,-1 0 0,1 0 0,-1 0 1,1 0-1,-1-1 0,1 1 0,-1 0 1,0 0-1,1 0 0,-1-1 0,1 1 1,0 0-1,-1-1 0,1 1 1,-1 0-1,1-1 0,-1 1 0,1-1 1,0 1-1,-1-1 0,1 1 0,0-1 1,0 1-1,-1-1 0,1 1 0,0-2 1,-1 1-40,1 0 0,-1 0 1,1 0-1,-1 0 0,1 0 0,0 0 1,0 0-1,0 0 0,0-1 0,-1 1 1,1 0-1,1 0 0,-1 0 0,0 0 1,0-1-1,0 1 0,1-1 0,1-1-24,0 0-1,0 1 1,0-1-1,0 1 1,1 0-1,-1 0 0,1-1 1,-1 2-1,1-1 1,0 0-1,0 0 1,0 1-1,0 0 1,5-2-1,3-1 5,-1 1 0,1 1-1,13-2 1,17 5-4428,-29-1 3200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33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7 4384,'-13'-7'1424,"13"8"-1246,0 0 1,-1-1-1,1 1 0,0 0 1,0-1-1,-1 1 1,1 0-1,0 0 0,0 0 1,0-1-1,0 1 1,0 0-1,0 0 0,0-1 1,0 1-1,0 0 1,0 0-1,0-1 0,1 2 1,4 10 375,0-1 1,1-1-1,0 1 1,1-1-1,0 0 1,13 15-1,-10-14-329,19 25 101,43 39-1,-54-59-214,1 0 0,1-1 0,0-1 0,27 13 0,6 1-109,85 61 1,-133-86-5,-1 0-1,0 1 1,0-1-1,0 1 1,0 0 0,-1 0-1,1 0 1,-1 1 0,0-1-1,-1 1 1,1 0-1,-1 0 1,0 0 0,0 0-1,0 0 1,-1 0 0,1 0-1,-1 1 1,-1-1-1,1 1 1,-1-1 0,0 0-1,0 1 1,0-1 0,-1 1-1,-2 9 1,-1-1 160,-1 0 1,-1 0-1,0 0 1,-14 24-1,-40 48 417,35-51-358,-107 127 141,84-107-316,10-6-849,34-43 162,0-1-1,1 1 1,0 0 0,0 0 0,1 0 0,-1 0 0,-1 9 0,2 9-2160,-2-4-1515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35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54 1728,'-6'-10'235,"4"7"419,0 1-1,1-1 0,0 1 1,-1-1-1,1 1 0,-1-5 1,2 6-486,0 0-1,0 0 1,0 0 0,0 0 0,0 0 0,0 0 0,1 0-1,-1 1 1,0-1 0,0 0 0,1 0 0,-1 0 0,1 0-1,-1 1 1,1-1 0,-1 0 0,1 0 0,-1 1 0,1-1-1,0 0 1,0 0 0,0 1-158,-1-1 0,1 1 0,-1 0 0,1 0 0,-1-1 0,1 1 0,-1 0 0,1 0 0,-1 0 0,1 0-1,-1 0 1,1 0 0,-1 0 0,1 0 0,-1 0 0,1 0 0,0 0 0,-1 0 0,1 0 0,-1 0 0,1 0 0,-1 0 0,1 1 0,18 9 128,12 16-147,-25-19 74,0-1 0,-1 1-1,0 1 1,0-1 0,-1 1 0,0-1 0,0 1-1,0 0 1,-1 1 0,-1-1 0,1 1 0,-2-1-1,1 1 1,-1-1 0,0 1 0,-1 0 0,0 0 0,0 0-1,-1-1 1,0 1 0,0 0 0,-1-1 0,0 1-1,-1-1 1,0 1 0,0-1 0,-1 0 0,0 0-1,0-1 1,-1 1 0,0-1 0,-10 11 0,5-9 341,-3 6 756,13-15-1148,0 0 0,0 0 0,0 0 0,0 0 0,0 1 0,0-1-1,0 0 1,0 0 0,0 0 0,0 0 0,0 0 0,0 0 0,0 0 0,0 1 0,0-1 0,0 0 0,0 0 0,0 0-1,0 0 1,0 0 0,0 0 0,0 0 0,0 0 0,1 1 0,-1-1 0,0 0 0,0 0 0,0 0 0,0 0 0,0 0-1,0 0 1,0 0 0,0 0 0,0 0 0,1 0 0,-1 0 0,0 0 0,0 0 0,0 0 0,0 0 0,0 0 0,1 0-1,11 0 466,29-5-908,0 2 1,52 3-1,20 12-8530,-82-7 5871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36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0 2304,'6'1'6349,"-8"10"-4784,1-8-1365,0 0-1,0-1 0,-1 1 0,1 0 0,-1-1 0,1 1 1,-1-1-1,0 1 0,-4 3 0,-24 19 984,13-11-715,5-2-149,0 0 1,0 1 0,1 1-1,1 0 1,-15 26-1,18-28-256,1 1 0,1-1 0,0 2 0,0-1 0,1 0 0,1 1 0,-2 20 0,4-28-29,1-1-1,0 1 1,0 0 0,1 0-1,0 0 1,0-1 0,0 1-1,1 0 1,-1-1 0,1 1-1,1-1 1,-1 0-1,1 1 1,4 5 0,-2-5 53,0 0 0,0 0 0,1 0 0,0 0 0,1-1 0,-1 0-1,1 0 1,0-1 0,9 5 0,0-2-283,2 0 0,-1-1 1,1-1-1,0 0 0,0-2 0,0 0 0,0 0 0,23-2 0,-27 0-891,-6-1-253,-1 0 0,1 0 0,9-2 0,-15 2 1055,-1 0 0,0 0 0,1 0 0,-1-1 0,0 1 0,1-1 0,-1 1 0,0-1 1,1 0-1,-1 1 0,0-1 0,0 0 0,0 0 0,0 0 0,0 0 0,0 0 0,0 0 0,0 0 0,0 0 1,0 0-1,0 0 0,-1-1 0,2-1 0,0-19-1555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1:37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90 7968,'-5'-12'2944,"10"7"-2272,8-1-192,0-7 1280,8 2-1056,15-1-128,15 1-384,16 0-224,3 2 0,1 9-3424,-1 9 1888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2:15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39 2400,'-3'-3'5152,"-8"3"-3727,8 0-1198,6 0-125,-2 0 240,17 0 159,23 7 47,-27-6-302,1 1-1,-1 1 1,21 7 0,-30-9-177,-1 0 0,1 0 0,0 0 0,-1-1 1,1 1-1,0-1 0,0-1 0,0 1 1,5-1-1,1-1 48,1-1 1,17-6 0,-13 2-179,0 0 1,28-20-1,-41 25-210,5-3-417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2:16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2080,'1'-2'8630,"13"-3"-8819,-2 1 889,13-6 35,-7 3-439,19-6 1,-30 11-253,-1 1 0,1 0 0,0 0 1,-1 0-1,1 1 0,12 1 0,-5 1-174,50 4 1024,-55-6-995,-1 0-1,0-1 1,1 0-1,-1 0 1,13-4-1,-21 5-66,1 0-1,0 0 1,-1 0 0,1 0-1,0-1 1,-1 1-1,1 0 1,-1-1 0,1 1-1,0-1 1,-1 1 0,1 0-1,-1-1 1,1 1 0,-1-1-1,1 1 1,-1-1 0,1 0-1,-1 1 1,0-1 0,1 1-1,-1-1 1,0 0 0,0 1-1,1-1 1,-1 0-1,0 1 1,0-1 0,0-1-1,4-7-2385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2:19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 2400,'0'0'6250,"9"-7"-5268,0 4-675,1 1 1,0 0 0,17-1-1,-8 1 57,46-9 516,100-15-42,-68 4-513,-95 21-296,-2 1-28,1 0-1,-1 0 1,0-1-1,1 1 1,-1 0-1,1 0 1,-1 0 0,1 0-1,-1 0 1,1 0-1,-1 0 1,0 0-1,1 0 1,-1 0 0,1 0-1,-1 0 1,1 0-1,-1 0 1,1 1-1,-1-1 1,0 0-1,1 0 1,0 1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2:19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2496,'4'-8'4074,"6"-1"262,23 2-2122,-2 1-1446,-22 4-705,0 1 0,0 0 0,0 0 0,0 1 0,17 1 0,63 8 319,-51-8-3014,-12-1 1016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3:16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36 3552,'0'-2'255,"0"1"0,0 0 0,-1-1 0,1 1 0,0-1 0,1 1 0,-1 0 0,0-1 0,0 1 1,1-1-1,-1 1 0,1-2 0,2-13 4765,-3 28-4583,-1 8-238,0 1 0,-2-1 0,0 1 0,-1-1 0,-1 0 1,-1-1-1,-1 1 0,-1-1 0,0-1 0,-2 1 0,-17 25 0,24-39-164,-1 1-1,0-2 0,0 1 1,0 0-1,0-1 0,-1 0 1,0 0-1,-9 6 1,13-10-84,1 1 1,0-1-1,0 0 1,0 0 0,-1 0-1,1 1 1,0-1 0,0 0-1,-1 0 1,1 0-1,0 0 1,0 0 0,-1 1-1,1-1 1,0 0 0,0 0-1,-1 0 1,1 0-1,0 0 1,-1 0 0,1 0-1,0 0 1,0 0 0,-1 0-1,1 0 1,0 0-1,-1 0 1,1 0 0,0 0-1,0-1 1,-1 1 0,1 0-1,0 0 1,0 0-1,-1 0 1,1 0 0,0-1-1,0 1 1,0 0 0,-1 0-1,1 0 1,0-1-1,0 1 1,0 0 0,0 0-1,-1-1 1,1 1 0,0 0-1,0 0 1,0-1-1,0 1 1,0 0 0,0-1-1,0 1 1,0 0 0,0 0-1,0-1 1,0 1 0,0 0-1,0-1 1,4-20-2687,8-12-2251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3:17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2 3392,'-1'-2'2488,"2"10"-1140,3 19 213,-31 250 1251,11-84-2173,11-59 315,5-124-756,-2 5 380,0-12 57,4-10 77,-1 3-693,0 1 0,1-1 0,0 1 0,0-1 0,0 1 0,0-1 0,0 1 0,1 0 0,3-3 0,29-28-185,-29 29 190,20-19-117,-17 15 21,1 0 1,0 0-1,0 0 0,1 2 0,1-1 1,-1 1-1,22-9 0,-33 16 70,5-2-102,0 1-1,0-1 0,0 1 1,0 0-1,6-1 0,-10 2 92,0 0 0,1 0 0,-1 0 0,0 0 0,0 0 0,1 1 0,-1-1-1,0 0 1,0 1 0,0-1 0,1 1 0,-1-1 0,0 1 0,0-1 0,0 1-1,0 0 1,0 0 0,0-1 0,0 1 0,0 0 0,0 0 0,-1 0 0,1 0-1,0 0 1,0 0 0,-1 0 0,1 2 0,1 2 37,0 0-1,0 0 1,-1 1 0,1-1 0,-1 1-1,-1-1 1,1 1 0,-1-1-1,0 1 1,0-1 0,-1 1 0,1-1-1,-1 1 1,0-1 0,-3 6 0,2-4 47,0-1 0,-1 1 1,0-1-1,-1 1 1,1-1-1,-1-1 1,0 1-1,-1 0 1,1-1-1,-1 0 1,-8 7-1,6-7 38,0 0 0,0 0-1,0 0 1,-1-1 0,1 0 0,-1-1-1,0 0 1,0 0 0,-1-1 0,1 1-1,0-2 1,-1 1 0,1-1 0,-1-1-1,1 0 1,-1 0 0,-13-2-1,21 2-108,1 0 0,-1 0 0,0 0 0,1 0-1,-1 0 1,1 0 0,-1-1 0,1 1 0,-1 0-1,1 0 1,-1 0 0,1-1 0,-1 1 0,1 0-1,-1-1 1,1 1 0,-1 0 0,1-1 0,-1 0-1,1 1-11,1-1 0,-1 1 0,0-1 0,1 1 0,-1-1 0,1 1 0,-1-1 0,1 1 0,-1-1 0,1 1 0,-1 0 0,1-1 0,0 1 0,-1 0 0,1 0-1,-1-1 1,1 1 0,0 0 0,0 0 0,7-2-72,0 0 0,0 0 0,0 1 0,11 0 0,18-4-18,-8 1 95,-19 3 41,0-1 0,0 0 0,0-1 0,0 0 0,12-5 0,-8 1 45,1-1 0,22-16 0,-30 19-37,-1-1 0,0 0 1,0 0-1,0 0 1,-1-1-1,1 0 0,4-8 1,29-39-294,-38 53 59,-1 2-272,-1 23-26,-9 42 0,4-25 676,5-36-121,1-1 0,-1 0 0,1 0 0,0 0 0,0 0 0,1 0 0,-1 0 0,1 0 0,0 0 0,0 0 0,0 0 0,1 0 0,-1 0 0,4 5 1,-4-9-32,-1 1 0,1-1 1,0 0-1,-1 1 1,1-1-1,-1 0 1,1 0-1,0 0 0,-1 0 1,1 0-1,0 0 1,-1 0-1,1 0 1,0 0-1,-1 0 0,1 0 1,1 0-1,-1-1 56,4 1-10,0-1 0,0 1 0,-1-1 0,1-1 1,0 1-1,-1-1 0,1 0 0,7-4 0,36-24 209,-33 20-158,0 0-298,-1-1 0,18-17 0,-34 51-857,1-16 957,1-1 0,-1 1 0,1 0 0,0 0 0,2 11 0,-1-15 75,-1 0-1,1-1 0,0 1 1,0 0-1,0-1 0,0 1 0,0 0 1,0-1-1,1 0 0,-1 1 1,1-1-1,0 0 0,-1 0 1,1 1-1,0-2 0,4 4 1,-2-3 60,-1 0 0,0 0 0,1-1 0,0 1 1,-1-1-1,1 0 0,0 0 0,-1 0 0,1-1 1,0 1-1,0-1 0,7 0 0,-5-1 10,0 0 1,1 0-1,-1-1 0,0 1 0,0-1 0,0-1 0,8-3 1,-6 1-15,-1 1 0,1-1 0,-1 0 0,0-1 1,-1 0-1,1 0 0,-1 0 0,0-1 0,-1 0 1,1 0-1,6-12 0,0-11 5,0-1 0,-2 0 0,7-36 0,-8 29-62,20-100-84,-9 42-113,-17 80-285,0 0 1,1-25-1,-11 64-1247,1-2 1726,1 1 0,1 0 0,-1 22 0,0 31 250,3-1 0,9 78 0,6-34-712,-12-88-2476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0:39.32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 12 2816,'-18'-11'1280,"18"25"-1120,0-5-2400,0 2 1184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3:18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95 6304,'-22'-31'2336,"31"18"-1824,4-1-128,1 5 1216,2 1-960,12 0-128,3 2-320,-2 1-224,2 5 0,4 0-32,1 8 0,-5 3-3808,8 1 2112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3:23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1 645 2080,'3'-1'243,"0"1"1,0-1 0,-1 1-1,1 0 1,0 0-1,0 0 1,0 1-1,0-1 1,4 2-1,12 0 319,125-5 1913,-138 3-2414,0 0 0,0 0 1,0-1-1,0 0 0,0 0 1,0 0-1,0-1 0,-1 1 1,1-1-1,0-1 0,-1 1 1,1-1-1,-1 0 0,0 0 1,6-5-1,-11 7-42,1-1 0,0 1 0,0 0 0,-1 0 0,1-1 0,-1 1 0,1-1 0,-1 1 0,1 0 0,-1-1 0,0 1 0,0-1 0,0 1 0,1-1 0,-1 1 0,-1 0 0,1-1 0,0 1 0,0-1 0,-1 1 0,1-1 0,0 1 0,-1 0 0,0-1 0,1 1 0,-2-2 0,-2-4 6,0 0 0,0 0 0,-7-8 0,7 12-20,0-1 0,0 0-1,0 1 1,0 0-1,0 0 1,-1 0 0,0 1-1,1-1 1,-1 1-1,0 0 1,0 0 0,0 1-1,-1 0 1,1 0-1,0 0 1,0 0 0,-1 1-1,1 0 1,0 0-1,-1 0 1,1 1 0,0 0-1,0 0 1,-1 0-1,1 1 1,0-1 0,0 1-1,-7 4 1,1 2 102,0 0 0,-13 13 0,20-17-81,1 0 0,0-1 0,0 1 0,0 0 0,0 1 0,0-1 0,1 0 0,0 1 0,-3 7 0,5-9-16,0 0 0,0 0 0,0-1 0,0 1-1,0 0 1,1 0 0,0-1 0,-1 1 0,1 0 0,0-1 0,0 1 0,0-1 0,1 1-1,-1-1 1,0 0 0,1 1 0,0-1 0,-1 0 0,3 2 0,3 4 62,0-1 0,1 0-1,15 11 1,-12-11 43,-1-1 0,1-1 0,0 0 0,0 0-1,0-1 1,1-1 0,-1 0 0,1 0 0,0-1-1,0-1 1,0 0 0,0-1 0,22-1 0,-20-1 7,-1 0 0,0 0 0,0-2 0,0 1 0,-1-2 0,1 0 0,-1 0 0,0-1 0,-1-1 1,1 1-1,-1-2 0,13-11 0,-14 10-89,0-1 0,-1-1 0,0 0-1,-1 0 1,0-1 0,-1 0 0,0 0 0,-1 0 0,0-1 0,-1 0 0,7-26 0,4-22-80,-2-1 0,-4 0 0,-1 0 0,-1-71 0,-16 32-684,5 86 180,0 12-100,-1 9 136,0 5 344,0 1 0,1 0 0,0 0 0,1 0-1,-1 19 1,3 63 81,1-45 50,1 29 42,19 120 1,-19-184 81,1 0-1,6 18 1,-8-28 0,0 0 0,1 0 0,0-1 0,0 1 0,0 0 1,0-1-1,1 1 0,-1-1 0,1 0 0,0 0 0,0 0 0,5 5 0,-6-8 5,-1 1 1,1 0-1,0-1 1,-1 1-1,1-1 1,0 0-1,-1 1 1,1-1-1,0 0 1,0 0-1,0 0 1,-1 0-1,1-1 1,0 1-1,-1 0 1,4-2-1,29-11 543,-25 9-614,2-3 30,0 1 1,0-2 0,0 1-1,14-14 1,-2 1-111,9-7-120,-23 19 91,0-1 1,1 1-1,0 1 0,0 0 1,0 1-1,1 0 1,0 0-1,13-4 1,-22 10 33,0-1 1,0 0 0,1 1-1,-1 0 1,0 0 0,1-1-1,-1 2 1,0-1 0,0 0-1,1 0 1,-1 1 0,0-1-1,0 1 1,0-1 0,1 1-1,-1 0 1,3 2 0,-2-1 2,0 0 0,0 0 0,-1 1 1,1-1-1,-1 1 0,0-1 0,0 1 1,0 0-1,0 0 0,3 5 0,-2-1 69,0 1 0,-1-1 0,1 1 0,-1-1 0,-1 1 0,0 0 0,0-1 0,0 1 0,-1 15 0,-1-19 39,0-1 0,0 1 0,0 0 1,0-1-1,0 1 0,-3 4 0,3-6 0,0-1-1,0 1 0,0 0 0,0-1 1,0 1-1,-1-1 0,1 1 0,0-1 1,-1 0-1,1 0 0,-1 0 1,1 1-1,-1-1 0,0-1 0,-1 2 1,-6 0 106,1-1 1,0 0 0,-1 0-1,1-1 1,-1 0 0,1 0-1,-1-1 1,1 0 0,-10-3-1,3 1-206,-29-1 0,29-1-152,10 3-149,7 3 44,1 0 235,-1 0-1,0-1 1,1 1-1,-1-1 1,0 0-1,1 0 1,3 0-1,11 1 20,33 11-133,34 6 225,-77-17 47,0 0-1,-1 1 0,11 3 683,-17-9-617,0 0-160,53 4-801,-44 0 933,1 0-1,-1 0 0,1-1 1,-1 0-1,1-1 1,-1 0-1,0 0 0,0-1 1,17-8-1,-16 5-7,-9 6-97,1-1 0,0 0 1,-1 0-1,1 1 0,-1-1 0,1 0 0,-1-1 0,1 1 1,-1 0-1,0 0 0,1-1 0,-1 1 0,0-1 0,0 1 0,0-1 1,0 1-1,0-1 0,-1 1 0,1-1 0,0 0 0,-1 0 1,1 1-1,0-4 0,-1 0-26,0 0 0,0 1 1,0-1-1,0 0 0,-1 1 1,0-1-1,-2-6 0,3 10-28,0-1-1,-1 1 0,1 0 1,-1 0-1,1-1 0,-1 1 1,1 0-1,-1 0 1,0 0-1,0 0 0,0-1 1,0 1-1,0 0 0,0 1 1,0-1-1,0 0 0,0 0 1,0 0-1,0 1 1,0-1-1,-1 0 0,1 1 1,0-1-1,-1 1 0,1 0 1,0-1-1,-1 1 1,0 0-1,0 0-30,0 1 0,1-1-1,-1 1 1,1 0 0,-1 0 0,1-1 0,-1 1 0,1 0-1,0 0 1,-1 1 0,1-1 0,0 0 0,0 0 0,0 1-1,0-1 1,-1 2 0,-14 25-527,16-26 568,-1 1 0,1-1 0,0 1 0,-1 0 0,1-1 0,1 1-1,-1-1 1,0 1 0,1-1 0,-1 1 0,1-1 0,0 1 0,-1-1 0,3 3 0,0 2 26,0 0 0,1 0 0,7 9 0,-9-12 55,1-1-1,0 0 1,0 1-1,0-1 0,1 0 1,-1-1-1,1 1 1,-1-1-1,1 1 1,0-1-1,0 0 0,0-1 1,0 1-1,0-1 1,8 2-1,-4-2 61,-1 0-1,1-1 0,-1 0 1,1 0-1,0-1 0,-1 0 1,0 0-1,14-5 0,4-3 44,1-2 0,-2-1 0,0-1-1,0 0 1,28-23 0,-47 32-206,0 0 1,1 0 0,-2-1-1,1 1 1,0-1-1,-1 0 1,0 0-1,0-1 1,0 1 0,-1-1-1,0 0 1,0 1-1,4-14 1,-6 13-502,-4 9-153,-5 12 160,5-9 532,1 1 0,0-1 1,0 1-1,1 0 0,0 0 1,0-1-1,1 1 1,-1 0-1,2 8 0,-1-11 68,0-1 0,1 1 1,-1 0-1,1 0 0,0 0 0,0 0 0,1-1 0,-1 1 0,1-1 0,-1 1 0,1-1 0,0 1 0,0-1 1,1 0-1,-1 0 0,1 0 0,4 4 0,-4-5 26,-1-1-1,1 0 1,0 1 0,-1-1-1,1 0 1,0-1 0,0 1-1,0 0 1,0-1 0,-1 0 0,1 1-1,0-1 1,0 0 0,0-1-1,0 1 1,0 0 0,0-1-1,0 0 1,2 0 0,1-1 43,1-1-1,-1 1 1,-1-1 0,1 0 0,0-1-1,-1 1 1,8-8 0,7-5-66,-13 12-271,-1-1-1,0 0 1,-1 0-1,1-1 1,6-9 0,-11 15 155,-1 0 1,1 0 0,-1 1 0,0-1 0,1 0 0,-1 0 0,1 1 0,-1-1 0,0 0 0,1 0 0,-1 1 0,0-1 0,1 0 0,-1 1 0,0-1 0,0 0-1,1 1 1,-1-1 0,0 1 0,0-1 0,0 0 0,1 1 0,-1-1 0,0 1 0,0-1 0,0 1 0,0-1 0,0 1 0,0-1 0,0 1 0,0 5-19,1-1 1,0 1 0,0-1 0,0 1 0,0-1 0,4 7 0,-5-10 148,1-1-1,-1 1 1,1-1 0,0 1-1,-1-1 1,1 1-1,0-1 1,0 0 0,0 1-1,0-1 1,0 0 0,0 0-1,1 0 1,-1 0 0,0 0-1,1 0 1,-1 0 0,1 0-1,-1 0 1,0-1 0,1 1-1,0 0 1,-1-1 0,3 1-1,-2-1 15,0-1 0,0 0-1,0 1 1,0-1 0,0 0 0,0 0-1,-1 0 1,1 0 0,0 0-1,-1 0 1,1-1 0,1-1 0,0 0-60,0 1-1,-1-1 1,0 1 0,1-1 0,-1 0 0,2-4 0,-1-12-108,-4 17 35,1 1 0,0 0 1,0 0-1,0 0 0,0 0 1,0-1-1,0 1 0,1 0 1,-1 0-1,0 0 0,1 0 1,-1 0-1,1 0 0,-1-1 1,1 1-1,-1 0 0,1 0 1,0 0-1,0 0 0,0 0-1,-1 1 0,0 0 0,1-1 0,-1 1 0,1 0 0,-1-1 0,1 1 0,-1 0 0,1 0 0,-1 0 0,1-1 1,-1 1-1,1 0 0,-1 0 0,1 0 0,-1 0 0,1 0 0,-1 0 0,1 0 0,-1 0 0,1 0 0,-1 0 0,1 1 0,0-1 0,-1 0 0,1 0 0,-1 0 0,1 1 0,10 3-251,-1-3 335,1 0 1,-1-1 0,0 0 0,0-1 0,0 0 0,13-2-1,2-1 283,-11 2-259,0 0 0,0-1 0,0 0 0,0-1 0,-1-1 0,0 0 0,0-1 0,0 0 0,-1-1 0,0 0 0,0-1 0,-1-1 1,0 0-1,0 0 0,-1-1 0,12-15 0,-13 12-20,-2 0 1,1 0-1,-2-1 0,0 1 1,-1-1-1,0-1 0,-1 1 1,0-1-1,1-17 0,0-17-124,-1-70 0,-4 117 55,0-10-113,-3-22 1,3 31 65,-1 1-1,1 0 1,0 0-1,-1-1 1,0 1-1,0 0 1,0 0 0,0 0-1,0 0 1,0 0-1,0 0 1,0 0 0,-1 0-1,1 0 1,-1 1-1,-2-4 1,3 5 25,0 0 0,1 0 0,-1 0 1,0 0-1,1 0 0,-1 0 0,0 0 0,0 0 1,1 0-1,-1 0 0,0 0 0,1 0 0,-1 1 1,1-1-1,-1 0 0,0 0 0,1 1 0,-1-1 1,1 0-1,-1 1 0,0-1 0,1 1 0,-1-1 1,1 1-1,-1-1 0,1 1 0,-1 0 0,-11 15-251,9-10 280,0 0-1,1 0 1,0 0 0,0 0 0,1 0 0,0 0 0,-1 8 0,-3 16 47,-26 167 81,19-103-202,7-55 270,-12 58-1,12-74-36,2-10 454,0 0-1,-6 14 1,7-24 469,3-8-446,8-14-115,4 2-526,-8 9-126,1 1 1,0-1-1,0 1 0,1 0 0,0 0 1,0 1-1,0 0 0,1 0 1,12-6-1,-19 11 108,1 1-1,-1 0 1,1 0 0,-1 0-1,1 0 1,0 0 0,-1 0-1,1 0 1,-1 1 0,1-1-1,-1 0 1,1 1 0,-1-1-1,1 1 1,-1 0 0,1-1-1,-1 1 1,0 0 0,0 0-1,1 0 1,-1 0 0,0 0-1,0 0 1,2 2 0,4 5-214,0 0 1,7 11 0,-13-18 249,5 6 61,0 0 0,1 0 1,0-1-1,1 1 1,15 9-1,-18-13 40,0 0-1,-1 0 1,1 0 0,0-1-1,0 1 1,1-1-1,-1-1 1,0 1-1,1-1 1,-1 0 0,7 0-1,-9-1-22,0 0-1,1 0 1,-1 0-1,1-1 1,-1 0-1,0 0 1,1 0-1,-1 0 1,0 0-1,0-1 1,0 1-1,0-1 1,0 0-1,0 0 1,0 0-1,0 0 1,-1 0-1,1-1 1,2-3-1,0 0 30,-2 4-79,0-1-1,-1-1 0,1 1 1,-1 0-1,0 0 0,1-1 1,-2 0-1,1 1 0,0-1 1,-1 0-1,1 0 0,-1 0 1,1-6-1,0-24-244,-2 33 172,0-1 1,0 1 0,0 0-1,0 0 1,0-1 0,0 1-1,0 0 1,0-1 0,-1 1-1,1 0 1,0 0 0,-1-1-1,1 1 1,-1 0 0,1 0-1,-1 0 1,0 0 0,1-1-1,-1 1 1,0 0-1,-1-1 1,1 2 0,0 0 0,1 0-1,-1 0 1,0 0 0,0 0-1,0 0 1,0 0 0,1 1-1,-1-1 1,0 0 0,0 0 0,1 1-1,-1-1 1,0 0 0,0 1-1,1-1 1,-1 1 0,0-1 0,1 1-1,-1-1 1,1 1 0,-1-1-1,1 1 1,-2 1 0,-11 19-448,8-12 369,1-4 116,1 1-1,0 0 1,0 0 0,1 0 0,0 0 0,0 0-1,0 1 1,1-1 0,0 1 0,0-1 0,0 1-1,1 12 1,1-17 38,-1-1 0,0 1 0,0 0 0,1-1-1,-1 1 1,1-1 0,0 1 0,-1-1 0,1 1 0,0-1-1,0 1 1,0-1 0,0 0 0,0 1 0,0-1 0,1 0-1,-1 0 1,0 0 0,1 0 0,-1 0 0,0 0 0,1 0 0,-1 0-1,1-1 1,-1 1 0,1 0 0,0-1 0,-1 1 0,1-1-1,0 0 1,-1 0 0,3 0 0,3 1 124,0-1 0,0-1 0,0 1 1,0-1-1,0 0 0,8-3 0,24-10-12,0-1 1,44-24-1,-72 33-201,-9 4-82,0 1 0,1-1 0,-1 1 0,0 0 0,1 0 0,-1 0 0,1 0-1,-1 0 1,1 0 0,2 0 0,-5 2 101,1 0 0,-1 0 0,0 0 0,0-1 0,0 1 0,0 0 0,-1 0 0,1 0 0,0-1 0,0 1-1,0 0 1,-1 0 0,1-1 0,0 1 0,-1 0 0,1-1 0,-1 2 0,0 0-23,-1 2 72,0 0 0,1 0 1,-1 0-1,1 0 0,0 1 0,0-1 0,1 1 0,-1-1 0,1 1 1,0-1-1,0 1 0,0-1 0,1 0 0,-1 1 0,1-1 0,0 1 1,0-1-1,1 0 0,0 0 0,2 5 0,-3-7 49,1 1 0,0-1 0,-1 0 0,1-1 0,0 1 0,0 0 0,0-1 0,0 1-1,0-1 1,1 1 0,-1-1 0,0 0 0,1 0 0,-1 0 0,1 0 0,-1 0 0,1-1 0,-1 1 0,1-1 0,0 0 0,-1 0-1,1 0 1,0 0 0,2 0 0,8-2 151,0 0 1,-1 0-1,20-7 0,-31 9-222,8-3 86,-1 0 0,1 0 0,-1-1 0,0 0 0,0-1 0,-1 0 0,1 0 0,-1 0 0,0-1 0,-1 0 0,1-1 0,6-7 0,-12 12-99,-1 1-1,1-1 0,0 1 1,0-1-1,-1 0 0,1 1 1,-1-1-1,1 0 0,-1 1 1,0-1-1,0 0 0,1 0 0,-1 1 1,0-1-1,-1 0 0,1 1 1,0-1-1,0 0 0,-1 0 1,-1-2-1,2 3-34,-1 0 0,1 0 0,-1 0 0,0 0 0,0 0-1,1 0 1,-1 0 0,0 1 0,0-1 0,0 0 0,0 0 0,0 1 0,0-1 0,0 1 0,0-1 0,0 1 0,0 0 0,0-1 0,-1 1-1,1 0 1,0 0 0,0 0 0,0-1 0,0 1 0,-1 1 0,1-1 0,0 0 0,0 0 0,0 0 0,0 0 0,0 1 0,-2 0 0,-2 1-52,0-1 1,0 1 0,0 1-1,0-1 1,1 1 0,-1 0 0,1 0-1,-6 5 1,9-7 134,0-1-1,0 1 1,0 0 0,0 0-1,0 0 1,1 0 0,-1 0-1,0 0 1,1 0-1,-1 1 1,1-1 0,-1 0-1,1 0 1,-1 0 0,1 1-1,0-1 1,0 0 0,0 0-1,0 1 1,-1-1 0,2 0-1,-1 0 1,0 1 0,0-1-1,0 0 1,1 0-1,-1 1 1,0-1 0,1 0-1,-1 0 1,1 0 0,0 0-1,-1 0 1,1 0 0,0 1-1,-1-2 1,1 1 0,0 0-1,0 0 1,0 0 0,1 1-1,4 2 73,0 0 0,-1 0 0,1 0 0,1-1-1,-1 0 1,1 0 0,-1 0 0,1-1 0,0 0 0,0 0 0,-1-1-1,12 1 1,2-1-49,0 0-1,0-1 0,24-4 0,68-18-8358,-76 21 5397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3:29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1 875 2560,'0'5'4256,"-1"-5"-4194,16 5 1117,20-1-415,-21-4-590,1-1-1,-1 0 1,0-2-1,0 1 1,0-2 0,0 0-1,0-1 1,-1 0-1,1-1 1,-2 0 0,1-1-1,-1 0 1,0-1-1,0-1 1,-1 0 0,0 0-1,0-1 1,-2-1-1,15-17 1,-15 15-142,0 2 22,-2-1 1,1 1-1,-2-1 1,7-15-1,-11 22-101,-1-1 0,0 1 0,0-1 0,-1-11 0,0 16-305,-3 11-170,-6 15 264,-10 33 409,18-52-128,0 0 0,0 0-1,0 0 1,1 0-1,0 0 1,0 0 0,2 12-1,-1-15 16,0-1 0,0 1 0,0 0 0,1 0-1,-1-1 1,1 1 0,-1-1 0,1 1 0,0-1 0,0 0-1,0 1 1,1-1 0,-1 0 0,0-1 0,1 1 0,-1 0-1,1-1 1,-1 1 0,1-1 0,0 0 0,0 0 0,0 0-1,0 0 1,0 0 0,4 0 0,3 1 166,0-1 0,0 0-1,0-1 1,1 0 0,-1-1 0,13-2 0,8-3 69,-1-1 1,0-1-1,40-18 0,-44 14-219,0-1-1,-1-1 0,-1-1 1,34-27-1,-50 36-106,-1 1 0,1 0 0,15-6 0,9-5-50,-30 15 93,0 0-1,0 0 1,0 0-1,0 0 1,-1 1 0,1-1-1,0 1 1,0 0-1,0-1 1,1 1-1,1 0 1,14-2-595,-22 5 531,-1-1 0,1 1 0,0-1 0,0 1 0,0 0 0,-3 4 0,5-5 48,-82 79-838,78-76 883,0 1-1,0-1 1,0 1 0,1 1 0,0-1 0,0 1 0,0 0 0,1 0 0,0 0 0,-5 15 0,9-21-3,0-1 1,-1 1-1,1 0 1,0-1 0,0 1-1,0-1 1,0 1 0,0 0-1,0-1 1,0 1 0,0 0-1,0-1 1,1 1-1,-1-1 1,0 1 0,0 0-1,0-1 1,1 1 0,-1-1-1,0 1 1,1-1-1,-1 1 1,1-1 0,-1 1-1,1 0 1,0 0 18,1-1-1,-1 1 1,0 0-1,0-1 1,1 1 0,-1-1-1,1 1 1,-1-1-1,0 0 1,3 1-1,1-1 32,0 1-1,0-1 1,0-1-1,-1 1 0,8-2 1,-3-1-56,1-1 1,0 1-1,-1-2 1,0 1-1,0-1 1,-1-1-1,1 0 1,-1 0-1,0 0 1,-1-1-1,1-1 1,-1 1-1,-1-1 1,1 0-1,6-12 0,4-10-89,-1-1 0,-2 0 0,13-41 0,47-156-241,-67 207 309,-1-1 0,0-1 1,-2 1-1,-1-1 0,1-34 1,-4 49-60,0-1 27,0 1-1,0-1 0,-1 1 0,-3-15 0,4 22 12,0 0 1,-1-1-1,1 1 0,-1 0 1,1-1-1,-1 1 0,1 0 1,-1 0-1,0 0 0,1 0 0,-1-1 1,0 1-1,0 0 0,0 0 1,0 1-1,0-1 0,0 0 0,0 0 1,0 0-1,-1 1 0,1-1 1,0 0-1,0 1 0,0-1 0,-1 1 1,1 0-1,0-1 0,-1 1 1,1 0-1,0 0 0,-1 0 1,1 0-1,0 0 0,-1 0 0,1 0 1,-1 0-1,0 1 0,-4 1-62,1 1-1,0 0 1,1 0-1,-1 0 1,0 1-1,1-1 0,0 1 1,0 0-1,0 0 1,-7 10-1,1 1 21,1 0 0,0 1 0,1 0 0,0 1 0,1-1 0,1 2 0,1-1 0,-6 36 0,10-43 40,-19 205-105,20-192 191,1 1 0,1-1 1,1 0-1,1 0 0,1 0 0,1 0 1,12 26-1,-16-43 6,0-1-1,1 0 1,0 0-1,0-1 1,1 1-1,-1 0 1,1-1-1,0 0 1,0 0-1,0 0 1,1 0-1,-1-1 1,10 6-1,-7-6 21,0 0 0,0-1 0,0 1 1,0-1-1,0-1 0,0 1 0,0-1 0,1 0 0,-1-1 0,11 0 0,13-1 253,0-2-1,0-1 1,0-1 0,42-14-1,-61 16-302,0-2 0,-1 0-1,1-1 1,-1 0-1,0 0 1,12-10 0,-20 13-26,1 0 0,0 0 0,-1-1 0,0 0 1,0 1-1,0-1 0,0 0 0,-1-1 0,1 1 0,-1 0 1,0-1-1,-1 1 0,1-1 0,-1 1 0,1-1 0,-2 0 1,1 0-1,0-9 0,-1 10-81,0 1 0,0-1 0,-1 1 0,1-1 1,-2-3-1,2 6 53,0 0-1,-1 0 1,1 0 0,0 1 0,-1-1 0,1 0 0,-1 0-1,1 1 1,-1-1 0,1 0 0,-1 1 0,0-1 0,1 0-1,-1 1 1,0-1 0,1 1 0,-1-1 0,0 1 0,0-1-1,1 1 1,-1 0 0,0-1 0,0 1 0,0 0 0,1 0-1,-1 0 1,0-1 0,-2 1 0,-1 1-43,1-1 1,-1 1-1,0 0 0,1 0 1,-1 0-1,1 1 1,-1-1-1,1 1 0,0 0 1,-1 0-1,1 0 0,0 0 1,0 1-1,0-1 1,1 1-1,-4 3 0,0 1-94,0 0-1,1 0 0,0 1 0,0 0 0,-7 15 1,11-21 191,0 0 0,1 0 0,-1 0-1,0 0 1,1 0 0,-1 0 0,1 0 0,0 0 0,0 0 0,0 1 0,0-1 0,0 0 0,0 0 0,0 0 0,1 0 0,-1 0 0,1 0 0,0 0 0,-1 0 0,1 0 0,0 0 0,0 0 0,0 0 0,0 0 0,1 0 0,-1-1 0,1 1-1,-1-1 1,1 1 0,-1-1 0,4 3 0,0-1 61,-1-1-1,1 1 1,0-1 0,0 0-1,0 0 1,1 0-1,-1-1 1,0 0-1,1 0 1,-1 0-1,9-1 1,-2 0 27,0-1 0,0 0 0,0-1 1,0-1-1,12-3 0,54-25-425,-75 29 289,1 0-120,0 1 0,0-1 0,0 1-1,0 0 1,7-1 0,-10 2 119,-1 0 0,1 0 0,-1 0-1,1 0 1,-1 0 0,1 0 0,-1 0 0,1 0-1,-1 0 1,1 1 0,-1-1 0,1 0 0,-1 0-1,1 0 1,-1 1 0,0-1 0,1 0 0,-1 1-1,1-1 1,0 1 0,-1-1 18,0 1 0,0 0 1,1-1-1,-1 1 0,0 0 0,0-1 1,0 1-1,0 0 0,0-1 0,0 1 0,0 0 1,0-1-1,0 1 0,0 0 0,0-1 1,0 1-1,0 0 0,-1 1 0,-1 20 227,2-20-166,0 0 0,0 0 1,0 0-1,0 0 1,0-1-1,0 1 0,-1 0 1,1 0-1,0 0 0,-1-1 1,0 1-1,1 0 0,-1 0 1,0-1-1,-2 4 1,69-40 1893,-57 29-2059,1 1 0,-1 1 1,1 0-1,17-5 1,-25 8 44,1 1 1,0-1-1,-1 1 1,1-1-1,-1 1 1,1 0-1,-1 0 1,1 0-1,0 0 1,-1 1 0,1-1-1,-1 1 1,1-1-1,-1 1 1,1 0-1,-1 0 1,0 0-1,1 0 1,-1 1 0,0-1-1,0 1 1,0-1-1,0 1 1,3 3-1,10 14-291,-13-14 445,1 0 0,0-1-1,1 0 1,-1 0 0,1 0 0,0 0-1,0-1 1,0 1 0,0-1 0,7 4-1,-9-6 0,1-1 0,-1 1 0,0-1 0,1 0 0,-1 1 0,0-1 0,1 0 0,-1 0 0,0-1 0,1 1-1,-1 0 1,4-2 0,28-10 357,-31 11-430,8-3 33,0-1 0,-1-1-1,0 1 1,0-2 0,0 1-1,0-2 1,-1 1 0,-1-1-1,1 0 1,-1-1 0,0 0-1,-1 0 1,12-21 0,4-15 85,31-86 0,-28 50-156,20-114 0,-37 148-111,-7 36 18,0-1 0,-1 0 0,-1 1 0,0-1 0,0 1-1,-1-1 1,-1 0 0,0 1 0,-5-16 0,7 27 64,0-1 0,0 0 0,-1 0-1,1 0 1,0 0 0,0 0 0,-1 1 0,1-1 0,-1 0-1,1 0 1,-1 0 0,1 1 0,-1-1 0,1 0 0,-1 1-1,0-1 1,-1 0 0,2 1 16,-1-1 1,1 1-1,-1 0 1,1 0-1,-1 0 1,1 0-1,0 0 1,-1 0-1,1 0 1,-1 0-1,1 1 1,-1-1-1,1 0 1,-1 0-1,1 0 1,-1 0-1,1 1 1,-1-1-1,1 0 1,0 0-1,-1 1 1,0 0-1,-2 2-123,-1 1 1,1-1-1,0 1 0,-5 8 0,6-8 152,-9 14-57,0 0-1,2 1 1,1 1-1,0-1 1,1 2-1,1-1 0,-5 31 1,4-2 106,3 1 0,1 51 0,3-72 50,2 1 0,11 55 0,-10-69 36,1-1-1,1 0 1,1 0 0,0 0 0,1 0-1,16 25 1,-20-35 23,1 0 0,-1-1 0,1 0 0,0 0 0,0 0 0,1 0 0,7 4 1,-11-6-90,1-1 0,0-1 0,0 1 1,0 0-1,0 0 0,0-1 1,0 1-1,0-1 0,0 0 1,0 1-1,0-1 0,0 0 1,0 0-1,0-1 0,0 1 0,0 0 1,0 0-1,0-1 0,0 0 1,0 1-1,0-1 0,-1 0 1,4-1-1,4-5 8,0 0 1,0-1-1,-1 0 1,0 0-1,-1-1 1,1 0-1,-2 0 1,8-12-1,-1-2-164,-9 15-112,1 1 1,9-14 0,-14 21 170,0 0 1,1 0 0,-1-1 0,0 1-1,0 0 1,0 0 0,0-1 0,1 1 0,-1 0-1,0 0 1,0 0 0,1-1 0,-1 1-1,0 0 1,0 0 0,1 0 0,-1 0 0,0 0-1,0 0 1,1 0 0,-1-1 0,0 1-1,1 0 1,-1 0 0,0 0 0,0 0 0,1 0-1,-1 0 1,0 0 0,1 0 0,-1 1-1,4 7-586,-3 18 97,-1-23 462,0 3 35,0 1 0,0-1 1,1 0-1,0 0 0,0 0 0,1 0 0,0 0 0,0 0 0,3 6 0,-4-10 69,1 0-1,-1 1 0,1-1 1,-1 0-1,1 0 0,0 0 1,0 0-1,0-1 0,0 1 1,0 0-1,0-1 0,0 1 1,1-1-1,-1 0 0,0 0 1,1 0-1,-1 0 0,1 0 1,-1-1-1,1 1 0,0-1 1,-1 1-1,1-1 0,2 0 1,6 0 85,0-1 1,0 0 0,0-1-1,0 0 1,-1-1 0,1 0-1,-1 0 1,0-2 0,0 1-1,0-1 1,0 0-1,-1-1 1,0 0 0,0 0-1,14-15 1,-9 5-73,0 0 0,-1-1 0,-1-1 0,-1-1 0,14-27 0,35-104 117,-3-47-439,-49 167 149,0-1 23,5-41 0,-12 58-154,0 0 0,0 0 1,-1 0-1,-1 0 0,-3-16 1,4 29 224,0 1 1,0 0 0,0 0 0,0 0-1,0 0 1,0-1 0,0 1 0,0 0-1,0 0 1,0 0 0,0 0 0,-1-1-1,1 1 1,0 0 0,0 0 0,0 0-1,0 0 1,0 0 0,0-1 0,0 1-1,0 0 1,0 0 0,0 0 0,-1 0-1,1 0 1,0 0 0,0-1 0,0 1-1,0 0 1,0 0 0,-1 0 0,1 0-1,0 0 1,0 0 0,0 0 0,0 0 0,-1 0-1,1 0 1,0 0 0,0 0 0,0 0-1,0 0 1,-1 0 0,1 0 0,0 0-1,0 0 1,0 0 0,0 0 0,-1 0-1,1 0 1,0 0 0,0 0 0,-10 11-537,-5 18 27,-40 176-379,38-131 852,-126 578 905,91-431 672,51-220-1491,1 3 152,-1 0 1,0 0 0,-1-1 0,1 1-1,-1-1 1,0 1 0,1-1-1,-6 6 1,7-8-166,0-1 0,0 0 0,0 0 0,0 1 0,0-1 0,0 0-1,0 0 1,-1 1 0,1-1 0,0 0 0,0 0 0,0 0 0,0 1 0,-1-1 0,1 0 0,0 0-1,0 0 1,0 0 0,-1 0 0,1 1 0,0-1 0,0 0 0,0 0 0,-1 0 0,1 0 0,0 0 0,0 0-1,-1 0 1,1 0 0,0 0 0,0 0 0,-1 0 0,1 0 0,0 0 0,0 0 0,-1 0 0,1 0-1,0 0 1,0 0 0,-1 0 0,1 0 0,0 0 0,0-1 0,-1 1 0,1 0 0,0 0 0,0 0-1,0 0 1,-1 0 0,1-1 0,0 1 0,0 0 0,0 0 0,0 0 0,0-1 0,-1 1 0,1 0-1,0 0 1,0-1 0,0 1 0,-4-23 145,3 2-207,1 0 0,1 0 0,1 0 0,1 0 0,1 1 0,1-1 0,0 1 0,2 0 0,0 0 0,1 1 0,1 0 0,22-33 0,-23 41-31,1 1 0,0 0-1,1 0 1,0 1-1,22-15 1,62-32-219,-75 45 209,-8 5 76,-1 0 1,0 0 0,-1 0 0,1-2 0,-1 1 0,0-1 0,-1 0 0,14-18 0,-10 9-139,-8 13 181,-1-1-1,0 0 0,0 0 0,0 0 0,0 0 1,-1-1-1,3-7 0,-2 0-9,0 1-1,-2 0 0,1-17 1,0 21-59,-1-1-355,-3 13-705,0 5 893,1 0 0,0 0 0,-1 10 0,-1 15 103,-2-9 153,1-1 0,1 1 1,2 0-1,2 48 0,-1-72-14,0 1-1,0-1 0,1 0 1,-1 0-1,0 0 1,1 0-1,-1 1 0,1-1 1,-1 0-1,1 0 0,-1 0 1,1 0-1,0 0 1,0 0-1,-1-1 0,1 1 1,0 0-1,0 0 0,0 0 1,0-1-1,0 1 1,0 0-1,0-1 0,0 1 1,0-1-1,1 0 0,-1 1 1,0-1-1,0 0 1,0 1-1,0-1 0,1 0 1,-1 0-1,0 0 0,0 0 1,0 0-1,3-1 1,4 0 102,-1-1 1,1 0 0,-1 0 0,12-5 0,-15 5-132,20-9 63,0-1 0,-1 0 0,-1-2 0,0-1 0,29-26-1,-44 35-63,0 0-1,0-1 1,-1 0-1,0 0 1,-1-1-1,9-14 1,-12 18-40,0-1-1,0 0 1,-1 1 0,1-1-1,-1 0 1,0 0 0,0 1 0,-1-1-1,1 0 1,-1 0 0,0 0-1,-1 0 1,1 0 0,-2-5 0,2 9-2,0 0 1,-1-1 0,1 1-1,-1 0 1,1 0 0,-1-1-1,1 1 1,-1 0 0,0 0-1,1 0 1,-1 0 0,0 0-1,0 0 1,0 0 0,0 0-1,0 0 1,0 1 0,0-1-1,0 0 1,0 0 0,0 1 0,0-1-1,0 1 1,-1-1 0,1 1-1,0 0 1,0-1 0,-1 1-1,1 0 1,0 0 0,0 0-1,-1 0 1,1 0 0,0 0-1,-1 0 1,1 0 0,0 0-1,0 1 1,-1-1 0,1 1-1,-2 0 1,-2 0-56,0 1 0,0 1-1,1-1 1,-1 1 0,0-1 0,1 1-1,0 1 1,-8 5 0,5-1 44,0 0-1,1 0 1,-1 1 0,2-1-1,-1 1 1,1 1 0,0-1-1,1 1 1,0-1 0,1 1-1,-4 15 1,7-23 73,0 1-1,0-1 1,0 0 0,0 0 0,0 1-1,0-1 1,1 0 0,-1 0 0,1 0-1,-1 0 1,1 0 0,0 0 0,0 0 0,0 0-1,0 0 1,0 0 0,1 0 0,1 2-1,0-1 36,0-1 0,0 1 0,0-1 0,0 1-1,1-1 1,-1 0 0,1-1 0,0 1 0,5 1-1,6 1 165,0 0-1,0-2 0,31 2 1,-46-4-224,21 2 79,0-2 1,1 0-1,-1-1 1,0-2-1,0 0 1,-1-1-1,1-1 1,-1-1-1,0-1 1,0 0-1,-1-2 1,0 0-1,0-1 1,22-16-1,-21 9-548,-20 15-39,-10 9 42,-17 15 217,1 2 1,1 0 0,-24 30-1,47-52 265,1 0 0,-1 0 0,1 0 0,0 0 1,0 0-1,0 0 0,0 0 0,0 1 0,1-1 0,-1 0 0,0 1 0,1 2 0,0-4 0,0 0 0,0 0 0,0 0 0,0 0 0,0 0 0,0 1 0,1-1 0,-1 0 0,0 0 0,1 0 0,-1 0 0,1 0-1,-1 0 1,1-1 0,-1 1 0,1 0 0,0 0 0,-1 0 0,1 0 0,0-1 0,0 1 0,0 0 0,0-1 0,-1 1 0,1-1 0,0 1 0,2 0 0,1 0 49,0 0 0,-1 0 0,1 0 0,0-1 1,0 1-1,-1-1 0,1 0 0,0 0 0,0-1 0,0 1 0,-1-1 1,1 0-1,0 0 0,6-2 0,-5 1 2,0-1-1,1 1 1,-1-1-1,0 0 1,-1 0-1,1-1 1,0 1-1,-1-1 1,6-7-1,-1 0-35,-1 0 0,-1-1 0,0 0 0,-1-1 0,0 0 0,7-23 0,15-84-14,-23 95-43,1-5-2,44-265-862,-48 247 362,-2 44 480,0-1-1,0 1 1,-1 0 0,0 0-1,0 0 1,0-1-1,-1 1 1,-2-6 0,4 9 39,-1 0 0,0 1 1,1-1-1,-1 0 0,0 0 1,1 0-1,-1 0 0,0 1 1,0-1-1,0 0 0,0 1 1,0-1-1,0 1 0,0-1 1,0 1-1,0 0 0,0-1 1,0 1-1,0 0 0,0-1 1,0 1-1,-1 0 0,1 0 1,0 0-1,0 0 0,0 0 1,0 0-1,0 1 0,0-1 1,0 0-1,0 1 1,0-1-1,-1 0 0,1 1 1,0-1-1,-1 2 0,-2 0-11,0 1 0,0-1 0,0 1 0,1 0-1,-1 0 1,1 1 0,-5 4 0,1 3-11,-1 0-1,1 1 1,1 0 0,0 0 0,1 0-1,0 1 1,1 0 0,-3 16 0,-13 114-899,13-71 87,-1-26-2088,2-6 944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3:29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27 5312,'-31'-26'2400,"36"26"-2080,0 0-448,0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7:43:29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1980 110 6048,'-44'-44'2752,"44"41"-2400,0-2-160,4 5-192,-4-3 64,5-2-32,8 5-3296</inkml:trace>
  <inkml:trace contextRef="#ctx0" brushRef="#br0" timeOffset="1">106 50 6400,'-57'-39'2368,"40"39"-1856,-4 0-128,16 0-192,0-3 0,15 0-96,7-2-608,9 5 288,5 11-4928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3:23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1 320,'8'8'6816,"-6"-6"-6762,-1-1 0,1 1-1,-1 0 1,0 0 0,0 0 0,0 0 0,0 0 0,0 0 0,0 1 0,0-1 0,-1 0-1,1 4 1,0 30 415,-1-24-294,0 367 2417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3:23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18 1888,'-5'-2'674,"14"7"1255,10-5-927,-6 0-577,45 1 673,1-3-1,68-12 0,-120 13-1245,0-1-1,0 1 0,0 0 0,0 1 0,1 0 0,-1 0 0,0 0 0,0 1 0,0 0 1,0 1-1,12 3 0,-2 3-3606,-7-5 1686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3:24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 1472,'0'-1'404,"-3"10"2756,3-9-3055,-1 0-1,1 0 0,0 0 0,-1 0 0,1 12 1576,0-11-1658,0 0 1,0 0-1,-1 1 0,1-1 1,0 0-1,-1 0 0,1 0 1,-1 0-1,0 0 0,1 1 1,-1-1-1,0 0 0,-1 1 1,-2 4 91,2-3-46,1 1 1,0 0 0,0 0-1,0 0 1,0 0-1,1 0 1,-1 1 0,1 6-1,0 3-115,-3 15 47,2 1 0,3 35 0,-1-47 153,-3 27-1,-1 0 226,8 14-7,-2-21-3014,-6-49-771,0 6 2498,1-6-503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3:25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14 992,'1'-2'224,"0"1"-1,1 0 1,-1 0-1,1 0 1,0 0 0,-1 0-1,1 0 1,0 0-1,-1 0 1,1 1 0,0-1-1,0 1 1,4-1 768,-5 1-890,0-1 0,0 1 0,0 0 0,0 1 0,0-1 1,0 0-1,0 0 0,0 0 0,0 1 0,0-1 0,0 0 1,0 1-1,0-1 0,0 1 0,0-1 0,0 1 0,1 0 1,14 13-76,-14-9 1,0 0 0,0 0 0,-1 0 1,1 0-1,-1 0 0,0 1 0,0 6 0,0 41 381,-2-32-371,1 238 997,-3-171-33,-2-93-2182,5 5 951,-1 0-1,1-1 0,-1 1 0,0-1 0,1 1 0,-3-4-1380,2 4 1380,1-2 0,-1-9-1524,1-4-49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3:26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3232,'2'0'222,"-1"0"1,1 0-1,-1 0 0,1 0 1,0 1-1,-1-1 0,1 0 1,-1 1-1,1 0 0,2 1 1,9 3 680,-12-4-439,10-1 667,-10 0-1078,0 0-1,0 0 0,0 1 0,0-1 0,0 0 0,0 0 1,0 0-1,0 0 0,0-1 0,0 1 0,0 0 0,0 0 1,0-1-1,0 1 0,0 0 0,0-1 0,0 1 1,1-2-1,-1 1-38,1 0 0,-1 0 0,1 1 0,-1-1 1,1 0-1,0 1 0,-1-1 0,1 0 0,0 1 0,-1 0 1,1-1-1,3 1 0,25 0 93,-19 1-62,-10-1-61,13 9-256,-13-8 163,2 7-342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0:41.98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0 623 2816,'4'3'268,"1"-1"-1,-1 0 1,1-1 0,-1 1-1,1-1 1,0 1 0,0-1-1,0-1 1,-1 1 0,1-1-1,0 0 1,0 0 0,0 0-1,0-1 1,0 0 0,-1 1-1,1-2 1,5-1 0,7-2-28,-1-2 1,-1 0-1,28-16 1,-28 13-184,1 0 0,-2-1 0,1-1 1,-1 0-1,-1-1 0,0-1 0,-1 0 0,-1 0 1,0-1-1,12-22 0,-9 4-121,-11 25 24,0 0-1,1 0 1,0 1-1,8-12 0,-12 19 25,0-1 0,0 1 0,1 0 0,-1 0 0,0-1 0,0 1 0,0 0 0,0 0 0,1 0 0,-1-1 0,0 1 0,0 0 0,0 0 0,1 0 0,-1 0 0,0 0 0,0-1 0,1 1 0,-1 0 0,0 0 0,0 0 0,1 0 0,-1 0 0,0 0 0,0 0 0,1 0 0,-1 0 0,0 0 0,0 0 0,1 0 0,-1 0 0,0 0 0,1 0 0,-1 0 0,0 0 0,6 10-287,-2 20 111,-4-28 170,3 25 91,-1 0 1,-1 0-1,-2 0 0,-5 40 1,5-59 115,-2 1-1,1-1 1,-4 9 0,5-15-108,1-1 0,-1 1 0,0-1 0,1 0 0,-1 1 0,0-1 0,0 0 0,0 0 0,0 0 0,0 0 0,0 0 0,0 0 0,0 0 0,0 0 0,-1 0 0,1 0 0,0 0 0,0-1 0,-1 1 0,1-1 0,-1 1 0,1-1 0,-1 1 0,1-1 0,-2 0 0,-1-1 21,1 1-1,-1-2 1,1 1 0,0 0-1,-1-1 1,1 0 0,0 1 0,0-1-1,0 0 1,0-1 0,0 1-1,-3-4 1,-4-2-72,7 6-68,0-1 1,0 0-1,0 0 1,1-1-1,-1 1 0,1 0 1,-4-8-1,1 3-297,11 7 139,-1 1-1,1 0 1,-1 0 0,1 0-1,7 2 1,-7-2 127,-3 1 94,6 0 39,1-1 1,-1 1-1,0-1 0,1-1 0,-1 0 1,16-3-1,-9 0 97,0-1 0,0 0-1,-1-1 1,20-10 0,1-6-57,0-2-1,58-49 1,-85 64-214,1 1-123,-1-1 0,1 1 0,21-12 0,-31 19 214,1 1 0,-1 0-1,1-1 1,-1 1 0,0 0 0,1 0-1,-1-1 1,1 1 0,-1 0-1,1 0 1,-1 0 0,0-1 0,1 1-1,-1 0 1,1 0 0,-1 0-1,1 0 1,-1 0 0,1 0-1,-1 0 1,1 0 0,-1 0 0,1 0-1,-1 0 1,1 1 0,-1-1-1,1 0 1,-1 0 0,1 0 0,-1 1-1,0-1 1,1 0 0,-1 0-1,1 1 1,-1-1 0,0 0-1,1 1 1,0 1-20,-1 0 0,0 0 1,1-1-1,-1 1 0,0 0 0,0 0 0,0 0 0,0 2 0,-1 3 18,1 6 139,-1-1-1,-1 1 0,0-1 0,-1 0 0,0 0 0,-1 0 0,0 0 0,-1 0 1,0-1-1,-1 0 0,0 0 0,-1-1 0,-10 13 0,14-18 1825,17-18-1136,6-6-608,72-47-568,-13 12-570,-79 53 909,1 1-1,0-1 0,0 1 1,-1-1-1,1 1 0,0-1 1,0 1-1,0-1 0,0 1 0,0 0 1,0-1-1,0 1 0,0 0 1,0 0-1,0 0 0,0 0 1,0-1-1,0 2 0,0-1 1,0 0-1,0 0 0,0 0 1,0 0-1,-1 1 0,1-1 1,0 0-1,0 1 0,0-1 1,0 1-1,0-1 0,0 1 1,-1-1-1,1 1 0,0-1 1,0 1-1,-1 0 0,1 0 0,0-1 1,-1 1-1,1 0 0,-1 0 1,1 0-1,-1 0 0,1-1 1,-1 1-1,0 0 0,1 1 1,0 3 21,0 0-1,0 0 1,0 0 0,0 0 0,-1 0 0,0 0 0,0 0-1,0 5 1,-12 72 654,11-74 236,4-11 412,8-8-566,6-6-585,-1 0 0,16-22 0,-18 22-378,-10 11 58,0 0 0,1 1 0,0-1 0,0 1 0,1 0 0,0 1-1,-1-1 1,11-4 0,-15 8 156,-1 1-1,0 0 0,1 0 1,-1 0-1,1-1 1,-1 1-1,0 0 0,1 0 1,-1 0-1,1 0 0,-1 0 1,0 0-1,1 0 1,-1 0-1,1 0 0,-1 0 1,1 0-1,-1 0 0,0 0 1,1 0-1,-1 1 1,1-1-1,-1 0 0,0 0 1,1 0-1,-1 1 1,0-1-1,1 0 0,-1 0 1,0 1-1,1-1 0,-1 0 1,0 0-1,0 1 1,1-1-1,-1 1 0,0-1 1,0 0-1,0 1 0,1-1 1,-1 0-1,0 1 1,0-1-1,0 1 0,0-1 1,0 0-1,0 1 0,0-1 1,0 1-1,0 0 1,-1 20-271,-12 42 794,10-49-280,-1 5-16,4-19-181,0 0 0,-1 1 0,1-1 0,0 0 0,0 0 0,0 1-1,1-1 1,-1 0 0,0 0 0,0 1 0,0-1 0,0 0 0,0 0-1,0 0 1,0 1 0,0-1 0,0 0 0,0 0 0,1 1 0,-1-1-1,0 0 1,0 0 0,0 0 0,0 0 0,1 1 0,-1-1 0,0 0-1,0 0 1,0 0 0,1 0 0,-1 0 0,0 0 0,0 0 0,1 1-1,-1-1 1,0 0 0,0 0 0,1 0 0,-1 0 0,0 0 0,0 0-1,0 0 1,1 0 0,-1 0 0,0 0 0,0 0 0,1-1-1,-1 1 1,0 0 0,0 0 0,1 0 0,325-80 1458,-308 76-1599,4-1-169,-16 4-77,-25 13-672,-25 8 610,-11 7 415,43-21 73,1 1 1,0 0 0,-16 15-1,26-19 273,7-2-4,6-1 82,11-6-269,1 0 0,-1-2-1,-1 0 1,0-2 0,0 0 0,-1-1 0,0-1 0,22-18 0,-36 25-954,-9 6 193,-10 8-158,9-5 703,0 0 0,0 0 0,1 0 0,-1 1 0,-2 5 0,5-9 82,-1 0 1,1 1-1,0-1 1,-1 0-1,1 1 1,0-1-1,0 0 1,0 1-1,0-1 1,0 0 0,0 1-1,0-1 1,0 0-1,0 1 1,1-1-1,-1 0 1,1 1-1,-1-1 1,1 0-1,-1 0 1,1 1-1,0-1 1,-1 0-1,3 1 1,-1 1 71,1 0-1,0-1 1,0 0 0,0 0 0,0 0 0,0 0-1,0 0 1,1 0 0,-1-1 0,1 0-1,-1 0 1,1 0 0,0 0 0,-1 0 0,1-1-1,0 1 1,-1-1 0,1 0 0,0 0-1,-1-1 1,1 1 0,0-1 0,-1 0 0,1 0-1,4-1 1,-1-1 16,1 0-1,-1 0 1,0-1-1,0 0 1,0 0-1,0-1 1,-1 1-1,1-2 1,-1 1-1,7-9 1,0-4 6,-1 0 1,-1-1-1,0 0 1,-2-1-1,0-1 1,10-35 0,-15 45-81,35-121-27,-36 115-198,1-1 0,-2 1 0,-1-1 0,0 1 0,-3-29 1,-2 27-499,-2 14 156,5 5 517,1 0 0,-1 1-1,1-1 1,-1 0 0,1 0-1,-1 0 1,0 1-1,1-1 1,-1 0 0,1 1-1,-1-1 1,1 0 0,-1 1-1,1-1 1,0 1 0,-1 0-1,-3 4-106,0 0 0,1 1-1,0-1 1,0 1 0,1-1-1,0 1 1,-4 12 0,-23 111-266,17-69 294,-17 94 130,26-129 27,1 0 0,1 1 0,2-1 0,3 28 0,-3-46 69,0 0 1,1 0-1,0 0 1,0 0-1,6 11 1,-7-16-50,1 0 0,-1 0 0,0-1 0,0 1 0,0 0 0,1-1 1,-1 1-1,1-1 0,-1 0 0,1 1 0,2 0 0,-3-1-18,0-1 0,0 0 0,0 1 1,0-1-1,0 0 0,1 1 0,-1-1 0,0 0 1,0 0-1,0 0 0,1 0 0,-1 0 0,0 0 1,0-1-1,0 1 0,1 0 0,-1-1 0,0 1 1,0 0-1,2-2 0,10-6 223,0 0 0,-1-1 0,17-15 0,-14 11-96,6-6-76,-2-1 0,0 0 0,0-1 0,-2-2 0,-1 1 0,22-43 0,-16 22-274,-3-1 0,-1-1 1,12-48-1,-26 78-111,-1 1 0,0-1 0,0-15 0,-2 28 226,-1 1 0,0-1 0,0 1 0,0 0 0,0-1 0,-1 1 0,1-1 0,0 1 0,0-1 0,-1 1 0,1 0 1,-1-1-1,1 1 0,-2-2 0,1 2 32,1 1 0,0 0 0,0 0 0,-1-1 0,1 1 0,-1 0 0,1 0 0,0 0 0,-1-1 0,1 1 1,-1 0-1,1 0 0,0 0 0,-1 0 0,1 0 0,-1 0 0,1 0 0,-1 0 0,1 0 0,0 0 0,-1 0 0,-15 8-486,7-1 395,0 2 0,0-1 0,1 1 0,0 1 0,0 0 0,1 0 0,1 0-1,-10 20 1,-35 95-199,41-98 408,2 0 1,1 0-1,1 1 1,2 0 0,-2 33-1,6-44-161,0 0-1,1 0 1,1 0-1,1-1 1,0 1 0,1 0-1,1-1 1,0 0-1,14 27 1,-6-20-1232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3:27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65 1984,'-5'-2'628,"5"2"-580,0 0-1,0 0 1,-1 0-1,1 0 0,0 0 1,0 0-1,-1 0 0,1 0 1,0 0-1,0 0 0,0-1 1,-1 1-1,1 0 0,0 0 1,0 0-1,0 0 1,0 0-1,-1-1 0,1 1 1,0 0-1,0 0 0,0 0 1,0-1-1,0 1 0,-1 0 1,1 0-1,0 0 0,0-1 1,0 1-1,0 0 1,0-1-1,-6-10 4529,12 9-3739,7-1-816,0-1 1,19-8-1,-19 6-52,0 2 0,0-1-1,23-3 1,-31 7 15,0 1 0,-1-1 0,1 1-1,0 0 1,-1 0 0,1 0 0,0 1 0,-1-1-1,1 1 1,-1 1 0,1-1 0,-1 0 0,1 1-1,-1 0 1,5 3 0,-8-4 22,0 0 0,0 0 0,0 0 0,1 0 0,-1 0 0,0 0 0,-1 0 0,1 1 0,0-1 0,0 0 0,-1 1 0,1-1 0,0 1 0,-1-1 0,1 1 0,-1 2 0,1-1 61,-1 0-1,0 1 1,0-1-1,0 1 0,-1-1 1,1 0-1,-2 5 0,0 0 40,-1 0 0,0 0 0,-1 0 0,1-1 0,-8 11 0,-10 10 35,-2 0-1,-1-2 1,-1-1-1,-1-1 1,-56 40-1,82-64-141,-6 4-13,1 0 0,0 0 1,0 0-1,-5 7 1,7-8 36,3-3-16,1 0-1,-1 0 1,0 0 0,0 0 0,0 0 0,0 0 0,0 0 0,0 0 0,0 0-1,0 0 1,0 0 0,0 0 0,0 0 0,0 0 0,0 0 0,0 0 0,0 0-1,0 0 1,0 0 0,0 1 0,0-1 0,0 0 0,0 0 0,0 0 0,0 0-1,0 0 1,0 0 0,0 0 0,0 0 0,0 0 0,0 0 0,0 0 0,0 0-1,0 0 1,0 0 0,0 0 0,0 1 0,0-1 0,0 0 0,0 0 0,0 0-1,12-1 189,76-2 49,-51 0-226,-1 2 1,66 7-1,-97-6-41,-4-1 17,0 1 1,1 0 0,-1 0 0,0 0 0,0 0-1,0 0 1,1 0 0,-1 0 0,0 1-1,0-1 1,0 0 0,0 1 0,1-1-1,-1 0 1,0 1 0,0-1 0,0 1 0,1 1-1,0-1-372,-28 7-10422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3:27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1728,'0'0'134,"0"1"1,0-1-1,0 1 0,1-1 0,-1 0 1,0 1-1,0-1 0,1 1 1,-1-1-1,0 0 0,1 1 1,-1-1-1,0 0 0,1 0 1,-1 1-1,1-1 0,-1 0 1,1 0-1,-1 1 0,0-1 0,1 0 1,-1 0-1,1 0 0,-1 0 1,1 0-1,0 0 0,18 4 720,-8-3-49,8 6 4,-13-5-594,-1 0 1,0 0-1,1 0 1,-1-1-1,11 1 0,-6-1-102,43 2 946,58-5-1,-90 0-1779,39-9 0,-45 7-633,1-1-1,-1 0 1,18-10 0,19-14-1275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3:30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17 832,'0'-1'21,"0"1"1,-1-1-1,1 1 1,0-1-1,0 1 1,0-1-1,-1 1 1,1-1-1,0 1 1,-1-1-1,1 1 1,0-1-1,-1 1 0,1 0 1,-1-1-1,1 1 1,0 0-1,-2-1 1,-3-2 1063,4 2-917,-6-2 2187,6 12-945,1-2-1594,1 5 442,0 1-1,1-1 1,1 1-1,0-1 1,5 13-1,5 20 92,-1 1-171,-6-27-72,-1 0 0,2 24 0,19 490 2155,-26-531-2216,0 0 0,0 0 1,-1 0-1,1 1 0,-1-1 0,1 0 0,-1 0 1,-1 3-1,2-4-134,-1 0 1,1-1-1,-1 1 1,1 0-1,-1 0 1,1-1-1,-1 1 1,1-1-1,-1 1 1,0 0-1,1-1 1,-1 1-1,0-1 1,1 1-1,-1-1 1,0 1-1,0-1 1,0 0-1,1 0 1,-1 1-1,0-1 1,0 0-1,-1 0 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3:30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0 161 3648,'18'-17'2458,"-11"7"-1907,1 1 0,-1-1 0,12-10-1,-6 6-454,-8 11-69,-1-1 0,1 0 0,-1 1 0,1 0 0,0 0 0,1 0 0,-1 1-1,0 0 1,8-2 0,4-1 233,31-4 0,57-3 644,141 4 0,-226 8-802,37-6-1,-24 0-2373,-16 2 891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3:31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 3136,'1'0'81,"0"0"0,0 1 1,0-1-1,0 1 0,-1-1 0,1 1 0,0-1 1,0 1-1,-1-1 0,1 1 0,0 0 1,-1-1-1,1 1 0,-1 0 0,1-1 0,-1 1 1,1 0-1,-1 0 0,1 0 0,-1 0 0,0-1 1,1 1-1,-1 0 0,0 0 0,0 0 1,0 1-1,5 29 544,-4-27-435,0 29 301,0 0 0,-8 60 0,0 17-215,-10 235 417,12-278-453,-15 87 274,6-58-409,9-49 76,4-39-306,1-8 91,0 0-1,0 1 1,0-1 0,1 0 0,-1 0-1,0 1 1,0-1 0,0 0-1,0 1 1,0-1 0,0 0-1,0 0 1,0 1 0,0-1-1,-1 0 1,1 0 0,0 1-1,0-1 1,0 0 0,0 0-1,0 1 1,0-1 0,-1 0 0,1 0-1,0 1 1,0-1 0,0 0-1,0 0 1,-1 0 0,1 1-1,0-1 1,0 0 0,-1 0-1,1 0 1,0 0 0,0 0-1,-1 1 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3:31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 2080,'-8'22'1163,"2"-3"-491,3-8-364,-1 0 1,1 0 0,1 1 0,0-1 0,-1 17 0,2 62 764,2-47-912,16 199 699,0 3-120,-17-229-740,-2 49 297,1-59-255,1 0 0,-2 0-1,1 0 1,0-1 0,-1 1-1,0 0 1,-1-1 0,-4 9-1,7-13-102,-1-1-1,1 0 1,0 1-1,0-1 1,-1 0-1,1 1 1,0-1-1,-1 0 1,1 1-1,0-1 1,-1 0-1,1 1 1,-1-1-1,1 0 1,0 0-1,-1 0 1,1 1-1,-1-1 1,1 0-1,-1 0 1,1 0-1,-1 0 0,1 0 1,-1 0-1,1 0 1,-1 0-1,1 0 1,0 0-1,-1 0 1,1 0-1,-1 0 1,1 0-1,-1-1 1,1 1-1,-1 0 1,1 0-1,0 0 1,-1-1-1,1 1 1,-1 0-1,1-1 1,-1 1-1,-7-7-3303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3:32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4736,'0'0'48,"0"0"1,-1 0-1,1 0 0,0 0 1,0 0-1,0 0 1,0 0-1,0-1 0,-1 1 1,1 0-1,0 0 0,0 0 1,0 0-1,0 1 1,0-1-1,-1 0 0,1 0 1,0 0-1,0 0 0,0 0 1,0 0-1,0 0 1,-1 0-1,1 0 0,0 0 1,0 0-1,0 0 1,0 1 47,0-1-47,-1 0-1,1 0 0,0 0 1,0 0-1,0 0 1,0 0-1,0 1 0,0-1 1,0 0-1,5 5 429,-3-4-462,0 0 0,0 0-1,1 0 1,-1 0-1,0 0 1,0-1 0,0 1-1,4-1 1,90-3 1330,-55 0-1244,1 2 0,46 5 0,-83-3-419,0-1 0,0 1 0,0 0 1,0 0-1,0 1 0,-1-1 0,1 1 0,0 0 1,-1 0-1,0 1 0,1-1 0,-1 1 0,0 0 1,0 0-1,0 0 0,5 8 0,6 11-1735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3:33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39 3328,'0'-1'144,"-1"0"0,1 0 0,0 0 0,0 0 0,0-1 0,0 1-1,0 0 1,0 0 0,0 0 0,0 0 0,0-2 0,1-5 315,0 7-352,-1 0-1,1 1 1,-1-1-1,1 0 1,0 1-1,-1-1 1,1 1-1,0-1 0,0 1 1,-1-1-1,1 1 1,0-1-1,0 1 1,0 0-1,0-1 0,-1 1 1,1 0-1,0 0 1,0 0-1,0 0 1,0 0-1,2 0 0,18 1 217,-14-1-170,1 1 0,0-1 0,0 0-1,0-1 1,-1 0 0,12-2-1,-16 2-169,1 0 0,0 0 0,0 1-1,-1-1 1,1 1 0,0 0 0,0 0-1,7 2 1,9 0-62,-20-2 72,1 0 0,-1 0 1,0 0-1,1 1 0,-1-1 1,0 0-1,0 0 0,1 1 1,-1-1-1,0 0 0,0 1 1,0-1-1,1 0 0,-1 1 1,0-1-1,0 0 0,0 1 1,0-1-1,0 0 0,0 1 1,0-1-1,1 0 0,-1 1 1,0-1-1,-1 1 0,2 13 175,-1-13-152,-1 16 79,-1 1-1,-1-2 0,-1 1 0,0 0 0,-9 21 1,4-16 354,-20 33-1,-2 7-247,11-28-289,4-7 166,15-24-70,0-1 1,-1 0 0,0 0-1,1 0 1,-1 0 0,0 0-1,-3 2 1,4-3-46,21 8 399,-8-8-235,0 0 1,0 0-1,0-1 0,0 0 0,0-1 0,19-4 0,-11 2-94,24 0-1,-36 3-96,-7 0-82,1 0 0,0 1 0,0-1 0,0-1 0,0 1 0,0 0 0,0 0 1,-1-1-1,1 1 0,3-2 0,3 1-2558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3:33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 2816,'0'0'75,"-1"0"1,1 0-1,-1 0 0,1 0 1,0 0-1,-1 0 0,1 0 0,0 0 1,-1 0-1,1 0 0,-1 0 1,1 0-1,0 0 0,-1 0 1,1 1-1,0-1 0,-1 0 1,1 0-1,0 0 0,-1 1 1,1-1-1,0 0 0,0 0 1,-1 1-1,1-1 0,0 0 1,0 0-1,-1 1 0,1-1 1,0 0-1,0 1 0,0-1 1,0 0-1,-1 1 0,1-1 1,0 0-1,0 1 0,0-1 0,0 1 1,0 0 138,1 0 0,-1 0 0,0 0 1,1 0-1,-1 0 0,1-1 0,-1 1 0,1 0 0,-1 0 1,1 0-1,0-1 0,-1 1 0,1 0 0,0-1 1,0 1-1,-1 0 0,1-1 0,1 1 0,6 2 72,0 0-1,1 0 1,-1-1-1,0 0 0,1 0 1,0-1-1,-1 0 1,11-1-1,4 2-75,-1-1-87,-1 0 1,0-1-1,33-5 1,-5-6-3551,-45 10 3024,-1 0 0,0-1 1,1 1-1,-1-1 0,6-3 1,-5 1-598,1 0 0,-1-1 0,6-6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08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1408,'1'7'6728,"1"-3"-7286,2 19 903,0 0 0,-2 0-1,0 0 1,-3 43-1,0-17 333,0-35-639,0-1 0,-4 13 0,3-12 1,0 0-1,0 15 1,2-3 339,0-25 12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0:58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63 1248,'3'-62'8469,"-5"78"-7363,-7 26 1,-1 6-728,-53 260 2128,27-138-1529,11-46-533,22-110-169,-1 0 0,0 0 0,-9 20 0,13-34-316,-1 1-1,0 0 0,1 0 0,-1 0 0,0-1 0,0 1 0,1 0 1,-1-1-1,0 1 0,0-1 0,0 1 0,0-1 0,-1 1 0,-5-1-2835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09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74 1888,'0'-1'35,"0"1"-1,-1-1 1,1 1 0,0-1 0,0 1-1,0-1 1,-1 1 0,1-1 0,0 1-1,0-1 1,0 0 0,0 1 0,0-1-1,0 1 1,0-1 0,0 1-1,1-1 1,-1 1 0,0-1 0,0 1-1,0-1 1,0 1 0,1-1 0,-1 0-1,11-14 484,-4 6-133,-6 6-224,1 1 1,0-1 0,1 0 0,-1 0-1,0 1 1,1 0 0,-1-1 0,1 1 0,0 0-1,0 0 1,0 0 0,0 1 0,0-1-1,4-1 1,-5 3-13,-1 0-84,1-1 0,-1 1-1,1 0 1,-1 0-1,1 1 1,-1-1 0,1 0-1,1 1 1,20 24 1460,-22-24-1274,29 12 1045,-27-11-1256,1-1 0,-1 0 0,0 1 0,1-1 0,-1 0 0,1-1 0,-1 1 0,1 0 0,4-1 0,177 3 653,-171-3-654,0 1-353,0-2 0,14-1 0,-23 1-434,0-1-1,1 1 1,-1-1-1,9-4 1,0 0-831,3 0-970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10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0 480,'0'10'9885,"0"-3"-11573,5 46 1832,-7-35 106,0-1 1,-1 1-1,0-1 0,-11 29 0,-1 9 126,6-30-453,8-21 79,-1 0-1,1 0 1,-1 1 0,1-1-1,1 0 1,-1 0-1,0 6 1,1-9 5,0-1-5,0 1 0,1-1 0,-1 0 0,0 1 1,0-1-1,0 0 0,0 1 0,0-1 0,0 0 0,0 1 0,0-1 1,0 0-1,0 1 0,-1-1 0,1 0 0,0 1 0,0-1 0,0 0 1,0 1-1,0-1 0,-1 0 0,1 1 0,0-1 0,0 0 0,0 0 1,-1 1-1,1-1 0,0 0 0,0 0 0,-1 0 0,1 1 0,0-1 1,-1 0-1,0 1-130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10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3 480,'0'-2'2463,"0"2"-2427,7-1 1406,14 1 149,-14 0-3,-3 16-676,-5-10-845,1 1 0,-1-1 1,0 0-1,-1 0 0,1 1 0,-1-1 1,-4 7-1,-23 42 200,2-3 90,8-8-298,2 0 0,2 2-1,-13 64 1,25-96-76,1-5-816,1 0-1,-2 14 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11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28 2400,'-4'0'861,"11"0"-645,-5 0 99,3-6 912,1 5-758,1 0 1,-1 0 0,1 0-1,-1 1 1,12 0 0,-9 1-384,0-1 0,0-1 0,10-1 0,55-10-1462,-48 8 651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12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4 736,'4'-3'2236,"-3"3"-2033,-1 0 1,1 0-1,-1 0 0,1 0 0,-1 0 1,1 0-1,-1 0 0,1 0 0,-1 0 1,1 0-1,-1 0 0,1 0 1,12 2 2969,-5 0-4068,39 5 1482,-11-3-764,-24-2 147,0-1 0,19 6 0,-29-6 302,0 8 91,-1-6-338,-1 1 1,0-1 0,0 1 0,-1-1-1,1 1 1,-1-1 0,0 1 0,0-1-1,0 1 1,0-1 0,-1 0-1,1 0 1,-4 6 0,-4 4 8,-19 23 0,25-33-25,-27 32 273,-1-2-1,-2-1 1,-2-1-1,-70 48 1,101-77-323,1 1 29,-1-1-1,1 0 1,-1 0 0,0 0 0,0 0 0,0-1 0,-6 3-1,9-4-99,3-1-106,30-4 278,61-2 0,0 0 54,-62 3-129,-3 1-50,0-1 1,0-1 0,27-10 0,-36 7-2928,-10 3-458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12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63 3968,'-5'-4'1472,"10"4"-1120,-2-4-128,7 4 448,-2-3-416,5-2 192,10 2-288,-2-2 480,10 2-352,4 0-128,1-2-96,-2 5-224,2-3 96,-2-2-96,2 1 64,-6-4-1280,1 0 768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16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1728,'0'0'1,"0"0"1,0 0-1,0 0 1,0 0-1,0 0 1,0 0-1,0 0 1,0 0-1,0-1 1,0 1-1,0 0 0,0 0 1,0 0-1,0 0 1,0 0-1,0 0 1,0 0-1,0 0 1,0-1-1,0 1 1,0 0-1,0 0 0,0 0 1,0 0-1,0 0 1,0 0-1,0 0 1,1 0-1,-1 0 1,0-1-1,0 1 1,0 0-1,0 0 1,0 0-1,0 0 0,0 0 1,0 0-1,0 0 1,0 0-1,0 0 1,1 0-1,-1 0 1,0 0-1,0 0 1,0 0-1,0 0 0,0 0 1,5 4 1845,2 10 1489,-2 6-2557,3 29-1,-5-31-568,0 0 0,8 26 0,-4-20-12,8 48 1,-2-5-170,-7-37 166,-5-23-134,0 0 0,1-1 1,-1 1-1,1-1 1,0 0-1,6 10 0,-8-14-519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17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0 133 3072,'6'1'1531,"-6"-1"-1511,0-1 0,0 1 0,0 0 1,0 0-1,-1-1 0,1 1 1,0 0-1,0-1 0,0 1 0,0 0 1,1-1-1,-1 1 0,0 0 1,0-1-1,0 1 0,0 0 0,0 0 1,0-1-1,0 1 0,1 0 1,-1 0-1,0-1 0,0 1 0,0 0 1,0 0-1,1-1 0,-1 1 1,0 0-1,0 0 0,1 0 0,-1-1 1,0 1-1,4-4 505,-4 2-363,1 0 0,-1 0-1,1 1 1,0-1 0,0 0 0,0 1 0,0-1-1,2-3 1,-3 5-125,1-1 0,-1 1-1,0-1 1,1 1 0,-1-1 0,1 1 0,-1-1-1,1 1 1,-1-1 0,1 1 0,-1 0-1,1-1 1,-1 1 0,1 0 0,-1-1 0,1 1-1,0 0 1,-1 0 0,1-1 0,-1 1-1,1 0 1,0 0 0,-1 0 0,1 0-1,0 0 1,-1 0 0,1 0 0,0 0 0,1 0 48,-1 0 139,17-4 1077,-2-2-893,0 0 0,26-6 0,-3 1-128,-16 6-165,0 0 0,39-3 0,-16 3 132,-13 2-303,29-6 147,-23-3-3064,-21 4 1181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18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1 4320,'-1'0'64,"1"0"1,0 0 0,-1 0-1,1 0 1,-1 0 0,1 0-1,0 0 1,-1 0-1,1 1 1,-1-1 0,1 0-1,0 0 1,-1 0 0,1 1-1,0-1 1,-1 0-1,1 0 1,0 1 0,-1-1-1,1 0 1,0 1-1,0-1 1,-1 0 0,1 1-1,0-1 1,0 0 0,0 1-1,-1-1 1,1 1-1,0-1 1,0 0 0,0 1-1,0-1 1,0 1-1,0-1 1,0 1 0,0-1-1,2 23-207,0-2 23,-7 51 739,4-50-3,-5 40-1,-39 226 857,42-265-1440,-10 63-688,12-67-2704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18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1728,'10'31'2219,"-5"-12"-794,5 23 0,-8-29-1193,4 19 285,-1-1 1,1 62-1,-1-15-117,0 57-2267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0:59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1152,'0'4'6442,"8"11"-2666,-4-13-3559,1-1-1,0 0 0,-1 0 1,1-1-1,0 1 1,0-1-1,-1 0 0,9-1 1,4 0 59,113-5 578,33 0-65,-79 7-558,28 1 221,-105-1-335,-1 0 0,1-1 1,0-1-1,-1 1 0,1-1 0,-1 0 1,11-3-1,-17 4-244,1-1-1,-1 1 1,0-1 0,1 1-1,-1-1 1,0 1-1,0-1 1,1 1 0,-1-1-1,0 0 1,0 1-1,0-1 1,0 1 0,0-1-1,0 0 1,0 1 0,0-1-1,0 1 1,0-1-1,0 0 1,0 1 0,0-1-1,0 1 1,0-1-1,-1 1 1,1-1 0,-1-1-1,1 0-779,-1-4-1109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18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4736,'5'0'1760,"3"5"-1376,6-10-96,-5 5 384,-1 0-416,5 0-224,1 0-64,2 0 224,2 0-128,0 0-64,5-3-32,-7 3 32,7 0 0,-5-5-160,-1 2 96,4 0-1376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19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14 3712,'-1'-1'2527,"12"-1"-857,58-6-326,-45 7-1396,-18 0 29,1 1 1,-1-1-1,1 1 0,9 2 1,3 1 129,-17-3-85,0 0 0,1 0 0,-1 0 0,0 1-1,0-1 1,0 1 0,1 0 0,3 1 0,-6-1-20,0 0 0,1-1 0,-1 1 0,0 0 0,0-1 0,1 1 0,-1 0 0,0 0 0,0-1 0,0 1 0,0 0 0,0 0 0,0-1 0,0 1 0,0 0 0,-1 1 0,1 0 33,0 3-22,-1 0-1,1 0 1,-1 0 0,0 0 0,-1-1-1,1 1 1,-4 8 0,-20 31 195,12-22-161,-56 92 871,58-96-730,-20 28 1,2-6-257,20-28 39,8-11 17,-1 0 0,1 0 0,0 0 0,0 1 0,0-1 0,0 1 0,0-1 0,1 1 0,-1-1 0,0 1 0,1-1 0,-1 1 0,0 2 0,2-3-5,0 0 1,0 0 0,0 0 0,1 0-1,-1 0 1,0 0 0,0 0 0,0-1-1,1 1 1,2 1 0,-1 0 51,3 1-13,0 0 1,1 0 0,-1-1-1,1 0 1,0 0 0,-1-1 0,1 1-1,0-1 1,11 0 0,-5 0 15,24 5 1,-30-4-680,1 0 1,0-1 0,0 0 0,0-1 0,11 0-1,-15 0 311,0 0-1,0-1 0,0 0 0,-1 1 0,1-2 0,0 1 0,-1 0 0,1-1 0,-1 1 0,1-1 0,-1 0 0,0 0 0,5-5 0,6-5-1242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20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5632,'0'0'2560,"13"-5"-2208,-4 5 160,-1-3-352,5 0 192,5-5-192,0 3 288,3 2-256,2-1-192,-5-1 0,3 5-288,9 5 160,1-1 32,0-1 96,5 5-800,3 0 448,4-5-4416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46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1312,'-2'0'1038,"4"0"-405,-1 0-180,-7 0 730,5 0-1070,1 1 0,-1-1 1,0 1-1,1-1 1,-1 1-1,1 0 0,-1-1 1,1 1-1,0-1 1,-1 1-1,1 0 0,0-1 1,-1 1-1,1 0 1,0 0-1,0-1 0,0 1 1,-1 1-1,7 18 113,-2-6-30,-1 0 0,0 1-1,-1-1 1,1 15 0,2 47 524,0-56-508,-1 7-72,0 0 149,-2-23-165,-1 1-1,-1 0 0,1-1 1,-1 1-1,0 8 1,0-13-128,0 0 0,0 0 0,0 0 1,0 1-1,0-1 0,0 0 0,0 0 1,0 0-1,0 0 0,0 1 0,0-1 1,0 0-1,0 0 0,0 0 0,1 1 1,-1-1-1,0 0 0,0 0 0,0 0 1,0 0-1,0 1 0,0-1 0,0 0 0,0 0 1,1 0-1,-1 0 0,0 0 0,0 0 1,0 1-1,0-1 0,1 0 0,-1 0 1,-3 3-1244,3-3 1242,-4 3-993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46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0 1984,'0'0'38,"0"0"0,0 1-1,0-1 1,0 0 0,0 0 0,-1 0 0,1 0 0,0 0-1,0 0 1,0 0 0,0 0 0,0 0 0,0 0 0,-1 0 0,1 1-1,0-1 1,0 0 0,0 0 0,0 0 0,0 0 0,0 0-1,0 0 1,0 1 0,0-1 0,0 0 0,0 0 0,0 0-1,0 0 1,0 0 0,0 1 0,0-1 0,0 0 0,0 0-1,0 0 1,0 0 0,0 0 0,0 1 0,0-1 0,0 0-1,0 0 1,0 0 0,0 0 0,0 0 0,0 1 0,0 15 321,-2 10 384,1-24-535,0 1-1,0 0 1,0-1 0,-1 1-1,1-1 1,-1 1-1,1-1 1,-1 0 0,0 1-1,0-1 1,0 0 0,0 0-1,-4 2 1,3 1 282,3-5-475,0 0 0,0 0 0,0 0-1,0 1 1,0-1 0,0 0 0,0 0 0,0 0 0,0 0 0,-1 1-1,1-1 1,0 0 0,0 0 0,0 0 0,0 0 0,0 1 0,-1-1 0,1 0-1,0 0 1,0 0 0,0 0 0,0 0 0,-1 0 0,1 0 0,0 0 0,0 0-1,0 1 1,-1-1 0,1 0 0,0 0 0,0 0 0,0 0 0,-1 0-1,1 0 1,0 0 0,0 0 0,0 0 0,0 0 0,-1-1 0,1 1 0,0 0-1,9 1 1320,0 0-1263,0-1-1,0 0 0,0 0 0,12-2 1,4-4 246,1 1 0,1 1 1,40 0-1,28 7 56,-94-3-255,8 1-769,0 18-6913,-7-17 7187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48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 1568,'0'0'16,"-1"0"1,1 0-1,0 0 0,0 0 1,0 0-1,0-1 0,0 1 0,0 0 1,0 0-1,0 0 0,0 0 1,-1 0-1,1 0 0,0 0 1,0 0-1,0-1 0,0 1 1,0 0-1,0 0 0,0 0 1,0 0-1,0 0 0,0 0 1,0-1-1,0 1 0,0 0 1,0 0-1,0 0 0,0 0 0,0 0 1,0 0-1,0-1 0,0 1 1,0 0-1,0 0 0,0 0 1,0 0-1,1 0 0,-1 0 1,0 0-1,0-1 0,0 1 1,0 0-1,0 0 0,0 0 1,0 0-1,0 0 0,1 0 1,-1 0-4,0 0 1,0 0 0,0 0 0,0 0 0,0 0 0,0 0 0,1 0 0,-1 0 0,0 0 0,0 0 0,0 0-1,0 1 1,0-1 0,0 0 0,0 0 0,0 0 0,0 0 0,1 0 0,-1 0 0,0 0 0,0 0 0,0 1 0,0-1-1,0 0 1,0 0 0,0 0 0,0 0 0,0 0 0,0 0 0,0 0 0,0 1 0,0-1 0,0 0 0,0 0-1,0 0 1,0 0 0,0 0 0,0 0 0,0 1 0,0-1 0,0 0 0,0 0 0,0 0 0,0 0 0,0 0-1,-1 0 1,1 0 0,0 1 0,0-1 0,0 0 0,0 0 0,0 0 0,0 0 0,0 0 0,0 0 0,-2 7 487,0-1 1,1 1-1,0-1 1,0 1-1,1 0 1,0-1-1,1 9 1,-1 2-61,5 17-89,-5-23-218,2-1-1,-1 1 1,2-1 0,-1 1 0,6 12 0,-3-9-117,-1 0-1,2 15 1,-3-16 111,-2-9-103,0 0 0,0 0 1,0 0-1,-1 0 0,1 0 0,-1 6 0,0 5 178,0-14-193,9-8-4269,-7 6 3860,-1 0 0,0-2 0,4-2-630,7-6-656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49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3 416,'0'-1'46,"-1"1"-1,1 0 1,0 0 0,-1 0-1,1-1 1,0 1 0,-1 0 0,1 0-1,0 0 1,-1 0 0,1 0-1,0 0 1,-1 0 0,1-1 0,-1 1-1,1 0 1,0 0 0,-1 0-1,1 1 1,0-1 0,-1 0-1,1 0 1,-1 0 0,1 0 0,0 0-1,-1 0 1,1 0 0,0 1-1,-1-1 1,1 0 0,0 0-1,-1 0 1,1 1 0,0-1 0,0 0-1,-1 1 1,1-1 0,0 0-1,0 0 1,0 1 0,-1 0-1,-3 15 1801,4-16-1776,-4 16 479,1-7-210,2-6-202,0-1 0,0 0 0,0 0 0,1 0 0,-1 1 0,1-1 0,-1 4-1,-2 10 366,2-15-442,1 1-1,-1-1 1,1 1-1,0-1 1,-1 0-1,1 1 0,0-1 1,0 1-1,0-1 1,0 0-1,0 1 1,1 1-1,-3 20-139,4-3 391,-1 0 0,-1 20 1,-1-16-121,1-18-173,1 11 116,-2 1 1,0-1-1,-6 31 0,3-23-144,4-21 11,-1-1 0,1 1-1,-1-1 1,0 0 0,0 1 0,0-1 0,0 0 0,0 1 0,-1-1 0,-2 4 0,-1 0-94,3-4 223,1 0-1,-1-1 1,0 0-1,0 1 1,-4 2 0,5-4-215,1-1 0,-1 0 0,1 1 0,-1-1 0,1 0 0,-1 1 0,0-1 1,1 0-1,-1 0 0,1 0 0,-1 0 0,0 0 0,1 0 0,-1 0 0,0 0 0,1 0 1,-1 0-1,1 0 0,-1 0 0,0 0 0,1 0 0,-1 0 0,1-1 0,-1 1 0,0 0 0,1-1 1,-1 1-1,1 0 0,-1-1 0,1 1 0,-2-1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49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47 2496,'-5'3'968,"5"-9"427,0 2-57,15-1-559,-13 4-608,-1 1 1,0-1-1,1 0 1,-1 0-1,1 1 1,-1-1-1,1 1 1,-1-1 0,1 1-1,2-1 1,11-3 79,-12 3-239,0-1-1,1 1 1,-1 0-1,0 0 1,0 0-1,1 0 1,-1 1-1,1-1 1,-1 1-1,1 0 1,-1 0-1,5 1 1,75 2 126,-1-4 219,-27-1-554,-47 2-134,-4 1-221,0-1 0,0 0 0,0 0 0,0 0 1,0-1-1,-1 1 0,1-1 0,0 0 0,0 0 0,-1 0 0,7-3 0,-4-4-1032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5:51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2976,'-3'5'8256,"9"-6"-8070,-4 1-220,0-1 0,0 1 0,0 0-1,0 1 1,0-1 0,0 0 0,0 0 0,3 2-1,9 0 55,4-1-130,23 4-1,13 0 876,-53-5-695,-1 0-226,0 0 163,0 0 1,1 1 0,-1-1 0,0 0-1,0 0 1,0 0 0,0 0-1,0 0 1,0 0 0,0 0-1,0 0 1,0 0 0,0 0 0,0 0-1,0 0 1,0 1 0,0-1-1,0 0 1,0 0 0,1 0-1,-1 0 1,0 0 0,0 0 0,0 0-1,0 0 1,0 0 0,0 1-1,0-1 1,0 0 0,0 0-1,-1 0 1,1 0 0,0 0 0,0 0-1,0 0 1,0 0 0,0 0-1,0 1 1,0-1 0,0 0-1,0 0 1,0 0 0,0 0 0,0 0-1,0 0 1,0 0 0,0 0-1,0 0 1,-1 0 0,-6 9 201,-11 6-167,15-14-72,0 1 1,1 1 0,-1-1 0,1 0-1,0 1 1,-1-1 0,-2 6 0,-8 8 1,-32 31 40,38-39-66,2 3 112,5-11-56,0 1 0,0 0-1,0 0 1,-1 0 0,1 0 0,0-1 0,-1 1-1,1 0 1,0 0 0,-1-1 0,1 1 0,-1 0-1,1-1 1,-2 2 0,-35 32-327,36-33 234,1 2 41,3 0 111,-1-2-104,-1-1-64,4 0 145,3-1 106,0 0 1,0-1 0,-1 0 0,1 0-1,-1 0 1,1-1 0,7-4 0,24-8 46,-6 8-280,-20 5-884,0-1 0,24-9 0,-33 11-47,0 0-1,-1-1 1,1 2 0,0-1-1,4 0 1,-1 0 220,3-3-1147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02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0 640,'8'13'7232,"10"16"-6336,-15-19-688,0-1 1,0 1 0,-1 0-1,0 0 1,-1-1 0,0 1-1,-1 0 1,-1 19 0,-3 6 275,-9 40 1,3-23 38,6-29-439,-4 27 165,7-45-194,-1 0 0,1 0 0,-1 0 1,0 0-1,0-1 0,-1 1 0,-2 4 0,4-8 73,-12-51-11253,8 30 9786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00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45 2240,'-4'4'8229,"9"0"-7993,-1-1 1,0 0-1,1 0 0,0 0 1,-1 0-1,1-1 0,0 0 0,0 0 1,1 0-1,8 2 0,7 0 143,30 1 0,-19-2 56,287 11 1026,-207-18-981,-88 2-405,-18 2 1,0-1-1,0 0 1,1 0 0,-1 0 0,0-1 0,0 0-1,-1-1 1,1 1 0,0-1 0,6-4 0,-8 4-225,-1 1 1,0-1-1,0 0 1,0 0-1,0 0 1,4-7-1,-5 7-388,0 0 1,0 0-1,-1-1 1,1 1-1,-1 0 1,0-1-1,0 0 1,0-5-1,2-4-1329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03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2400,'0'0'779,"4"-7"799,50-9 1478,-49 15-2950,0 0 0,1 1 0,-1-1 0,0 1 0,1 0 0,-1 1 0,10 1 0,19 5 79,6 2 275,-15-6-182,0 2-1,31 10 0,-44-11-176,-9-3-173,0 0 1,0 0-1,0 0 1,0 0-1,0-1 1,0 1-1,0-1 1,0 0-1,0 0 1,0 0 0,4 0-1,2-3-2397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03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 1728,'3'-5'3275,"-1"6"-2827,-1 0-351,0 0 1,1 0-1,-1 0 1,0 0-1,0 1 1,0-1-1,0 1 1,0-1-1,0 1 1,0-1-1,0 1 1,-1-1 0,1 1-1,-1 0 1,1-1-1,-1 1 1,0 0-1,1 0 1,-1 2-1,0 44 523,0-31-423,0-16-188,0 51 621,-1-1 0,-11 59 0,0-12-225,11-79-2170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04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 2400,'5'-3'4744,"-5"3"-4625,11 3 974,-9-2-1089,-1 0 0,1 0 0,0 0 0,-1 0 1,1 0-1,-1 0 0,1 0 0,-1 0 0,0 0 0,0 1 0,2 2 0,0 3 115,-1 0 0,0 1 1,0-1-1,-1 1 0,0 0 0,-1-1 0,0 13 1,-7 56 682,3-53-670,1 4 15,-2 0-1,-1 0 1,-1 0 0,-1-1-1,-16 34 1,21-54-1580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04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3328,'0'-3'4304,"8"3"-3728,67 3 2197,-17-8-2353,-50 4-371,49 1-2363,-48 0-454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05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3 2496,'0'0'30,"0"0"0,0-1-1,0 1 1,0 0 0,0 0 0,0 0 0,0 0 0,0 0-1,0 0 1,0 0 0,0-1 0,0 1 0,-1 0 0,1 0-1,0 0 1,0 0 0,0 0 0,0 0 0,0 0-1,0 0 1,0 0 0,-1 0 0,1 0 0,0 0 0,0 0-1,0 0 1,0-1 0,0 1 0,0 0 0,-1 0 0,1 0-1,0 0 1,0 0 0,0 0 0,0 0 0,0 1 0,0-1-1,-1 0 1,1 0 0,0 0 0,0 0 0,0 0 0,0 0-1,0 0 1,0 0 0,0 0 0,-1 0 0,1 0-1,0 0 1,0 0 0,0 0 0,0 1 0,0-1 0,0 0-1,0 0 1,-11 8 1051,0-2 2781,12-6-3643,142-5 927,-142 5-1157,0 0-1,0 0 0,-1 0 0,1 1 0,0-1 1,0 0-1,0 0 0,0 1 0,0-1 1,-1 1-1,1-1 0,0 1 0,0-1 1,-1 1-1,1-1 0,0 1 0,-1 0 0,1-1 1,-1 1-1,1 0 0,-1-1 0,1 1 1,-1 0-1,1 0 0,-1 0 0,0-1 1,1 1-1,-1 1 0,1 1 50,0 0 0,-1 0 0,1 0-1,-1 0 1,0 0 0,0 0 0,0 0 0,0 0 0,0 1 0,-1-1-1,1 0 1,-1 0 0,0 0 0,0-1 0,0 1 0,0 0-1,-3 4 1,-3 13-95,3-9 68,0-1 0,-1 1 1,0-1-1,-1 0 0,0 0 0,0-1 1,-9 9-1,-8 14 240,-3 7-347,23-36 99,1-2 41,1 1 0,0-1 0,0 1 0,0-1 0,0 1 0,0-1 0,0 1 0,1-1 0,-2 3 0,1-1 171,4-3 96,0 0-352,8-1 232,0-1 0,0 0 0,0 0 0,0-1 0,11-6 0,-7 4-83,4-1-142,-1 0 0,33-4 0,-45 9-205,4-1 823,-5 16-6331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14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1 832,'0'-1'81,"-1"1"-1,1 0 1,-1 0-1,0 0 1,1 1 0,-1-1-1,1 0 1,-1 0 0,1 0-1,-1 0 1,1 0-1,-1 1 1,0-1 0,1 0-1,-1 1 1,1-1 0,-1 0-1,1 1 1,0-1-1,-1 0 1,1 1 0,-1-1-1,1 1 1,0-1 0,-1 1-1,1 0 1,-1 0 27,1 0-1,0 1 1,0-1 0,0 0-1,0 0 1,0 0 0,0 0 0,0 0-1,1 0 1,-1 0 0,0 1 0,1-1-1,-1 0 1,0 0 0,1 0 0,0 0-1,-1 0 1,1 0 0,1 0-32,0 1-36,-2 18 287,0-17-313,0-1 38,0 1 0,0-1 0,0 1 0,1-1-1,-1 1 1,1-1 0,-1 1 0,1-1 0,1 4 0,0 0-19,0 0 0,0 0 0,-1 0 0,0 0 0,0 0 0,-1 1 0,0-1 0,0 10 0,-1-3 166,-7 28 931,5-36-876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14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0 480,'-1'1'21,"0"1"0,0-1 0,0 1-1,0-1 1,0 1 0,0-1 0,1 1 0,-1-1 0,0 4-1,0-3-11,1 0 0,-1 0-1,0 0 1,0 0-1,0 0 1,0-1 0,-2 5-1,-1-1 266,0 1 0,0 0 0,1 0-1,-1 0 1,-2 10 0,-3 4 985,5-12-979,3-7-205,0 0 1,1 0-1,-1 0 0,0 1 0,1-1 0,-1 0 1,1 1-1,0-1 0,-1 0 0,1 1 1,0-1-1,0 7 3380,5-8-3768,1 0 492,0-1 0,0 0 0,11-3 0,-11 3-102,0 0 0,0-1 0,11 1 0,-8 0 18,0 0 0,0-1 0,0 0 0,-1 0 0,16-6 0,8-3-308,-29 11-123,0 0 1,-1 0-1,1 0 1,-1 0-1,1 1 1,-1-1-1,1 1 0,-1 0 1,0 0-1,1-1 1,-1 2-1,4 1 1,2 7-2364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15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10 992,'-2'-6'158,"1"2"1370,0 11 146,2-1-1444,0 0 0,0 0 0,1-1 0,0 1 0,0 0-1,0-1 1,6 11 0,8 21 459,-10-17-95,5 33 1,-9-37-360,-1-9-216,0 1 1,0 15-1,-1-22-141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16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1984,'0'1'65,"-1"-1"1,1 1-1,-1 0 0,1-1 0,-1 1 1,1 0-1,-1 0 0,1 0 1,0-1-1,-1 1 0,1 0 1,0 0-1,0 0 0,-1 0 0,1 0 1,0-1-1,0 3 0,1 20 662,-1-4-224,-3 19 1077,2 66 0,2-47-1673,0-48 155,0-1 1,0 1-1,3 9 1,-2-10-40,-1 0-1,1 0 1,-1 10 0,4 4-428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16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1152,'0'1'288,"1"0"0,-1 0-1,0 0 1,0 0 0,0 0 0,1 0 0,-1-1-1,0 1 1,1 0 0,-1 0 0,1 0 0,-1 0 0,2 1-1,-1-1-192,0 1-1,1-1 0,-1 0 0,0 1 1,1-1-1,0 0 0,-1 0 0,1 0 1,0 0-1,-1 0 0,1-1 0,0 1 1,0 0-1,0-1 0,0 1 1,2-1-1,0 1-19,0-1 0,0 1 1,-1 0-1,1 0 0,0 0 0,0 1 1,-1-1-1,8 5 0,13 4-160,-10-6-1051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02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1728,'0'-24'1215,"0"13"2615,22 78 677,8 61-2545,-18-94-1371,-1-4-103,-10-28-443,-1 0-1,1 0 1,-1 0 0,0 0-1,0 0 1,0 0-1,0 0 1,0 0 0,-1 0-1,1 0 1,0 0-1,-2 3 1,-2 0-1373,-1-1 331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17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14 1984,'-4'5'4863,"22"-7"-4489,-6 1-370,0 0-1,11-3 1,-11 2 14,0 1-1,12-1 1,15-3 227,-38 5-309,-1 4 45,-1 1 47,0-1 0,-1 0 0,1 0 0,-1 1 0,0-1 0,0 0 0,0-1 0,0 1 0,-6 7 0,0-1-49,6-7 45,-1 1 0,1-1 0,-1 0-1,-5 4 1,-5 5 113,7-6-49,0 0 0,-1-1 0,0 0 0,0 0 0,-12 6 0,13-9-101,8-3-23,12-3-69,-2 4-869,0 0-1,20-5 1,-24 2-1015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17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4480,'5'0'1664,"3"-3"-1312,9-2-64,-4 5 32,0-3-224,10 3-96,-5-4-32,0 4-128,-2-5 96,7 2-1376,-1 3 800,-5-5-2080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19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1664,'-2'9'6615,"0"37"-5817,-2 133-1091,3-131 400,0-7 127,7 60 1,-6-61-2342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19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1248,'0'0'20,"0"0"1,0 0-1,1 0 0,-1 0 0,0 0 1,0 0-1,0 0 0,0 0 1,0 0-1,0 0 0,0 0 1,0 0-1,0 0 0,0 0 0,1 0 1,-1 0-1,0 0 0,0 0 1,0 0-1,0 0 0,0 0 0,0 0 1,0-1-1,0 1 0,0 0 1,0 0-1,0 0 0,0 0 1,0 0-1,0 0 0,0 0 0,1 0 1,-1 0-1,0 0 0,0 0 1,0 0-1,0-1 0,0 1 0,0 0 1,0 0-1,0 0 0,0 0 1,0 0-1,0 0 0,0 0 1,0 0-1,0 0 0,0 0 0,0-1 1,0 1-1,0 0 0,0 0 1,0 0-1,-1 0 0,1 0 1,0 0-1,0 0 0,0 0 0,0 0 1,0 0-1,0 0 0,0 0 1,0-1-1,0 1 61,0 0 0,-1 0 0,1-1 1,0 1-1,0 0 0,0-1 0,0 1 0,0 0 1,0-1-1,0 1 0,0 0 0,0-1 0,0 1 0,0-1 1,0 1-1,0 0 0,0-1 0,0 1 0,0 0 1,0-1-1,0 1 0,1 0 0,-1 0 0,0-1 0,0 1 1,0 0-1,0-1 0,1 1 0,-1 0 0,0 0 1,0-1-1,1 1 0,-1 0 0,0 0 0,1 0 0,-1-1 1,1 1-1,7-5 119,1 0 0,0 0 0,0 1 0,1 0 0,-1 0 0,1 1 0,0 1 0,0-1 0,0 2 0,0-1 0,0 2 0,1-1 0,12 2 0,-19 0-511,0 0-1,0 0 1,-1 1 0,1-1 0,0 1-1,-1 0 1,1 0 0,-1 0 0,0 0-1,0 1 1,0-1 0,0 1 0,4 5 0,6 10-1972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19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2656,'-2'8'249,"-1"0"-1,1 1 1,1-1 0,-1 0-1,1 15 1,0-11-151,0 0 0,-4 12 1,-2 7 81,0 0 0,2 0 0,-1 51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20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1 640,'1'72'3745,"-3"82"-1597,-1-124-2241,-1-1-1,-2 0 1,-10 30 0,12-47-851,-1-3-1712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20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2560,'0'-4'1152,"5"-4"-992,0 3 0,-2 2-128,7 0 416,-2-2-256,1 2 0,4-5-128,0 4 32,5 0-64,0 4-224,-2 0 96,7 4-1728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21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2400,'10'0'1424,"-4"-1"-1034,0 1 1,0-1-1,9-3 1,-12 3-278,1 0 0,0 0 1,0 0-1,0 0 0,0 1 1,0-1-1,0 1 0,0 0 0,0 0 1,0 1-1,0-1 0,6 2 0,-8-1-114,0 1-1,0-1 1,0 0 0,0 1-1,0-1 1,0 1-1,-1-1 1,1 1-1,0 0 1,-1 0-1,1 0 1,-1 0-1,0 0 1,1 0-1,-1 0 1,0 1-1,-1-1 1,1 0-1,0 1 1,-1-1-1,1 0 1,0 5-1,-1-1 86,1 1-1,-1 0 0,0 0 1,-1 0-1,1 0 0,-4 10 1,-24 71 1116,23-77-1069,4-9-122,0 1 0,0-1 0,0 0 1,1 0-1,-1 0 0,0 1 1,1-1-1,-1 0 0,1 3 1,-1 3-40,2-1-89,12-5 92,-11-2 39,0 0 0,0-1-1,0 1 1,0-1 0,0 1 0,0-1 0,0 0 0,0 0 0,-1 0 0,3-1-1,13-6 35,-13 7-438,0-1 1,0 1 0,-1-1 0,1 0-1,-1 0 1,1 0 0,-1 0-1,0-1 1,6-5 0,3-2-795,-3 3-851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21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6400,'0'3'2368,"3"-6"-1856,10 6 64,0 2-576,-3-5-288,3 3 160,0-3-1152,0 0 704,0-3-2336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22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2 523 3136,'0'1'66,"0"-1"-1,-1 1 1,1 0 0,0-1-1,0 1 1,0 0 0,-1 0-1,1-1 1,0 1 0,0 0-1,0 0 1,0 0 0,0-1-1,1 1 1,-1 0 0,0 0-1,0-1 1,0 1 0,1 1-1,0-1 77,0 0-1,0 1 1,1-1-1,-1 0 1,0 0-1,1 0 1,-1 0-1,3 2 0,0-1 128,1 0-1,-1-1 0,0 1 0,0-1 1,1 0-1,-1 0 0,1 0 1,-1-1-1,1 1 0,5-1 0,46-4 1437,-49 3-1598,0-1 0,1 1 0,-1-1 0,0-1 0,0 1 0,0-1-1,0 0 1,0-1 0,-1 1 0,1-1 0,-1-1 0,0 1 0,10-12-1,-7 7-79,-2-1 0,1 0 0,-1 0 0,-1-1 0,0 0 0,0 0 0,5-19 0,-9 26-76,4-12-743,-4 15 385,-3 11 258,-23 99 151,2-10 145,-6 111 130,-21 109 1062,22-183 715,23-127-1311,1-8 26,2-2-710,0 0 0,1 0 1,-1 0-1,1 0 0,0 0 0,-1-1 0,1 1 0,0 0 1,0 0-1,-1 0 0,1 0 0,0 0 0,0-1 0,0 0 0,1-9-46,1 0 0,-1 1 0,6-18 0,0 1 42,6-42 46,15-56 6,-13 72-190,3 1 1,2 1-1,50-92 0,51-56-551,-102 169 507,-1 0-145,1 1-1,1 1 1,44-46 0,-61 71 215,0 0 0,0 1 1,0-1-1,1 1 0,-1 0 0,1 0 0,-1 0 1,1 0-1,0 1 0,5-3 0,-6 4 23,0 0 0,0-1 0,0 1 0,-1 0-1,1 0 1,0 1 0,0-1 0,-1 0 0,1 1 0,0 0 0,0 0-1,-1 0 1,1 0 0,-1 0 0,1 0 0,2 3 0,2 1 7,0 0 1,-1 1-1,1 0 1,-2 0 0,1 0-1,-1 1 1,0 0 0,7 11-1,-5-6 42,-1 0-1,-1 1 0,0-1 1,6 23-1,-9-24 3,-1 0 0,0-1 0,0 1 0,-1 0 0,-2 20 0,-13 50 4,14-77-21,-12 52 217,-2-1 1,-3 0-1,-48 100 0,61-145-58,0-1-1,-1 0 1,0-1 0,-12 14-1,16-19-95,-1-1 0,0 1 1,0-1-1,0 0 0,0 0 0,0 0 0,0 0 0,0 0 1,-1-1-1,1 1 0,-1-1 0,1 0 0,-1 0 0,0 0 1,1-1-1,-6 1 0,4-1-36,0 0 1,0-1-1,1 0 0,-1 0 1,1 0-1,-1 0 0,1-1 1,-9-4-1,1-1-347,-18-13 0,26 17 197,4 3 90,-1 0 1,1-1 0,-1 1 0,1-1-1,-1 1 1,1 0 0,-1 0 0,1-1 0,-1 1-1,1 0 1,-1 0 0,1-1 0,-1 1-1,1 0 1,-1 0 0,1 0 0,-1 0 0,0 0-1,1 0 1,-1 0 0,0 0 0,0 0 5,1 1 0,0-1 0,0 0 0,0 1 0,-1-1 0,1 0 1,0 1-1,0-1 0,0 1 0,0-1 0,0 0 0,0 1 0,0-1 1,0 1-1,0-1 0,0 0 0,0 1 0,0-1 0,0 1 0,0-1 1,0 0-1,0 1 0,9 25-557,-9-25 591,16 36-80,1-1 0,29 45 0,-41-74 169,0 0 0,0-1 0,1 0 0,0 0 0,0 0-1,1-1 1,-1 0 0,1 0 0,0-1 0,1 1 0,-1-2 0,1 1 0,-1-1 0,1 0 0,17 3 0,-13-4 6,0 0 0,0-1 0,1-1-1,-1 0 1,0-1 0,1 0 0,-1 0 0,0-2 0,0 1 0,15-7 0,-16 5-14,0 0 1,0-1-1,-1 0 1,0-1-1,0 0 1,16-13-1,-20 14-36,-1-1 1,0 1-1,0-1 1,0 0-1,-1 0 0,0 0 1,0-1-1,0 0 1,-1 1-1,0-1 0,4-14 1,-4 10-22,-1-1 0,-1 1 0,1-1 0,-2-18 0,0 25-86,0-1 0,-1 1 0,1-1 0,-1 1-1,-1-1 1,1 1 0,-1-1 0,0 1 0,0 0 0,0 0-1,-6-8 1,8 12 17,-1 0-1,0 0 0,0-1 1,0 1-1,0 0 1,0 0-1,-1 0 0,1 0 1,0 1-1,0-1 1,-1 0-1,1 0 0,0 1 1,-1-1-1,1 1 1,0-1-1,-1 1 0,1 0 1,-1-1-1,1 1 1,-1 0-1,-1 0 0,1 1-5,0-1-1,-1 1 1,1-1-1,0 1 0,0 0 1,0 0-1,0 0 1,0 0-1,0 0 0,0 1 1,0-1-1,1 1 1,-3 1-1,-1 3 1,0-1 1,0 2-1,0-1 0,1 0 1,0 1-1,0 0 1,-4 11-1,5-8 44,-1 0-1,2 0 1,-1 0 0,1 1 0,-1 15-1,3-22 25,0 1-1,1-1 0,-1 0 1,1 1-1,0-1 0,0 1 0,0-1 1,1 0-1,-1 0 0,1 0 1,0 0-1,0 0 0,0 0 1,1-1-1,0 1 0,2 3 1,2-1 44,-1 0 1,1 0 0,0-1 0,1 0 0,-1-1-1,1 1 1,0-1 0,0-1 0,0 1 0,1-2 0,-1 1-1,1-1 1,0 0 0,12 1 0,-8-2 20,0-1-1,0 0 1,0 0 0,0-1 0,-1-1-1,1 0 1,-1-1 0,1-1 0,16-6-1,-21 6-74,-1 0-1,0 0 0,0 0 0,-1-1 0,1-1 0,-1 1 1,0-1-1,0 0 0,-1 0 0,0 0 0,0-1 0,5-8 1,2-6 46,-1-1 0,13-39 0,0-11 94,-14 41-345,1-1 1,2 1 0,18-32-1,-18 49-72,-13 14 257,1 0-1,-1-1 1,0 1-1,1 0 1,-1 0-1,0-1 1,1 1-1,-1 0 1,1 0-1,-1 0 1,0 0-1,1 0 1,-1 0-1,1-1 1,-1 1-1,1 0 1,-1 0-1,0 0 1,1 0-1,-1 0 1,1 1-1,-1-1 1,1 0-1,-1 0 1,0 0-1,1 0 1,-1 0-1,1 1 1,-1-1-1,0 0 1,1 0-1,-1 1 1,0-1-1,1 0 1,-1 0-1,0 1 1,0-1-1,1 0 1,-1 1-1,0-1 1,0 0-1,1 1 1,-1 0-1,3 6-8,-1 0 1,1 1-1,-2-1 0,1 1 0,-1 0 0,1 11 0,-2 51-121,-1-55 125,-1 30 99,-2 0-1,-1-1 1,-3 0-1,-23 77 1,31-120-80,-13 29 331,12-28-305,1-1 0,-1 0 0,0 0 0,1 0 0,-1 0 0,0-1 0,0 1 0,1 0 0,-1 0 0,0 0 0,0-1 1,0 1-1,0 0 0,0-1 0,0 1 0,0-1 0,0 1 0,0-1 0,-1 1 0,1-1 0,0 0 0,-1 0 0,0 0-2,0-1 0,1 1 0,-1-1 0,1 0 0,-1 1 0,1-1 0,-1 0 0,1 0 0,-1 0 0,1 0 0,0-1 0,0 1 0,0 0 0,0-1 0,-1 1 0,2 0 0,-3-3 0,-14-27-210,16 28 154,0 3-25,1-1 0,0 0 0,0 0 0,-1 0-1,1 1 1,0-1 0,0 0 0,0 0 0,0 0 0,0 1 0,0-1 0,0 0 0,0 0 0,0 0 0,0 0 0,0 1 0,1-1 0,-1 0 0,0 0-1,1 0 1,-1 1 0,0-1 0,1 0 0,-1 1 0,1-1 0,-1 0 0,1 1 0,-1-1 0,1 0 0,0 1 0,-1-1 0,1 1 0,0-1 0,0 0-1,18 0 76,-1-2 0,0 0 0,-1-2 0,1 0 0,23-10-1,-19 8 50,-19 6-67,173-53 154,-171 53-204,1-1-1,0 2 0,-1-1 0,1 1 0,0-1 0,7 2 0,-11-1 41,0 1 0,0-1 0,0 1 0,-1-1 0,1 1 1,0 0-1,0-1 0,-1 1 0,1 0 0,0 0 0,-1 0 0,1 0 0,-1 1 0,1-1 0,-1 0 0,0 1 0,0-1 0,0 1 0,1-1 1,-1 1-1,0-1 0,-1 1 0,2 2 0,1 4-21,0 1 1,-1-1 0,0 1-1,-1 0 1,0 0-1,0 0 1,-1 0 0,0 11-1,-4 11-6,-6 31 0,8-50 6,-20 96 532,-5-2-1,-64 164 0,87-260-278,0-2-1,-9 14 0,12-21-209,-6 7 357,7-9-348,-1 0 1,1 0-1,0 0 0,0 0 1,-1 0-1,1 0 1,0 0-1,0 0 0,0 0 1,0 0-1,0 0 1,0 0-1,0 0 0,1-2 1,1-11 63,0 1 0,1-1 1,7-21-1,73-189 14,26 1-7,-105 214-104,140-269-562,-137 264 533,1-3-56,1-1-1,1 1 1,0 1 0,21-25-1,-30 40 71,0-1-1,1 1 0,-1 0 0,0 0 0,1 0 0,0 0 0,-1 0 0,1 0 0,-1 0 0,1 0 1,0 1-1,3-2 0,-5 2 15,1 0-1,0 0 1,0 0 0,-1 0 0,1 0-1,0 0 1,0 0 0,-1 1-1,1-1 1,0 0 0,0 0 0,-1 1-1,1-1 1,0 0 0,-1 1 0,1-1-1,-1 1 1,1-1 0,0 1 0,-1-1-1,1 1 1,-1-1 0,1 1 0,-1-1-1,0 1 1,1 0 0,-1-1 0,1 1-1,-1 0 1,0-1 0,0 1 0,1 0-1,-1 1 1,2 5-2,-1 0-1,0 0 1,0 0-1,0 1 1,-1-1 0,0 0-1,0 1 1,-1-1-1,-2 13 1,-4 7-28,-12 31 0,17-52 40,-2 7 89,-1-1 0,0 0-1,-1 0 1,0 0-1,-1-1 1,0 0-1,0 0 1,-2-1 0,1 0-1,-13 12 1,17-21 64,8-4-215,8 0 24,0-2 1,0 0-1,-1 0 0,12-7 1,17-9 62,183-60-222,-221 80 196,3 0-59,1-1 1,0 0-1,-1 1 1,1 0-1,0 1 1,0-1-1,8 1 1,-13 0 51,-1 1 0,1-1 0,-1 0 0,1 0 1,0 0-1,-1 1 0,1-1 0,-1 0 0,1 1 0,-1-1 1,1 0-1,-1 1 0,1-1 0,-1 1 0,1-1 1,-1 0-1,1 1 0,-1-1 0,0 1 0,1 0 0,-1-1 1,0 1-1,0-1 0,1 1 0,-1-1 0,0 1 0,0 0 1,0-1-1,0 1 0,0 0 0,0-1 0,1 1 0,-2-1 1,1 1-1,0 0 0,0-1 0,0 1 0,0 0 1,-1 0-1,0 4-11,0 0 0,-1 0 0,0-1 0,-2 5 0,1-2 74,0-3-70,2 0 0,-1 1 0,1-1 0,-1 1 0,1 0 0,0-1 0,1 1 0,-1 9 0,1-12 12,1 1 0,-1-1-1,1 0 1,0 0 0,0 1 0,-1-1-1,1 0 1,1 0 0,-1 0 0,0 0-1,1 0 1,-1 0 0,1 0 0,-1-1-1,1 1 1,0 0 0,-1-1 0,1 1-1,0-1 1,3 2 0,0 0 45,1-1 0,-1 1 0,1-1 0,-1 0 0,1 0 0,0-1 0,0 1 0,-1-1 0,1-1 0,0 1 0,8-1 1,-10 0-17,-1 0 1,1-1 0,-1 1 0,1-1-1,0 1 1,-1-1 0,1-1 0,-1 1-1,0 0 1,1-1 0,-1 1 0,0-1-1,0 0 1,0 0 0,0-1 0,0 1-1,0 0 1,-1-1 0,4-4 0,-4 3-30,0 0 0,0 0 0,-1-1 0,1 1 0,-1 0 0,0-1 0,0 1 0,-1-1 0,0 0 0,1 1 0,-1-1 1,-1 1-1,0-10 0,0 10-34,1 0 1,-1-1-1,0 1 1,-1 0-1,1 0 1,-1 0 0,1 0-1,-1 0 1,-1 0-1,1 0 1,0 0-1,-1 1 1,0-1 0,-6-5-1,7 7 13,-1 1 0,0 0 0,0-1 0,0 1 0,0 0 0,-1 1 0,1-1 0,0 0 0,0 1 0,0 0 0,-1 0 0,1 0 0,0 0 0,0 0 0,0 1 0,-1-1 0,1 1 0,0 0 0,0 0 0,0 0 0,0 0 0,0 1 0,0-1 0,0 1 0,1 0 0,-1 0 0,0 0-1,1 0 1,-3 3 0,5-5 21,0 0 1,-1 1-1,1-1 0,0 1 0,0-1 0,0 0 0,0 1 0,0-1 0,-1 1 0,1-1 0,0 1 0,0-1 0,0 1 0,0-1 0,0 0 0,0 1 1,1-1-1,-1 1 0,0-1 0,0 1 0,0-1 0,0 0 0,0 1 0,1-1 0,-1 1 0,0-1 0,0 0 0,1 1 0,-1-1 0,0 0 0,1 1 0,-1-1 1,0 0-1,1 1 0,-1-1 0,0 0 0,1 0 0,0 1 0,0 0 4,1 0 1,-1 0-1,1 0 0,0-1 1,-1 1-1,1 0 0,0-1 1,0 1-1,2-1 0,8 0 34,0 0 0,0-1 0,0 0 0,19-6 0,-24 6-32,117-37 148,-96 28-197,0 1 1,0 0-1,1 3 0,48-6 0,-70 11 37,0 1 0,0 1 0,0-1 0,0 1 0,-1 0 0,1 1 0,0-1 0,8 4 0,-13-3-1,1-1 0,0 1 1,0-1-1,0 1 1,-1 0-1,1 0 1,-1 0-1,1 0 1,-1 1-1,0-1 0,0 1 1,0-1-1,0 1 1,0 0-1,-1 0 1,1 0-1,-1-1 1,0 2-1,2 4 0,-2-4 11,-1 1 0,1 0 0,-1-1-1,0 1 1,0 0 0,0-1 0,-1 1-1,1 0 1,-1-1 0,0 1 0,-1-1-1,1 1 1,-1-1 0,0 1-1,-3 5 1,-4 5 94,-1 0 0,-21 23 0,22-27 36,-5 4 315,11-12-145,7-8-289,9-10 39,1 1 0,19-15 1,-11 10-152,2-3-4,56-46-166,-65 56 188,0 2 0,1 0 0,27-12 0,-40 20 50,1 1-1,-1-1 0,1 1 0,-1 0 0,1 1 0,-1-1 1,7 0-1,-9 1 10,1 0 1,-1 0-1,0 0 1,1 1-1,-1-1 1,1 1-1,-1-1 1,0 1-1,1-1 1,-1 1-1,0 0 1,1-1-1,-1 1 1,0 0-1,0 0 1,0 0-1,0 0 0,0 0 1,0 0-1,0 0 1,1 3-1,0-1-2,0 1-1,0-1 0,0 1 0,-1 0 1,0 0-1,0 0 0,0 0 0,0-1 0,0 8 1,-2 37 88,0-35-38,1 24-1,1-23 221,-1-10-204,0 0 0,0 0 1,1-1-1,-1 1 0,1 0 0,0 0 0,0-1 0,0 1 1,1-1-1,-1 1 0,1-1 0,0 1 0,4 5 0,-5-8-19,0-1-1,0 1 0,0 0 1,1 0-1,-1 0 0,0-1 1,1 1-1,-1-1 0,0 1 1,1-1-1,-1 1 0,1-1 1,-1 0-1,0 0 0,1 0 1,-1 0-1,1 0 0,-1 0 1,1 0-1,-1 0 0,1 0 1,-1-1-1,0 1 0,1-1 1,-1 1-1,0-1 0,3-1 1,3-1 50,1-1 0,-1 0 0,10-7 0,-10 5-61,0 0 0,-1 0 0,0-1 0,0 0 0,0 0 1,-1 0-1,7-12 0,0-3-6,13-35 0,-1-7-99,-11 25 34,2 1 0,2 1 0,28-46 0,-34 68-89,-11 15 137,1-1 0,-1 1 1,0 0-1,0 0 0,0-1 0,0 1 1,1 0-1,-1 0 0,0-1 1,0 1-1,1 0 0,-1 0 1,0 0-1,0-1 0,1 1 0,-1 0 1,0 0-1,1 0 0,-1 0 1,0 0-1,1 0 0,-1 0 1,0 0-1,0 0 0,1 0 0,-1 0 1,0 0-1,1 0 0,-1 0 1,0 0-1,1 0 0,-1 0 1,0 0-1,1 0 0,-1 0 0,0 0 1,0 1-1,1-1 0,-1 0 1,0 0-1,0 0 0,1 0 0,-1 1 1,0-1-1,0 0 0,0 0 1,1 1-1,-1-1 0,0 0 1,0 0-1,0 1 0,0-1 0,1 1 1,4 17-24,-4-15 11,4 26-51,0 0 0,-1 57-1,-2-36-113,-1-27 276,-1 1-1,-1-1 1,-1 1 0,-2-1-1,-8 35 1,11-55-64,0-1 0,0 1 0,0-1 0,-1 1 0,1-1-1,-1 0 1,0 1 0,1-1 0,-1 0 0,0 0 0,0 0 0,0-1 0,0 1 0,-1 0 0,1-1 0,0 1 0,-1-1 0,1 0 0,-1 0 0,1 0 0,-1 0 0,0 0 0,1 0 0,-1-1 0,0 0 0,0 1 0,1-1 0,-1 0 0,0 0 0,0 0 0,1-1 0,-1 1 0,0-1-1,1 1 1,-1-1 0,-4-2 0,3 1-69,0-1 1,1 1-1,-1-1 0,1 0 0,0-1 0,-1 1 0,1 0 0,1-1 0,-1 0 0,0 1 1,1-1-1,0 0 0,0 0 0,-3-9 0,0 4-396,6 9 261,3 4 177,1 0-1,0-1 1,0 0 0,0 0 0,0 0 0,0 0 0,1-1 0,-1 0 0,1 0-1,0-1 1,-1 1 0,1-1 0,8 0 0,11 1 43,45-4 0,-51 1-91,7 0 124,-1-1 0,1-2 0,32-8 0,-43 8-30,-1-2 1,0 1-1,0-2 1,0 0-1,0 0 1,21-17-1,-19 11-55,-1-2 0,0 0-1,-1 0 1,-1-1 0,0-1 0,-1 0-1,-1-1 1,0 0 0,-2-1 0,11-28-1,-19 45-6,0-1-1,0 1 1,0 0-1,0 0 0,0 0 1,1 0-1,-1 0 0,0 0 1,1 0-1,-1 1 1,1-1-1,0 0 0,2-1 1,-4 3 7,0 0 1,0 1-1,0-1 1,1 0-1,-1 0 1,0 0 0,0 0-1,0 0 1,0 0-1,0 1 1,0-1-1,0 0 1,0 0-1,0 0 1,1 0-1,-1 0 1,0 1 0,0-1-1,0 0 1,0 0-1,0 0 1,0 0-1,0 0 1,0 1-1,0-1 1,0 0-1,0 0 1,0 0 0,0 0-1,0 1 1,0-1-1,-1 0 1,1 0-1,0 0 1,0 0-1,0 0 1,0 1-1,0-1 1,0 0 0,0 0 6,-36 137-463,30-111 568,-4 33 1,9-48-43,0 1 0,1-1 0,0 1 0,1-1 0,3 15 0,-4-25-48,0 1 0,1 0 0,-1-1 0,0 1 0,1 0 0,-1-1 0,1 1 0,0-1-1,-1 1 1,1-1 0,0 1 0,0-1 0,0 0 0,0 1 0,0-1 0,0 0 0,0 0-1,1 0 1,-1 0 0,0 0 0,1 0 0,-1 0 0,1 0 0,-1 0 0,1-1 0,-1 1 0,1-1-1,-1 1 1,1-1 0,0 1 0,-1-1 0,1 0 0,0 0 0,-1 0 0,1 0 0,0 0-1,1-1 1,0 1-26,-1 0-1,0 0 1,1-1-1,-1 1 1,0-1-1,1 0 1,-1 1-1,4-3 1,7-2 108,-10 4-97,0 0 0,0 0-1,0 0 1,0 0 0,0-1-1,0 1 1,3-3 0,19-9 26,-15 8 32,-1 0 1,17-12-1,-2-3-4,-2-2 1,0 0-1,20-28 0,-27 28-41,-1 0-1,16-31 1,-16 26 21,22-30 1,-19 32-117,-10 14-10,1 0-1,13-16 1,-20 29 60,0-1 0,-1 1 0,1-1 0,-1 1 0,1-1 0,-1 1 0,0-1-1,0 1 1,0 1 0,-2 53-119,-19 98-1,5-51 176,15-73 247,4-18-11,-3-12-247,0 1 1,0-1-1,0 0 0,1 0 0,-1 0 0,0 1 1,0-1-1,0 0 0,1 0 0,-1 0 0,0 0 0,0 1 1,0-1-1,1 0 0,-1 0 0,0 0 0,0 0 1,1 0-1,-1 0 0,0 0 0,0 0 0,1 0 1,-1 0-1,0 0 0,0 0 0,1 0 0,-1 0 1,0 0-1,0 0 0,1 0 0,-1 0 0,0 0 0,1 0 1,8-4 8,0-1 1,-1 0-1,1 0 0,-1-1 1,0 0-1,0-1 1,-1 1-1,0-2 0,0 1 1,-1-1-1,8-10 1,5-11-170,28-59 1,-29 52 161,15-50-1,-31 80-63,-1-1 0,0 0 0,0 1-1,-1-12 1,0 18 46,0-1 0,0 1 0,0 0-1,0-1 1,0 1 0,0-1 0,0 1-1,0 0 1,1-1 0,-1 1 0,0 0-1,0 0 1,0-1 0,0 1 0,0 0 0,1-1-1,-1 1 1,0 0 0,0-1 0,0 1-1,1 0 1,-1 0 0,0 0 0,0-1-1,1 1 1,-1 0 0,0 0 0,1 0-1,-1-1 1,0 1 0,0 0 0,1 0-1,14 2-76,18 15-22,-30-15 86,6 2 17,-1 0 0,1 0 1,-1-1-1,1-1 0,0 1 0,0-1 1,14 1-1,69 0 106,-70-3-129,-13-2-10,-5 1-22,-5 8 26,-3 7 0,0 0 0,-12 23 0,-2 7-23,14-32 70,-3 9-13,0 0 0,2 1 0,-4 26 0,9-47-19,-1 4 26,0 1 0,1-1 0,0 0 0,1 11 0,0-15-1,-1 0 0,0 0 0,0 0 0,0 0 0,1 0 0,-1 0-1,1 0 1,-1-1 0,1 1 0,-1 0 0,1 0 0,-1 0 0,1-1-1,0 1 1,-1 0 0,1 0 0,0-1 0,0 1 0,-1-1 0,1 1 0,0-1-1,0 1 1,0-1 0,0 1 0,0-1 0,0 0 0,0 1 0,0-1-1,0 0 1,-1 0 0,1 0 0,0 0 0,2 0 0,5-1 6,0 0 1,0 0-1,1-1 1,-1 0-1,0-1 1,0 0-1,-1 0 0,1-1 1,9-6-1,12-4-5,-5 2-80,0 0 0,-1-1 0,-1-1 0,0-1 0,-1-2-1,0 0 1,-2-1 0,33-37 0,15-32-260,-4-2 0,-4-4 0,66-140 0,-36 1-125,-81 205 381,7-41 1,-13 56 32,-1 8-44,-1 1 0,0 0 0,1-1-1,-1 1 1,0 0 0,-1-1 0,1 1-1,-1 0 1,1-1 0,-2-3 0,2 6 54,-1 0 1,1 0 0,-1 0 0,1 1 0,-1-1 0,1 0-1,-1 0 1,0 0 0,1 1 0,-1-1 0,0 0-1,0 1 1,0-1 0,1 0 0,-1 1 0,0-1-1,0 1 1,0-1 0,0 1 0,0 0 0,0-1-1,0 1 1,0 0 0,0 0 0,0 0 0,0 0 0,0-1-1,0 1 1,0 1 0,0-1 0,0 0 0,0 0-1,0 0 1,0 0 0,-1 1 0,-1 0 12,0 0 1,0 0-1,0 1 0,0-1 1,1 1-1,-1-1 1,1 1-1,-1 0 0,1 0 1,-5 4-1,-17 26-42,23-30 53,-18 32 29,1 0-1,2 2 1,-20 61 0,11-27 25,20-57-4,-59 165 575,50-130-278,-15 87 0,19-70-192,4 0-1,2 1 0,5 74 1,1-127-90,6 24 0,0-1 76,-8-34-116,0-1 1,1 1 0,-1-1-1,0 0 1,1 1 0,-1-1-1,0 1 1,1-1-1,0 0 1,-1 1 0,1-1-1,0 0 1,0 0 0,0 1-1,-1-1 1,1 0 0,0 0-1,1 0 1,-1 0-1,0 0 1,0 0 0,0-1-1,1 1 1,-1 0 0,0 0-1,1-1 1,-1 1-1,0-1 1,1 1 0,-1-1-1,1 0 1,-1 0 0,1 0-1,-1 1 1,1-1 0,-1 0-1,0-1 1,1 1-1,2-1 1,3 0 33,-1-1-1,1 0 1,-1-1-1,1 1 1,-1-1-1,0-1 1,7-4-1,17-12-219,14-9 166,48-41 1,-43 30 53,19-18-252,-49 45-37,-12 12 145,-7 2 88,1-1-1,-1 0 1,0 1-1,0-1 1,0 1-1,0-1 1,0 0 0,0 1-1,0-1 1,1 1-1,-1-1 1,0 0-1,-1 1 1,1-1-1,0 1 1,0-1-1,0 0 1,0 1-1,0-1 1,0 1-1,0-1 1,-1 0-1,1 1 1,-9 19 3,-2 0 0,0-1 0,-20 26 0,10-13 128,-46 69 666,60-91-764,-1 4 718,11-12-344,9-6-172,16-9-75,31-21 0,-33 18-196,6-3 26,-4 2-162,2 0 0,50-20 0,-77 36 157,-1 0-1,1 0 0,-1 1 0,1-1 1,-1 1-1,1-1 0,0 1 0,-1 0 1,1 0-1,0 1 0,-1-1 0,1 0 1,-1 1-1,1-1 0,-1 1 0,1 0 1,2 1-1,-3-1 9,-1 0 0,1 1 0,-1-1 0,0 0 0,1 0 0,-1 1 0,0-1 0,0 0 0,0 1 0,0 0 0,0-1 0,0 1 0,0-1 0,-1 1 0,1 0 0,0 0 0,-1-1 0,0 1 0,1 0 0,-1 0 0,0 0 0,0-1 0,0 1 0,0 3 0,-1 4-19,-1 1 0,1-1 0,-2 0 0,1 0 0,-1 0 0,-8 16 0,-34 53 69,32-58-46,-27 46-42,1-1 137,-80 103 1,40-84 148,66-72-119,-1 0-1,1-2 1,-2 0-1,-22 13 1,33-21-88,1-1-1,0 1 1,-1-1 0,1 0-1,-1 0 1,1 0 0,-1 0 0,1-1-1,-1 1 1,0-1 0,1 0-1,-6-1 1,7 1-17,-1-1-1,1 0 1,0 1-1,-1-1 1,1 0-1,0-1 1,0 1-1,-1 0 1,1-1-1,0 1 1,0-1-1,0 1 1,1-1-1,-1 0 1,0 0-1,1 0 1,-1 0-1,-1-4 1,0-1-10,0 0-1,0 0 1,1 0-1,0 0 1,1 0 0,0 0-1,0-1 1,0 1-1,1 0 1,1-14 0,0 4 3,1-1 1,2 0 0,6-24-1,-7 32-10,1-1 1,0 0-1,0 1 0,2 0 0,-1 0 0,1 0 0,0 1 0,1 0 0,0 0 1,1 0-1,-1 1 0,2 0 0,-1 1 0,1 0 0,0 0 0,1 1 1,-1 0-1,1 0 0,13-4 0,34-11-351,0 2 0,84-15 1,-58 15-1726,14-4-1890,-60 15 2438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04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7 3072,'0'0'976,"0"-6"570,0 8-999,0 0 0,0-1 0,-1 1 0,1 0 0,-1 0-1,1 0 1,-1-1 0,0 1 0,0 2 0,-21 26 594,2-3-465,14-16-538,1 1 0,1 0 1,0 0-1,0 1 0,1-1 1,1 1-1,-2 22 0,3-25-42,1-1-1,1 0 0,-1 1 1,2-1-1,-1 1 0,1-1 1,1 0-1,-1 0 0,2 0 1,-1 0-1,7 10 0,-9-17-60,0 1 0,1-1 1,-1 0-1,1 0 0,-1 0 0,1 0 0,0 0 0,0 0 0,0-1 1,0 1-1,0-1 0,0 1 0,0-1 0,1 0 0,-1 0 1,1 0-1,-1 0 0,5 1 0,-3-2 15,-1 0 1,0 0-1,1 0 1,-1 0-1,1-1 0,-1 1 1,0-1-1,1 0 1,-1 0-1,0 0 1,0 0-1,5-3 0,2-2 40,-1 0-1,0-1 0,0 0 0,-1 0 1,0-1-1,0 0 0,12-17 0,37-71 210,-44 71-384,0 0 0,2 2-1,1 0 1,29-32-1,-43 53 75,-1 0 0,1 0 0,0 0-1,0 1 1,0-1 0,1 1 0,-1 0-1,0 0 1,1-1 0,-1 1 0,3 0-1,-4 1 7,1-1 0,-1 1-1,0 0 1,0 0-1,0 1 1,0-1-1,0 0 1,1 0-1,-1 0 1,0 1-1,0-1 1,0 1-1,0-1 1,0 1 0,0-1-1,0 1 1,0-1-1,0 1 1,0 0-1,-1 0 1,1 0-1,0-1 1,0 1-1,-1 0 1,1 0-1,0 0 1,0 1-1,2 4-2,1 1 0,-2-1-1,1 0 1,-1 1 0,0 0-1,0-1 1,1 9-1,-1 2 118,1 32-1,-13 88-114,9-128 61,-1-1-1,0 1 0,-1-1 0,0 0 0,0 0 0,-8 13 0,10-18-10,-1 0 0,1-1 0,-1 1 0,0-1 0,0 0 0,0 1-1,0-1 1,0 0 0,0 0 0,0 0 0,-1 0 0,1-1 0,-1 1-1,0-1 1,1 1 0,-1-1 0,0 0 0,0 0 0,0 0 0,0 0 0,-4 0-1,4-1-9,0-1-1,0 1 0,1-1 1,-1 0-1,0 0 0,1 0 1,-1 0-1,1 0 0,-1 0 1,1-1-1,0 1 0,0-1 1,-1 0-1,1 1 0,-2-4 1,-2 0-24,5 4-21,0 1 0,1-1 0,-1 1 0,0-1 0,1 1 0,-1-1-1,1 0 1,-1 1 0,1-1 0,-1 0 0,1 1 0,-1-1 0,1 0 0,0 0-1,-1 1 1,1-1 0,0 0 0,0 0 0,-1 0 0,1 1 0,0-1-1,0 0 1,0-1 0,1 1-10,-1 0 0,0 0 1,1 1-1,-1-1 0,0 0 0,1 1 0,-1-1 0,1 0 1,0 1-1,-1-1 0,1 1 0,-1-1 0,1 1 0,0-1 1,-1 1-1,1-1 0,0 1 0,-1 0 0,1-1 0,0 1 0,0 0 1,0 0-1,21-7-2,0 1 1,0 2-1,0 0 1,0 1-1,1 2 1,-1 0-1,1 1 1,34 6-1,-51-5-447,0 1 0,0 0-1,9 5 1,10 3-5249,-17-6 3677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22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7968,'0'-27'3616,"54"27"-3136,-29 0-192,1 8-256,15-3 832,3 1-480,3-1 352,-4-2-448,6-3 0,-5 5-192,-8-1-416,-6-1 192,-12 2-2944,-2-2 1696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22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496 8 6656,'-13'-8'3008,"18"8"-2624,3 0-3104</inkml:trace>
  <inkml:trace contextRef="#ctx0" brushRef="#br0" timeOffset="1">67 86 10400,'-62'-24'4704,"57"24"-4096,10 0-1024,3 5 96,2-5-2496,3 3 1568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38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489 231 3072,'5'-8'5328,"-5"3"-4665,0-1 1,-1 1-1,0-1 1,-1-6-1,0 8-521,1 1 0,-1 0 1,0 0-1,1 0 0,-1 0 0,-1 0 0,1 0 0,0 1 1,-1-1-1,1 1 0,-1-1 0,-3-1 0,-17-18 522,3-5-19,-20-37 1,38 62-584,1-1 0,-1 1 0,0 0 0,0 0 1,0 0-1,-1 0 0,1 0 0,0 0 1,-1 0-1,1 1 0,-1-1 0,1 1 0,-1 0 1,0 0-1,-4-2 0,-1 1 56,0 1-1,0-1 1,0 1 0,-13 1-1,16 0-79,0 1 0,0-1-1,0 1 1,0 1 0,0-1-1,0 1 1,0 0 0,-7 3-1,-37 26 72,45-29-98,-10 8 49,0 1-1,0 1 1,1 0-1,1 0 1,-12 17-1,6-8-58,-23 33 60,37-48-40,1 1 0,-1-1 0,1 1-1,0 0 1,0 0 0,-2 14 0,4-17-11,1 0 0,-1 0 0,1 1 0,1-1-1,-1 0 1,0 0 0,1 0 0,0 0 0,0 0-1,0 0 1,0 0 0,1-1 0,0 1-1,-1 0 1,2-1 0,-1 1 0,0-1 0,0 0-1,1 0 1,0 1 0,3 2 0,1 0 25,-1-1 1,1 0-1,0 0 1,0 0-1,1-1 1,0 0 0,-1-1-1,1 1 1,10 1-1,7 3 50,-15-5-37,-1 0 0,1 0 0,12 1 0,-15-3-57,-1 0-1,0 1 1,0 0 0,0 0-1,-1 1 1,11 5-1,17 7 76,27 13-226,-42-22 197,-1 2-1,23 14 0,-1-1-17,-26-13 18,0 0-1,-1 1 0,0 0 0,0 1 0,-1 0 0,0 1 0,-1 0 1,14 19-1,-13-12 164,18 38 1,-12-21-48,-14-28-91,1 1 0,-2 0 0,1-1 0,-1 1 0,0 0 0,-1 0 0,0 0 0,0 1 0,-1-1 0,0 0 0,0 0 0,-2 11 0,1-14-4,0 0-1,0 0 0,0 1 1,-1-1-1,0 0 0,0-1 0,0 1 1,-1 0-1,1-1 0,-1 1 1,0-1-1,-1 0 0,1 0 1,-1 0-1,0 0 0,0-1 0,0 1 1,0-1-1,-9 5 0,-1-3 77,0 0 0,-1-1 0,0 0 0,0-2 0,0 1 0,-19-1-1,8 0-8,6-1-110,-1-1 0,0-1-1,0-1 1,-25-6 0,30 4-162,1-1 1,-18-8-1,0 0-730,-7-3-2200,37 14 2229,0 0 0,0 1 0,0-1 0,1-1 0,-4-2 0,0-4-1637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39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 2976,'-17'-2'14008,"31"4"-13361,101 13 1010,23 3-642,-113-14-931,-21-3-36,1 0 1,0-1-1,-1 1 0,1-1 0,0 0 0,6-1 1,-8 0 42,-2 1-232,-1 0-1,1 0 1,0 0 0,-1 0 0,1 0-1,0 0 1,-1 0 0,1 0 0,0 0-1,-1 0 1,1-1 0,0 1 0,-1 0-1,1-1 1,-1 1 0,1 0 0,-1-1-1,1 1 1,0-1 0,-1 1 0,1-1-1,-1 1 1,0-1 0,1 1 0,-1-1-1,1 1 1,-1-1 0,1 0-1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39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8224,'0'0'2645,"4"0"-1605,20 3 2275,44-2-1,-20-5-2167,0 2-1,92 8 1,-138-6-1290,21 5-541,-22-5 354,0 0 0,0 0 0,0 1 0,0-1 0,0 0-1,-1 1 1,1-1 0,0 1 0,0-1 0,0 1 0,0-1 0,-1 1 0,5 5-1650,-1 5-452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40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387 615 2144,'2'-15'1695,"0"3"3090,-2 11-4670,-1 1 1,1-1 0,0 0 0,0 1-1,0-1 1,-1 1 0,1-1-1,0 0 1,-1 1 0,1-1 0,-1 1-1,1-1 1,0 1 0,-1-1-1,1 1 1,-1-1 0,1 1 0,-1 0-1,1-1 1,-1 1 0,0 0-1,1-1 1,-1 1 0,1 0-1,-1 0 1,0 0 0,1-1 0,-1 1-1,0 0 1,0 0 0,-21-1 859,21 1-780,-102 2 2450,93-2-2524,1 0 1,-1 1-1,0 1 0,0-1 0,1 2 0,-1-1 0,1 1 1,-1 1-1,1 0 0,0 0 0,0 1 0,1 0 1,0 0-1,-1 1 0,2 0 0,-1 0 0,-9 11 0,15-14-113,0 0-1,0 0 0,0 0 0,0 0 1,0 0-1,0 1 0,1-1 0,-1 0 1,1 1-1,0-1 0,0 1 0,1 0 0,-1-1 1,1 1-1,0 0 0,0-1 0,0 1 1,0 0-1,0-1 0,1 1 0,0 0 1,0-1-1,1 5 0,0-3 7,1 0 1,0 1-1,0-1 1,0-1-1,0 1 0,1 0 1,0-1-1,0 1 0,0-1 1,0-1-1,1 1 1,0 0-1,-1-1 0,7 3 1,2 1 60,1-1-1,-1-1 1,1 0 0,0-1 0,20 3 0,74 6 458,-100-12-518,20 1 130,30-2 1,-46-1-38,1 0 0,-1 0 1,0-2-1,22-6 0,-30 7-61,-1 1-1,0-1 1,0 0-1,0 0 1,0 0-1,-1-1 1,1 1 0,-1-1-1,1 1 1,-1-1-1,0 0 1,0 0 0,0 0-1,2-5 1,-3 6-23,0 0 0,0-1-1,0 1 1,-1 0 0,1-1 0,-1 1 0,1-1 0,-1 1 0,0-1 0,0 1 0,0-1 0,0 1 0,-1-4 0,-9-32 190,7 27-150,0 3-46,0 1 0,-1-1 1,0 0-1,0 1 0,0 0 0,-11-13 1,-35-31-83,36 38 70,-1 1 0,0 1 1,0 0-1,-1 1 0,-31-14 0,-13-5-73,-50-27 82,93 46-13,1 0 0,0-1 0,1-1 0,-18-18 0,25 22-52,1-1 0,1 1 0,-1-1 0,2 0 0,-1 0 0,1-1 1,1 0-1,-1 0 0,-4-20 0,7 22 17,0 1 0,1 0 0,0-1 0,1 1 1,0-1-1,0 0 0,0 1 0,1-1 0,0 1 0,1-1 0,-1 1 0,1 0 0,1 0 1,5-13-1,-2 11 42,-1 1-1,1 0 1,0 0 0,1 0 0,0 0 0,0 1-1,0 0 1,1 1 0,0 0 0,1 0 0,-1 1 0,1 0-1,0 0 1,0 1 0,1 0 0,-1 1 0,1 0 0,0 0-1,11-1 1,-5 2 3,0 0-1,1 1 1,-1 1-1,1 1 1,-1 0-1,0 1 1,1 0-1,-1 2 1,0 0-1,0 1 1,15 6-1,-9 0 49,0 1 0,0 1 0,-1 1 0,-1 0 0,0 2 0,-1 0 0,28 32 0,-27-23 374,3 4-4046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41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3136,'1'4'10555,"3"2"-11532,5 12 1776,-1 0 0,-1 2 0,7 25-1,-3-8 34,31 84 290,-12-36-414,23 103 0,-17-21 268,-35-161-955,25 106 790,-21-100-496,-5-12-308,0-1 0,0 1 1,0 0-1,0 0 0,0 0 0,0 0 0,0 0 0,0 0 0,0 0 0,0 0 0,0 0 0,0 0 0,0 0 1,0 0-1,0 0 0,0 0 0,0 0 0,0 0 0,0 0 0,0 0 0,0 0 0,0 0 0,1 0 0,-1 0 0,0 0 1,0 0-1,0 0 0,0 0 0,0 0 0,0 0 0,0 0 0,0 0 0,0 0 0,0 0 0,0 0 0,0 0 1,0 0-1,0 0 0,0 0 0,0 0 0,0 0 0,0 0 0,1 0 0,-1 0 0,0 0 0,0 0 0,0 0 1,0 0-1,0 0 0,0 0 0,0 0 0,0 0 0,0 0 0,0 0 0,0 0 0,0 0 0,0 0 0,0 0 0,0 1 1,0-1-1,0 0 0,0 0 0,0 0 0,0 0 0,0 0 0,0 0 0,0 0 0,0 0 0,1-19 946,0-1-923,38-166-62,-27 135 55,3 0 0,24-58 1,57-90-195,-40 83-547,-3 7-2996,-37 70-173,-13 31 2313,6-7-874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42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9 179 2240,'-1'0'140,"1"0"0,-1-1 0,1 1 0,-1-1 0,1 1 0,-1-1-1,1 0 1,-1 1 0,1-1 0,-1 1 0,1-1 0,0 0 0,-1 0 0,1 1 0,0-1 0,-1 0 0,1 1 0,0-1 0,0 0 0,0 0 0,9-10 4968,-7 9-4706,13-9 1885,-12 9-1913,0-1 1,1 1-1,0 0 0,-1 0 1,1 0-1,0 0 1,0 1-1,0-1 1,0 1-1,0 0 1,5 0-1,53-6 80,-55 7-298,51-4 67,439-38 1080,-173 10-125,-21 14-522,-240 15-549,23-2 123,164-5 153,276 20 113,-498-7-501,18 1-850,-44-4 395,1 0-1,0-1 1,-1 1-1,1 0 1,-1-1-1,1 0 1,4-1-1,-6 1-238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43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3232,'0'-3'178,"0"2"84,0-1-1,0 1 1,0 0-1,0-1 1,0 1-1,0 0 1,0 0-1,0-1 0,1 1 1,-1 0-1,0 0 1,1-1-1,-1 1 1,1 0-1,-1 0 1,1 0-1,0 0 1,0 0-1,-1 0 1,6-7 2238,-5 8-2221,-1-1 1,0 0 0,0 1 0,0-1 0,1-1-1,-2 12 3297,9 122-685,15 318 74,-18-360-2640,-3-46-1082,8 55 0,-8-91-2205,-2-27-4140,0 0 4057,2-4 629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43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3 134 6560,'-3'-16'2117,"5"9"-1285,2-1-501,-1 1 1,2 0-1,-1 0 0,1 0 0,0 1 1,1 0-1,-1 0 0,1 0 1,0 1-1,1-1 0,0 1 0,-1 1 1,1 0-1,1 0 0,-1 0 1,15-5-1,-9 6-136,0 1 0,-1 0 1,1 1-1,0 0 0,0 1 0,0 0 1,0 1-1,0 1 0,15 4 1,-5-1 111,0 2 0,0 1 0,-1 0 0,25 14 0,-39-18-142,0 1 0,-1 0 0,1 0 1,-1 0-1,-1 1 0,1 0 0,-1 1 0,7 8 1,-11-13-97,0 0 0,-1 0 1,0 1-1,0-1 0,1 0 1,-1 1-1,0-1 1,-1 1-1,1-1 0,0 1 1,-1-1-1,0 1 0,1-1 1,-1 1-1,0 0 0,0-1 1,0 1-1,-1-1 1,1 1-1,-1-1 0,1 1 1,-1-1-1,0 1 0,0-1 1,0 1-1,0-1 0,0 0 1,-1 0-1,1 1 1,-1-1-1,1 0 0,-4 2 1,-4 5 58,0 0 1,0-1 0,-1-1 0,0 0 0,0 0 0,-1-1-1,0 0 1,0 0 0,-1-2 0,-18 7 0,21-9-269,1-1 0,-1 1 0,1-1 0,-1-1 1,1 0-1,-1 0 0,-8-1 0,10 0-351,0-1 0,0 1 0,1-1-1,-1-1 1,1 1 0,0-1 0,0 0 0,0 0 0,-9-7-1,3-1-2195,6 3 895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8:53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6880,'-1'-7'3104,"8"26"-1419,3 178 2354,-7-111-2942,1 292 630,-4-278-1577,0-96-238,0 5-363,0 0 0,0 0-1,3 14 1,-3-23 336,1 0 0,-1 1 0,0-1 0,0 1 0,0-1 0,0 0 0,0 1 0,1-1 0,-1 0 0,0 1 0,0-1 0,1 0 0,-1 0 0,0 1 0,0-1 0,1 0 0,-1 1 0,0-1 0,1 0 0,-1 0 0,0 0 0,1 1 0,11 3-1741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04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56 4640,'-36'-25'2112,"28"14"-1824,3 3 448,0 5-768,10-1 0,0 0-288,3 4 192,5 8-3040,5 3 1728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44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16 3808,'0'-16'6730,"-1"16"-6518,0 0 1,1 0-1,-1 0 0,0 0 0,0 0 0,0 0 0,0 0 0,1 0 0,-1 1 0,0-1 0,0 0 0,1 0 0,-1 1 0,0-1 1,0 0-1,1 1 0,-1-1 0,0 1 0,1-1 0,-2 2 0,-18 13 1451,10-4-1114,1 0 0,0 1-1,0 0 1,1 1-1,1 0 1,-9 20-1,15-30-479,-1 1-1,1 0 0,0 0 0,0 0 0,1-1 0,-1 1 1,1 0-1,0 0 0,0 0 0,0 0 0,0 0 1,1 0-1,-1 0 0,1 0 0,0 0 0,0 0 0,1-1 1,-1 1-1,1 0 0,0-1 0,0 1 0,0-1 0,0 0 1,0 0-1,1 0 0,0 0 0,-1 0 0,1 0 1,0-1-1,0 1 0,1-1 0,-1 0 0,0 0 0,1 0 1,0 0-1,4 1 0,3 1-123,0-1 0,1-1 1,-1 0-1,1 0 0,-1-1 0,1-1 1,16-1-1,8-2-1526,37-10 0,-53 9-511,1-1-1,35-14 1,-12 0-777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46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3072,'8'-3'13890,"16"2"-11080,29 0-3340,122-3 1197,-66 4-310,-47 0 390,-58-14-6544,-4 17 4405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46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12 195 5152,'-1'-1'189,"0"1"-1,0-1 1,1 0 0,-1 1 0,0-1 0,0 0 0,1 1-1,-1-1 1,1 0 0,-1 0 0,1 0 0,-1 1 0,1-1-1,-1 0 1,1 0 0,0 0 0,-1 0 0,1 0 0,0 0-1,0 0 1,0 0 0,0 0 0,0-1 0,4-23 3917,-1 16-3219,11-26 2713,-13 32-3461,0 1 0,0-1 1,0 1-1,0-1 0,0 1 1,1 0-1,-1 0 0,1 0 1,0 0-1,-1 0 0,1 0 0,0 0 1,0 0-1,0 1 0,1-1 1,2-1-1,6-4 349,22-9 0,-30 14-360,12-4-13,0 1-1,0 0 1,1 1 0,22-3 0,64-2 239,-79 8-125,11 1-123,-23 0 24,0 1 0,21-4 0,-26-1-858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50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63 2080,'0'-18'7088,"0"17"-7016,0 1 0,0 0-1,0-1 1,0 1 0,0 0 0,0 0 0,0-1 0,0 1 0,-1 0 0,1-1 0,0 1 0,0 0-1,0 0 1,0 0 0,-1-1 0,1 1 0,0 0 0,0 0 0,-1 0 0,1-1 0,0 1 0,0 0-1,-1 0 1,1 0 0,0 0 0,-1 0 0,1 0 0,0 0 0,0 0 0,-1 0 0,1 0 0,0 0-1,-1 0 1,1 0 0,0 0 0,0 0 0,-1 0 0,1 0 0,0 0 0,-1 0 0,1 0 0,0 0-1,0 0 1,-1 0 0,1 1 0,0-1 0,-1 0 0,-1 1 658,2-1-699,0 0 0,0 0 0,0-1-1,0 1 1,0 0 0,0 0 0,0 0 0,0 0 0,0 0 0,0 0 0,0 0 0,0 0-1,0 0 1,0-1 0,0 1 0,0 0 0,0 0 0,0 0 0,0 0 0,0 0 0,0 0-1,-1-1 372,1 1-371,0 0 0,0 0 0,0 0 0,0 0-1,0 0 1,0 0 0,0 0 0,0 0 0,-1 0 0,1 0 0,0 0 0,0 0 0,0 0-1,0-1 1,0 1 0,0 1 0,0-1 0,0 0 0,0 0 0,0 0 0,-1 0 0,1 0-1,0 0 1,0 0 0,0 0 0,0 0 0,0 0 0,0 0 0,0 0 0,10-6 401,20-6-552,-28 11 151,19-4 232,0 0 1,22-2-1,-26 6-119,0 1 0,0 0 0,0 1 0,0 1 0,0 1 0,20 5 0,-35-7-100,3 0 58,1 0 0,-1 0 1,0 0-1,7 0 0,-11-1 244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51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4992,'1'-17'11223,"-1"16"-11140,4 12 162,1-1 0,-1 1 0,-1 0 0,0 0-1,2 21 1,0-4-61,74 301 899,-47-196-580,-30-115-354,0 0 0,0 1 0,-2-1 0,0 0 0,-4 25 0,3-39-79,0 1 0,0-1 0,-1 0 0,1 0 0,-1 0 0,-2 4 0,3-7-37,1 1 0,-1-1 0,0 0 0,1 0 0,-1 0 0,0 0-1,0 0 1,0 0 0,0 0 0,0-1 0,0 1 0,0 0 0,0 0 0,0-1 0,0 1-1,0-1 1,0 1 0,-1-1 0,1 1 0,0-1 0,0 0 0,0 0 0,-1 1-1,-1-1 1,-1-1-15,0 0-1,0 0 0,1 0 0,-1-1 1,0 1-1,1-1 0,-1 0 0,1 0 1,0 0-1,0 0 0,0-1 0,0 1 1,0-1-1,0 0 0,1 0 0,-1 0 0,1 0 1,0 0-1,0 0 0,0-1 0,0 1 1,-2-7-1,-1-4-75,1 0 0,0 0 0,1-1 0,-3-27 0,5 32 11,1 0 1,0 1-1,0-1 0,1 0 1,1 1-1,-1-1 1,2 1-1,-1 0 0,5-10 1,-1 4 2,2 0 1,0 1 0,0 0 0,20-24-1,9-6 141,2 2 0,2 1 0,2 2 0,1 2 0,70-43 0,-26 24-929,-75 45-2240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52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0 4736,'-3'0'3181,"3"0"-3120,-1 0-1,1 1 0,0-1 1,0 0-1,-1 0 1,1 0-1,0 0 0,0 1 1,0-1-1,-1 0 1,1 0-1,0 0 1,0 1-1,0-1 0,0 0 1,0 0-1,-1 1 1,1-1-1,0 0 0,0 0 1,0 1-1,0-1 1,0 0-1,0 0 1,0 1-1,0-1 0,0 0 1,0 0-1,0 1 1,0-1-1,0 0 0,0 0 1,0 1-1,0-1 1,0 0-1,1 0 1,-1 1-1,1 6 696,0 1-1,0-1 1,-1 0-1,-1 14 1,0 6 165,-5 378 2758,6-342-3471,1-39 27,-1-1 0,-1 1-1,-7 40 1,7-61-119,-4 9 351,-11-2-442,3-6-89,0 0 1,0 0-1,-23 2 1,-17 4 77,-27 6-75,38-9 5,21-6 235,14-2-17,16-3 94,2 2-43,0 1 1,22-2-1,3 1-48,-16-1-83,91-8 535,112 5-772,-210 7 38,-9-1-164,0 0 1,-1 0-1,1 0 1,0 0-1,0 0 1,0-1-1,0 1 1,-1-1-1,6-2 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53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 4160,'-22'-11'5882,"118"13"2541,44 5-6338,-3 1-2054,-61-6-938,-25-2-3119,-28 0 1946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53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5216,'0'-1'268,"1"0"0,-1 0 0,1 0 0,-1-1 0,1 1-1,-1 0 1,1 0 0,0 0 0,0 0 0,0 0 0,-1 1 0,1-1 0,0 0 0,0 0 0,0 0 0,0 1 0,0-1 0,0 0 0,1 1 0,-1-1-1,0 1 1,0 0 0,0-1 0,0 1 0,2 0 0,-1 0-56,-1 0 0,1 0-1,-1 1 1,1-1 0,-1 1 0,1-1-1,-1 1 1,1 0 0,-1-1 0,0 1-1,1 0 1,-1 0 0,0 0 0,0 0-1,1 0 1,-1 0 0,0 1 0,0-1-1,0 0 1,1 2 0,3 6 231,0 0 0,-1 1-1,0-1 1,0 1 0,-1 0 0,0 0 0,0 0 0,1 18 0,0 88 635,-4-97-884,1 21-140,0 24-596,-5-23-3775,3-33 2531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54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3 3808,'-1'0'214,"0"0"1,1-1 0,-1 1-1,0 0 1,1-1 0,-1 1-1,0 0 1,1 0-1,-1 0 1,0-1 0,1 1-1,-1 0 1,0 0-1,0 0 1,1 0 0,-1 0-1,0 0 1,1 1-1,-1-1 1,0 0 0,0 0-1,1 0 1,-1 1 0,0-1-1,1 0 1,-1 1-1,1-1 1,-1 1 0,0-1-1,1 0 1,-1 1-1,1-1 1,-1 1 0,1 0-1,-1 0 1,-13 11 1221,0-1-663,-1 1-1,2 0 1,0 2-1,1-1 1,0 1-1,-16 27 1,16-21-362,1 1 1,1 0-1,1 0 1,-12 43-1,14-34-262,1 0 0,2 1 0,1-1 0,1 1 0,2 0 0,1 0 0,1 0-1,9 43 1,-4-46-266,1-2 0,1 1-1,1-1 1,1 0 0,28 45-1,-30-56-1578,3-2 496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54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39 5408,'-19'-9'1728,"19"9"-1687,0 0 1,-1 0-1,1 0 0,0 0 1,-1 0-1,1 0 0,-1 0 1,1 0-1,0 0 0,-1 0 1,1 0-1,0 0 1,-1 0-1,1 0 0,-1 0 1,1 0-1,0 0 0,-1 1 1,1-1-1,0 0 0,-1 0 1,1 0-1,0 1 1,-1-1-1,1 0 0,0 1 1,0-1-1,-1 0 0,1 0 1,0 1-1,0-1 0,-1 1 1,-3 9 1729,-5 26 1574,-5 55-1,12-72-2978,1 0-1,1 0 1,1 0-1,6 34 1,-6-48-305,0 0 0,1 0 1,0 0-1,0 0 0,0 0 1,0 0-1,1 0 0,-1-1 1,1 1-1,1-1 0,-1 0 1,0 0-1,1 0 0,0 0 1,0-1-1,0 1 0,7 3 1,-6-4-3,1 0 0,0-1 1,0 1-1,0-1 1,0-1-1,1 1 0,-1-1 1,0 0-1,1 0 0,-1-1 1,1 0-1,-1 0 1,1 0-1,7-2 0,-4 0 64,0 0 0,0-1 0,-1 0 0,16-7 0,-20 7-86,0 1-1,-1-1 1,1 0 0,0 0 0,-1-1-1,0 1 1,0-1 0,0 0 0,0 0-1,4-7 1,-4 4-10,0-1 0,0 1-1,-1-1 1,0 0 0,-1-1 0,0 1 0,0 0-1,-1-1 1,0 1 0,0-1 0,-1 1 0,0-1-1,0 1 1,-1-1 0,-3-14 0,1 11-47,0 0 0,-1 1 0,0-1 0,-1 1-1,0 0 1,0 0 0,-2 0 0,1 1 0,-1 0 0,-11-12 0,13 17-85,-1-1 1,0 1-1,0 0 0,0 0 0,-1 1 1,0 0-1,0 0 0,0 1 0,0-1 1,-14-3-1,17 6-54,1 0-1,-1 0 1,1 0 0,-1 0 0,0 1-1,0-1 1,1 1 0,-1 0-1,0 0 1,0 1 0,1-1-1,-1 1 1,0 0 0,1 0 0,-1 0-1,0 0 1,1 1 0,0-1-1,-1 1 1,1 0 0,0 0-1,-5 4 1,5-4-288,0 1 1,0-1-1,1 1 1,-1 0-1,1-1 0,-1 1 1,1 1-1,-2 3 0,-1 10-4066,4-1 1644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06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20 4064,'5'-19'6533,"-5"23"-5728,-1 12-379,0 0 0,-1 0-1,-8 31 1,-21 46 614,16-49-604,-7 19-169,-23 74 266,35-100-208,-9 67 1,18-95-243,0 0 0,1 1 0,0 0 0,1-1 1,0 0-1,0 1 0,4 11 0,-4-18-22,0 0 0,0 1-1,0-1 1,1 0 0,-1 0 0,1 0-1,0 0 1,0 0 0,0 0-1,0-1 1,0 1 0,1-1-1,-1 1 1,1-1 0,0 0 0,0 0-1,-1 0 1,1 0 0,1-1-1,-1 1 1,0-1 0,0 0-1,5 1 1,2 0 14,-1-1 0,1-1 0,0 1-1,0-2 1,0 1 0,-1-1 0,14-4 0,68-20 101,-74 19-167,-10 4-73,10-3-42,0-1-1,0 0 0,27-16 0,-43 22 27,-1 0-1,0 0 0,1 0 0,-1-1 1,1 1-1,-1 0 0,0-1 0,1 1 0,-1 0 1,0 0-1,1-1 0,-1 1 0,0-1 1,0 1-1,1 0 0,-1-1 0,0 1 0,0-1 1,0 1-1,1 0 0,-1-1 0,0 1 1,0-1-1,0 1 0,0-1 0,0 1 0,0-1 1,0 1-1,0-1 0,0 1 0,0-1 1,0 1-1,0 0 0,0-1 0,-1 1 0,1-1 1,0 1-1,0-1 0,0 1 0,-1-1 1,-4-8-1616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55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2 6240,'2'-1'3105,"2"6"-1257,4 8 45,-8-13-1891,14 26 2986,16 44 1,0 28-537,6 103-412,-29-146-1424,0 57 1,-7-81-340,-1 0 0,-2 0 0,-9 43 0,-34 91-25,38-142-751,-1 0 1,-2-1 0,0 0-1,-27 39 1,34-56-17,0 0 0,0 0 0,0-1 0,-1 0 0,1 0 0,-10 6 0,12-9-21,0 0-1,0 1 1,-1-1-1,1 0 1,0-1-1,-1 1 1,1 0-1,-1-1 1,1 1-1,-1-1 1,1 0-1,-1 0 1,1 0-1,-1 0 1,1 0-1,-5-1 1,-13-7-4189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58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1 3808,'-7'4'10130,"7"7"-5877,9 19-4559,-3-11 1258,-3 8-221,-1 44 0,-1-22-348,8 284 1121,-1-204-491,-8-128-989,0-1-1,-1 0 1,1 0-1,0 1 1,0-1-1,-1 0 0,1 1 1,0-1-1,-1 0 1,1 0-1,0 1 1,-1-1-1,1 0 1,0 0-1,-1 0 1,1 0-1,0 0 0,-1 1 1,1-1-1,-1 0 1,1 0-1,0 0 1,-1 0-1,1 0 1,-1 0-1,1 0 0,0 0 1,-1 0-1,1 0 1,-1-1-1,1 1 1,0 0-1,-1 0 1,1 0-1,0 0 1,-1-1-1,1 1 0,-1 0 1,-15-7-277,10 4 215,0 1 1,0-1 0,0 1 0,0 1 0,-1-1 0,1 1-1,-1 0 1,1 0 0,-13 0 0,-3 3-125,-35 5 0,26-2 74,14-3 37,1 0-7,0 0 0,-1 1 0,2 0 0,-31 12-1,46-15 60,0 0 0,0 0 0,0 0 0,-1 0 0,1 0 0,0 0 0,0 0 0,0 0 0,0 0 0,0 0 0,0 0 0,-1 0 0,1 0 0,0 0 0,0 0 0,0 0 0,0 0 0,0 0 0,0 1 0,0-1 0,0 0 0,0 0 0,0 0 0,-1 0 0,1 0 0,0 0 0,0 0 0,0 0 0,0 1 0,0-1 0,0 0 0,0 0 0,0 0 0,0 0 0,0 0 0,0 0 0,0 1 0,0-1 0,0 0 0,0 0 0,0 0 0,0 0 0,0 0 0,0 1 0,7 1 90,12 1 179,16-5 288,52-9 1,-14 1-284,113-11 29,-56 10-541,-77 9-4545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2:58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18 4640,'-50'-4'10554,"279"-3"-3626,-111 0-8208,151 12 0,-246-3-1584,-1 0 854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3:03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24 3328,'-2'0'262,"1"-1"0,-1 1 0,-1-1 1,1 1-1,0 0 0,0 0 0,0 0 0,-23 6 9939,31-9-9630,13-3-297,1 2 0,-1 0 0,24-1 0,-21 2-197,-12 2-48,0 0 0,0 0 0,0 1 0,0 1 0,0-1 0,0 2 0,0-1 0,15 6 0,-24-7-17,0 1 0,1-1 1,-1 1-1,0 0 0,0-1 0,1 1 0,-1 0 0,0 0 0,0 0 0,0 0 0,0 0 0,0 0 0,0 0 0,0 0 0,-1 0 0,1 1 0,0-1 0,-1 0 0,1 1 0,0-1 0,-1 0 0,0 1 0,1-1 0,-1 0 0,0 1 0,0-1 0,1 1 0,-1-1 0,-1 2 0,1 2 68,-1 0 1,0 0-1,-1 0 0,1 0 0,-1 0 1,-4 8-1,-20 36 559,-3-2-1,-56 72 0,72-102-372,-34 50 1510,47-67-1767,0 0-1,0 0 0,0 0 0,0 0 0,0 1 1,1-1-1,-1 0 0,0 0 0,0 0 1,0 0-1,0 0 0,1 0 0,-1 1 1,0-1-1,0 0 0,0 0 0,0 0 1,1 0-1,-1 0 0,0 0 0,0 0 0,0 0 1,1 0-1,-1 0 0,0 0 0,0 0 1,0 0-1,1 0 0,-1 0 0,0 0 1,0 0-1,0 0 0,1 0 0,-1 0 1,0 0-1,0 0 0,0 0 0,1-1 0,-1 1 1,14-2 136,46-14-980,24-5-1647,-54 17 860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3:05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34 268 4320,'-5'-13'8133,"5"14"-7808,-1 1 1,1 0-1,0-1 1,0 1 0,0 0-1,0-1 1,0 1-1,0 0 1,0 1-1,1 9 233,-1 71 985,4 255 375,-1-259-1515,3 56 256,-4-107 133,-2-26-544,-2-17-344,-37-428-939,38 422 962,-1-134-208,4 132 208,0 0 0,1 0 0,2 1-1,12-40 1,-12 49 10,0-1 0,1 1 0,1 1 0,0-1 0,1 1 0,10-14 0,-13 21 62,0-1-1,0 2 1,1-1-1,-1 0 0,1 1 1,0 0-1,0 0 1,0 1-1,1-1 1,-1 2-1,1-1 1,0 1-1,0 0 1,8-2-1,-3 3 14,0 0 0,-1 1 0,1 0 0,0 0 0,0 2 0,-1-1 0,1 2 0,-1-1 0,1 2 0,-1-1 0,0 2 0,0-1 0,-1 1 0,12 8 0,-7-4 51,0 1 0,-1 1 0,0 0 0,-1 1 0,0 0 0,-1 2 0,0-1 0,16 26 0,-24-32-27,0 0 1,-1 1 0,0 0 0,-1 0-1,1 0 1,-1 0 0,-1 0-1,0 0 1,0 0 0,0 0-1,-1 1 1,0-1 0,-1 0 0,0 1-1,0-1 1,-5 15 0,2-11-5,-1 0 1,1 0 0,-2 0-1,0-1 1,0 0 0,-1 0-1,-1 0 1,1-1 0,-2 0-1,1-1 1,-1 0 0,-1 0-1,0-1 1,-15 11 0,3-6-51,1 0-1,-1-2 1,-1 0 0,0-1 0,-1-2 0,-37 10-1,31-12 1,20-5-68,-1 2 0,1-1 0,0 1 0,-20 9 0,29-12 91,0 1 0,0 0 0,0 0 0,0-1 0,0 1-1,0 0 1,0 0 0,0 0 0,0 0 0,1 0-1,-1 0 1,0 0 0,1 0 0,-1 0 0,1 0 0,-1 1-1,1-1 1,-1 0 0,1 0 0,0 1 0,0-1 0,0 0-1,0 0 1,0 1 0,0-1 0,0 0 0,0 0 0,0 1-1,0-1 1,1 0 0,-1 0 0,0 0 0,1 1 0,0 0-1,1 4 77,1-1-1,0 0 0,0 1 0,0-1 1,8 8-1,1 0 118,0-2-1,0 1 1,1-2 0,23 15-1,62 29 444,-34-19-206,-62-34-423,37 21 193,56 42-1,-49-21 274,-33-29-428,-13-14-75,0 0-1,0 0 1,0 0-1,0-1 1,0 1 0,0 0-1,0 0 1,0 0-1,0 0 1,0 0-1,1 0 1,-1 0-1,0 0 1,0 0-1,0 0 1,0 0 0,0 0-1,0 0 1,0-1-1,0 1 1,0 0-1,0 0 1,0 0-1,1 0 1,-1 0 0,0 0-1,0 0 1,0 0-1,0 0 1,0 0-1,0 0 1,0 0-1,0 0 1,1 0-1,-1 0 1,0 0 0,0 0-1,0 0 1,0 0-1,0 0 1,0 0-1,0 0 1,0 0-1,0 1 1,0-1 0,1 0-1,-1 0 1,0 0-1,-5-11-3047,0 3 1521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3:06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291 401 2976,'6'3'7627,"-31"3"-5799,14-3-1198,-14 4 474,1 2 0,-43 21 0,53-23-830,1 1-1,0 1 1,0 0-1,1 0 1,1 1-1,-12 13 0,17-17-224,1 1-1,1-1 1,-1 1 0,1 1-1,0-1 1,1 1-1,0-1 1,0 1-1,-3 16 1,5-21-32,0 0 0,1 0-1,-1 1 1,1-1 0,0 0 0,0 0 0,1 1 0,-1-1 0,0 0 0,1 0 0,0 0 0,0 0 0,0 0 0,0 0 0,0 0-1,1 0 1,-1 0 0,1 0 0,0 0 0,0-1 0,0 1 0,0-1 0,0 0 0,0 1 0,1-1 0,-1 0 0,1 0-1,3 1 1,-3-1 15,0-1-1,0 0 1,0 0-1,0 0 0,0 0 1,0 0-1,0-1 1,0 1-1,1-1 1,-1 0-1,0 0 0,0 0 1,1 0-1,-1-1 1,0 1-1,0-1 0,5-1 1,1-2 25,-1 1 0,0-1-1,0-1 1,0 0 0,7-5 0,2-4-17,0 0-1,-2-1 1,1-1-1,23-32 1,-21 23-168,-1-1 0,23-50-1,-30 50 79,0 1 0,-2-2 0,-1 1 0,-1-1 0,2-29 0,1-138 254,-13 143 223,4 51-417,0-1 0,0 1 1,0-1-1,0 0 0,0 1 0,-1-1 0,1 1 0,0-1 1,0 0-1,0 1 0,0-1 0,-1 1 0,1-1 1,0 1-1,0-1 0,-1 1 0,1-1 0,0 1 0,-1-1 1,1 1-1,-1-1 0,1 1 0,-1-1 0,0 2 1,0-1 0,1 1 0,-1-1 0,1 1 0,-1-1 0,1 1 0,-1-1 0,1 1 0,-1 0 0,1-1 0,-1 1 0,1 0 0,0 0 0,-1-1 0,1 1 0,0 0 0,0 0 0,-1 0 0,1 1 0,-8 31 549,1 0 1,-5 61-1,10 69 527,23 64-699,-2-40-3443,-16-164 1631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3:18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0 313 1888,'11'8'5594,"-8"-7"-5502,-1 0 0,1 0-1,-1-1 1,0 1-1,1 0 1,-1-1-1,1 1 1,0-1 0,-1 0-1,5 0 1,30-5 576,-14 2-402,88-12 377,-42 4-406,33-4 200,44-6 27,-39 14-295,-59 5-93,143-1 552,3 1-312,-82-1-250,22-2 87,-107 3-172,269-11 86,-44 24 557,-137 0-632,3 0-27,3-9 162,68 5-104,-22 14-50,58 5 171,-30-19-40,16 1 80,-132-6-247,91-11 0,7 1 408,78 0 220,-39-11-464,48 5-166,-104 8 194,46 5 64,-115 2-306,128 3-31,-6 4 314,-2-1-132,324-26 426,-185-8-170,198-8-49,-363 27-84,71-4 41,-37 0-21,251-26 325,-245 13 151,13-1-226,-195 20-364,-4 0 70,40-10 1,-26 3-56,9-2-907,-24 1-2971,-22 6 1674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3:22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18 3072,'15'-18'8929,"-16"36"-6360,-5 19-945,-1 28-544,6-59-1051,0 112 918,2-26-504,-2-61-324,1-1 0,8 58 0,-7-83-564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3:22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35 4800,'-5'0'5658,"65"-3"-494,30-10-2327,10-1-1819,-55 11-820,0 1 1,0 2 0,62 9-1,-65-4-365,-14-4-3175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3:23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23 5824,'0'-1'150,"0"0"0,0 1 1,1-1-1,-1 0 0,0 0 0,0 0 1,0 1-1,1-1 0,-1 0 0,0 1 1,1-1-1,-1 0 0,1 1 0,-1-1 1,1 0-1,-1 1 0,1-1 0,-1 1 1,1-1-1,-1 1 0,1-1 0,0 1 1,0-1-1,1 0 230,1 0 0,-1 0 0,0 0-1,1 0 1,-1 1 0,1-1 0,3 1 0,1-1 9,-1 1-1,1 0 0,0 1 1,-1-1-1,8 3 1,-7-1-270,-1 0 0,1 0 0,-1 1 1,0 0-1,1 0 0,-2 0 1,1 1-1,0 0 0,-1 0 0,1 0 1,-1 1-1,7 8 0,-9-9-31,-1 0 0,1-1 0,-1 1 0,0 1-1,0-1 1,0 0 0,-1 0 0,1 1-1,-1-1 1,0 1 0,-1-1 0,1 1 0,-1-1-1,1 1 1,-1 0 0,-1-1 0,1 1 0,-1-1-1,-2 10 1,-1-2 97,-1 1-1,0-1 1,-1 0 0,0 0 0,-1 0-1,-1-1 1,1 0 0,-18 17-1,-5 3 374,-47 36 1,72-61-611,10-5 56,14-6 151,-16 4-86,62-15 174,115-13 0,-55 12-1113,-59 4-2844,-25 2-4983,-28 10 5231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06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40 192 5888,'-29'-10'1898,"28"10"-1809,0 0-1,0 0 1,1-1-1,-1 1 1,1 0-1,-1 0 0,0-1 1,1 1-1,-1 0 1,0-1-1,1 1 1,-1-1-1,1 1 1,-1-1-1,0 0 0,1 1-20,0 0 0,0-1-1,0 1 1,0 0-1,0 0 1,0-1 0,0 1-1,0 0 1,0 0-1,0-1 1,0 1-1,0 0 1,0 0 0,0-1-1,0 1 1,0 0-1,1 0 1,-1 0 0,0-1-1,0 1 1,0 0-1,0 0 1,0 0 0,0-1-1,1 1 1,-1 0-1,0 0 1,13-8 2155,-6 7-1928,0-1 0,-1 1 0,1 1 0,0-1 0,7 1 0,17-1 106,174-26 447,-27 0-322,-63 9-2706,-96 16 881,-1-2 0,27-8 0,-36 9 329,0-1 0,-1 0 0,1 0 0,-1-1 0,0 0 0,13-11 0,9-9-1489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3:24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15 3552,'-4'-15'6885,"-8"43"-1180,-2 19-4102,4-12-831,-21 102 572,27-120-1227,0 16 112,1-1 1,2 66-1,2-44 256,-1-50-425,-1-1-1,1 1 0,-1 0 0,0-1 0,0 1 0,0 0 0,0-1 1,-3 4-1,-4 15 256,8-20-293,-1 0 0,0 0 0,0 0 0,-1 0 0,1 0 0,0 0 0,-1-1 0,1 1 0,-1-1 0,1 1 1,-3 1-1,-25 18 149,9-6-175,-10 12-92,17-15 108,0-1 1,-18 13 0,24-19-31,1 0 1,0 0-1,0 1 1,-6 8-1,8-9-25,-1 0-1,0 0 1,-8 6-1,76-38 135,-18 11-12,0 2 0,0 2 1,1 2-1,1 2 0,-1 2 0,84 0 1,-109 7-277,-14-1-445,0 1-1,0-1 1,0 0 0,13-3 0,-23-14-6675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3:24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54 5056,'-26'-27'3454,"25"27"-3291,1-1 0,0 1 0,-1 0 0,1-1 0,0 1 0,0-1 0,0 1 0,-1-1 0,1 1 0,0-1 0,0 1 0,0 0 0,0-1 0,0 1 0,0-1 0,0 1 0,0-1 0,0 1 0,0-1 0,0 1 0,0-1 0,0 1 0,0-1 0,1 1 0,-1-1 0,0 1 0,3-3 1304,-3 2-1304,0 1 0,2-1 0,-1 0 136,1 0 1,0 0-1,0 0 1,0 0-1,0 0 0,0 1 1,0-1-1,1 0 0,3 0 1,11 1 327,0 0 1,0 0-1,27 6 1,6-1-354,140 15 78,-122-14-955,-21-1-2661,-17 0 1334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3:26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4320,'14'-19'8718,"21"11"-6348,-31 7-2149,1 1 1,-1 0-1,1 0 1,-1 1 0,1-1-1,6 3 1,-10-3-188,0 0 1,0 1-1,1-1 0,-1 1 0,0-1 1,0 1-1,1 0 0,-1-1 0,0 1 1,0 0-1,0 0 0,0-1 1,0 1-1,0 0 0,0 0 0,0 0 1,-1 0-1,1 1 0,0-1 0,0 0 1,-1 0-1,1 0 0,-1 1 1,1-1-1,-1 2 0,1 1 60,-1 1 0,0 0 1,-1-1-1,1 1 0,-1 0 0,0-1 0,0 1 0,-1-1 1,1 1-1,-1-1 0,-3 6 0,-4 6 328,-17 23 0,12-19-71,2-4-22,-20 34 297,32-49-625,-1 0 0,1 0-1,-1 0 1,1 0 0,0-1 0,-1 1-1,1 0 1,0 0 0,-1 0 0,1 0 0,0 0-1,0 0 1,0 0 0,0 0 0,0 0-1,0 0 1,0 0 0,1 0 0,-1 0-1,0 1 1,1-2 3,-1 1-1,1 0 0,-1-1 1,1 1-1,0 0 0,-1-1 1,1 1-1,0-1 0,-1 1 1,1-1-1,0 0 0,0 1 0,-1-1 1,1 0-1,0 1 0,0-1 1,0 0-1,1 0 0,4 1 31,1-1 0,0 0 0,0 0 0,10-2 0,-11 1-11,23-3 31,40-13 0,21-4-1516,-77 20 0,-1 0 1,24 0 0,-10 4-859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3:40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59 146 3072,'-1'-20'7648,"1"20"-7599,0 0 0,-1 0-1,1 0 1,0 0 0,0 0 0,0-1 0,0 1 0,-1 0 0,1 0 0,0 0 0,0 0 0,0 0 0,0 0 0,-1 0 0,1 0 0,0 0-1,0 0 1,0 0 0,-1 0 0,1 0 0,0 0 0,0 0 0,0 1 0,0-1 0,-1 0 0,1 0 0,0 0 0,0 0 0,0 0 0,0 0-1,0 0 1,-1 0 0,1 1 0,0-1 0,0 0 0,0 0 0,0 0 0,0 0 0,0 0 0,0 1 0,-1-1 0,1 0 0,0 0 0,0 0-1,0 0 1,0 1 0,-3 15 1209,4 31-323,-1-30-531,0 447 2011,5-239-1279,-5-223-1079,0-1-1,0 1 0,0 0 1,0 0-1,-1-1 0,1 1 1,-1 0-1,1 0 0,-1-1 0,1 1 1,-1-1-1,0 1 0,0-1 1,-1 3-1,2-4-40,0 0 0,-1 0 0,1 1 0,0-1 0,0 0 0,-1 0 0,1 0-1,0 0 1,0 0 0,-1 1 0,1-1 0,0 0 0,-1 0 0,1 0 0,0 0 0,0 0 0,-1 0 0,1 0 0,0 0 0,-1 0-1,1 0 1,0 0 0,-1 0 0,1 0 0,0 0 0,-1-1 0,1 1 0,-1 0 0,0-1-1,0 0 1,0 1 0,0-1-1,0 0 1,0 0-1,1 0 1,-1 0-1,0 0 1,0-1-1,0-1 1,-3-4-24,1-1 0,0 0 0,0 0 0,1 0 0,0 0 0,-1-15 0,-1-59 234,2 31-140,2-45-229,1 37 120,0 37 41,8-41 0,-1 15 5,0 5-139,1 1 1,17-43-1,-21 71 100,1-6-116,2 0-1,13-25 0,-15 34 98,0 1 0,1 0 0,0 1 0,0-1 0,17-15 0,-12 15-27,1 0 1,0 0-1,0 1 0,1 1 0,23-11 0,-32 17 5,1 0 0,0 0 1,0 0-1,0 1 0,0 0 1,0 0-1,11 1 0,-13 0 21,0 0 0,0 1-1,0 0 1,-1 0 0,1 0-1,0 0 1,-1 0 0,1 1 0,-1 0-1,1-1 1,-1 1 0,0 1-1,5 3 1,-5-3 33,1 1 1,-1 0-1,0 0 0,0 0 1,0 1-1,-1-1 1,1 1-1,-1-1 0,0 1 1,-1 0-1,1 0 0,-1 0 1,0 0-1,0 0 0,0 0 1,-1 0-1,0 0 0,0 6 1,-1-2-3,0 1-1,0-1 1,0 0 0,-1-1 0,-1 1 0,0 0 0,0 0 0,0-1 0,-8 13 0,4-12 48,1 0-1,-2 0 1,1-1 0,-1 0 0,0 0-1,-1-1 1,-9 7 0,-8 3 87,-36 17 0,-82 34 206,142-68-358,0 1 0,1 0-1,-1 0 1,1 0 0,-1 0-1,0 0 1,1 0-1,0 0 1,-1 0 0,1 0-1,0 1 1,-1-1 0,1 1-1,-1 2 1,1-3 10,1 0 0,0 0 0,-1 0 0,1 0 0,0 0 0,0 0 0,0 1 0,0-1 0,0 0 0,0 0 0,0 0 0,0 0 0,0 0 0,1 0 0,-1 0 0,0 0 0,1 0 1,-1 0-1,1 0 0,-1 0 0,1 0 0,0 0 0,-1 0 0,2 1 0,9 11 264,1-1 0,21 16 0,-11-10 85,83 87 787,-48-46-909,19 28 203,2 1 198,-66-77-424,-12-11-242,0 1 0,0-1-1,0 0 1,1 1-1,-1-1 1,0 0-1,0 0 1,1 1 0,-1-1-1,0 0 1,0 0-1,1 1 1,-1-1 0,0 0-1,1 0 1,-1 0-1,0 0 1,1 0 0,-1 1-1,0-1 1,1 0-1,-1 0 1,0 0 0,1 0-1,-1 0 1,0 0-1,1 0 1,-1 0 0,0 0-1,1 0 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04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83 1248,'-2'-14'14595,"2"13"-14501,-1 0 0,1 0 0,-1 0 0,1 0 0,0 0 0,-1 0 0,1 0 0,0 0 0,0 0 0,0 0 0,-1 0 0,1 0 0,0 0 0,0 0 0,1 0 0,-1 0 0,0 0 0,0 0 0,0 0 0,1 0 0,-1 0 0,1-1 0,2-1-42,0 0 0,0 1-1,1-1 1,-1 1 0,0 0 0,1 0 0,0 1 0,-1-1 0,9-1 0,37-9 197,5 6 65,108 2 0,-111 4 12,-7 3-47,-1 1-1,46 12 1,-78-14-197,10 2 47,-14-2 29,1 0 1,-1-1-1,9 1 0,-43 2-8883,23-3 7995,0 1-1,0 0 0,0 0 1,-1 0-1,2 0 0,-1 0 1,0 1-1,0 0 0,-3 3 1,-11 15-1574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04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59 3072,'-3'-13'7205,"11"-9"1445,-8 22-8611,1-1 0,-1 1 0,0 0 0,1 0 0,-1 0-1,0-1 1,1 1 0,-1 0 0,0 0 0,1 0 0,-1 0-1,1 0 1,-1 0 0,0-1 0,1 1 0,-1 0 0,0 0-1,1 0 1,-1 0 0,1 1 0,-1-1 0,0 0-1,1 0 1,-1 0 0,1 0 0,0 0 0,6 1 91,33-8 126,0 1 0,0 3 1,44 0-1,-34 2-124,116 1 6,-80 1 98,-60 0-35,-21 0-420,-1-1 0,1 0 0,0 0 0,0 0-1,0 0 1,0-1 0,0 0 0,7-2 0,-10 3-176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06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25 124 2656,'-17'0'8828,"17"0"-8792,0 0 96,0-1 1,1 1 0,-1 0 0,0-1-1,0 1 1,0-1 0,1 1 0,-1 0-1,0-1 1,0 1 0,0-1 0,0 1-1,0 0 1,0-1 0,0 1 0,0-1-1,0 1 1,0-1 0,0 1 0,0 0-1,0-1 1,0 1 0,0-1 0,-1 0-1,-4-13 1283,2 6-607,6-27 658,-3 33-1453,0 0-1,0 1 0,0-1 0,0 0 0,0 1 0,0-1 1,0 0-1,1 1 0,-1-1 0,1 1 0,-1-1 0,1 1 0,0-1 1,0 1-1,1-3 0,0 3-27,0-1 0,0 1 0,0-1 0,1 1 0,-1 0 0,0 0 0,1 0 1,3-1-1,-1 1 13,7-3 59,0 1-1,1 0 1,-1 1-1,1 1 1,20 0-1,66 7 279,-88-5-252,227 10 1597,-223-14-1022,-9 0-2675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08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87 182 3648,'-2'0'345,"1"-1"0,-1 0 0,1 0 0,-1 1 0,0-1 0,0 1 0,1-1 0,-1 1 0,0 0 0,0-1 0,1 1 0,-1 0 0,0 0 0,0 0 0,0 1 0,1-1 0,-3 1 0,-13 0 2031,11-1-1779,-13 0 1680,18-1-2229,1 1 0,-1 0 0,0 0 0,1 0 0,-1-1 0,1 1 0,-1 0 0,1 0 0,-1-1 0,1 1 0,-1-1 0,1 1 0,0 0 0,-1-1 0,1 1 0,0-1 1,-1 1-1,1-1 0,0 1 0,-1-1 0,1 1 0,0-1 0,0 1 0,-1-1 0,1 1 0,0-1 0,0 0 0,0 1 0,0-1 0,0 1 0,0-2 0,17-14 506,-4 5-516,1 1 0,0 1 0,30-15-1,51-15 159,-83 34-95,123-36-66,-117 37 5,-14 3-31,1 0 0,-1 0-1,0 0 1,1 1 0,-1 0-1,1 0 1,-1 0 0,1 0 0,-1 1-1,0-1 1,1 1 0,-1 0 0,0 1-1,0-1 1,0 1 0,1 0-1,6 4 1,-8-3 43,0-1 0,0 1-1,0 0 1,0 0 0,-1 0-1,1 0 1,-1 0 0,0 0-1,0 1 1,0-1 0,0 1-1,-1-1 1,1 1 0,-1 0 0,0-1-1,0 1 1,0 0 0,-1 0-1,0 0 1,1 6 0,-2 7 138,0 1 0,-2-1 1,1 0-1,-10 28 0,-28 64 551,21-64-604,-4 13 198,-42 74 0,46-99-76,-2 0 0,-2-2 1,-36 41-1,34-47-425,33-28 93,0 1 1,0 0-1,1 1 0,14-1 0,8-1-11,-1 0 215,0 1 0,37 3-1,62 10 214,-101-11-2136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09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45 3328,'-18'-44'12766,"19"46"-12604,11 35 1406,8 27-481,-9-18-275,1 5-162,-2 1 1,6 85-1,-13-51-142,2 12 150,-16 180 0,10-269-522,-1-1 0,1 0 0,-2 0 0,1 0 0,-1 0 0,0 0 0,-8 13 0,10-21-115,1 1 0,0-1 0,-1 1 0,1-1 0,-1 1 0,1-1-1,0 1 1,-1-1 0,1 0 0,-1 1 0,1-1 0,-1 0 0,0 1 0,1-1 0,-1 0 0,1 0 0,-1 0 0,0 1 0,1-1 0,-1 0 0,1 0 0,-1 0-1,0 0 1,1 0 0,-1 0 0,0 0 0,-1-1 5,1 1-1,-1-1 1,1 1-1,-1-1 1,0 0-1,1 0 1,0 0-1,-1 1 1,-2-4-1,2 2-32,-1 0 0,1 0 0,0-1-1,0 1 1,-1-1 0,2 0 0,-1 0 0,0 0 0,1 0-1,-2-4 1,0-7-40,1 0 1,1 0-1,0-1 0,1 1 0,0 0 0,1-1 0,1 1 1,4-16-1,5-13-77,21-50 1,-26 75 103,1-2 4,1 1-1,1 0 1,0 1 0,2 0-1,0 1 1,0 0-1,2 0 1,0 1 0,1 1-1,1 0 1,0 1-1,20-14 1,58-33 163,47-36 111,-131 91-551,-1-1 0,0 0-1,0-1 1,0 0 0,-1 0-1,0 0 1,-1-1 0,0 0-1,5-10 1,-1 2-1254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10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21 3328,'-9'-21'15045,"4"40"-14630,1 0 0,1 0 0,0 1-1,2-1 1,1 27 0,-2 17-152,-8 126 750,9-44-660,3-64-221,-2-2 82,0-77-172,0 0 0,0 0 0,-1 0 0,1 0 1,0 0-1,-1 0 0,0 0 0,1 0 0,-1 0 1,0 0-1,0-1 0,0 1 0,0 0 0,0-1 0,-1 1 1,1 0-1,0-1 0,-1 0 0,1 1 0,-1-1 1,1 0-1,-4 2 0,-3 1 38,-1 1 0,1-2 0,-18 6 0,-9 4-165,4-1 54,0-1 1,-1-2-1,-51 9 0,68-15-275,18-2 53,27-4-1,-15 2 337,222-22 679,-66 7-778,-104 10-128,-52 6 87,-6 1-260,-1-1 0,16-2 0,-10 0-405,11-3-2356,-23 5 2448,-1-1 0,10-8-3781,-2 2 1659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07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16 3808,'4'-13'1227,"-3"10"-742,-6 9 821,4-1-926,0 0 0,0 1 0,1-1 0,0 10 0,-3 20 728,-34 117 2443,6-27-2435,17-64-807,3-16 34,2 1-1,2 0 1,-2 51 0,9-92-197,0 0-1,1 0 1,-1 0 0,1-1-1,1 8 1,-2-12-127,0 0 1,0 1-1,1-1 1,-1 1-1,0-1 1,0 0-1,0 1 0,1-1 1,-1 0-1,0 1 1,0-1-1,1 0 1,-1 1-1,0-1 1,1 0-1,-1 0 1,0 1-1,1-1 0,-1 0 1,1 0-1,-1 0 1,0 1-1,1-1 1,-1 0-1,1 0 1,0 0-1,0 0 15,0 0 0,0-1 0,0 1 0,0-1-1,0 1 1,0 0 0,0-1 0,0 0 0,0 1 0,0-1 0,0 0 0,0 1-1,0-1 1,-1 0 0,2-1 0,4-6 84,1 0-1,-1-1 1,7-14-1,7-9 58,-15 25-152,1-3-223,1 0 0,0 1 1,0-1-1,1 2 0,1-1 0,16-13 0,-24 22 183,-1-1-1,1 1 1,0-1-1,-1 1 1,1-1-1,0 1 0,0 0 1,-1 0-1,1-1 1,0 1-1,0 0 0,-1 0 1,1 0-1,0 0 1,0 0-1,0 0 1,-1 0-1,1 0 0,0 0 1,0 0-1,-1 0 1,1 0-1,0 0 1,0 1-1,-1-1 0,1 0 1,0 1-1,0-1 1,-1 0-1,1 1 0,0-1 1,-1 1-1,1-1 1,-1 1-1,1 0 1,-1-1-1,1 1 0,-1-1 1,1 1-1,0 1 1,1 3 10,0 0 1,0-1-1,0 1 1,-1 0-1,1 6 1,-1-11 8,3 31 220,-1 0 1,-1 1-1,-3 47 0,0-20 110,1-51-278,0-4-377,0 0 0,0-1-1,0 1 1,0 0-1,1-1 1,0 1 0,2 6-1,-3-9 225,0-1 0,0 0 0,0 0 0,0 1 0,0-1 0,0 0 0,0 0 0,0 0 0,31-6-9916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11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32 116 4224,'-31'-12'9973,"34"10"-9519,1 1 0,-1 0 0,1 0 0,-1 0-1,1 1 1,0-1 0,-1 1 0,7 0 0,11-2 154,143-29 1224,-36 5-891,-56 13-1125,-29 4-341,1 2 0,59-2-1,-97 9 15,0 0 1,-1 1-1,1-1 0,0 1 0,-1 0 0,1 0 0,0 1 0,-1 0 0,6 2 0,11 11-1931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14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 1824,'0'-1'64,"-1"1"1,1-1-1,0 1 1,0-1-1,0 1 0,0-1 1,0 1-1,0-1 1,1 1-1,-1-1 0,0 1 1,0-1-1,0 1 1,0-1-1,0 1 1,1-1-1,-1 1 0,0 0 1,1-1-1,-1 1 1,0-1-1,0 1 0,1 0 1,-1-1-1,1 1 1,7-8 3492,-4-3 640,-3 9-3426,-1 0 0,0 0 0,0 1 1,1-3-1,-2 41 2786,6 115-709,-4-102-1928,-1-29-1191,-1-16-909,1-14-2652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15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1 4064,'-3'0'342,"0"0"0,1 1 0,-1-1 1,0 1-1,1 0 0,-1-1 0,0 1 0,1 1 1,-1-1-1,1 0 0,0 0 0,-1 1 0,1 0 0,0-1 1,0 1-1,0 0 0,-4 4 0,-1 4 732,0 0 0,-11 21 0,12-22-829,-14 30 1033,2-1 0,-18 59 0,-16 86 749,42-139-1631,2 1 0,2-1-1,0 74 1,7-82-205,1-1-1,2 0 0,1 0 1,2-1-1,13 41 1,-10-49-22,1-1 0,1-1 1,22 35-1,-30-54-41,0 1 0,1-1 0,0 0 0,6 5 0,-10-8-736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15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23 5216,'0'0'323,"-1"0"-161,1-1 0,0 1-1,-1 0 1,1 0 0,-1 0-1,1 0 1,0 0 0,-9 3 3395,9-2-3395,-12 17 2639,8-8-2026,0 0 1,-2 13 0,5-16-628,0 0 1,1 0-1,0 0 1,0 0 0,0 0-1,1 0 1,0 0 0,1 0-1,0 0 1,0-1-1,0 1 1,1-1 0,3 8-1,1-2-10,0 1 0,0-1-1,2 0 1,-1-1-1,16 16 1,-22-25-74,1 1 1,0 0-1,-1-1 0,1 0 1,0 0-1,1 0 0,-1 0 1,0 0-1,0-1 0,1 0 0,-1 1 1,1-1-1,5 1 0,-6-2-19,0 0-1,-1 0 0,1 0 1,0-1-1,-1 1 0,1-1 1,0 0-1,-1 1 0,1-1 1,-1 0-1,1 0 0,-1-1 0,1 1 1,-1-1-1,0 1 0,0-1 1,1 0-1,-1 1 0,2-4 1,3-3 45,1-1 0,-1 0 0,0-1 0,-1 0 0,0 0 1,-1 0-1,0-1 0,6-18 0,-9 22-86,0 0-1,0 0 1,0 0-1,-1-1 1,0 1-1,-1 0 1,0-1-1,0 1 1,0-1-1,-1 1 1,0 0-1,-1-1 1,1 1-1,-5-10 1,4 13-44,0 0 1,0 0-1,-1 1 1,1-1-1,-1 1 1,0 0-1,0 0 1,0 0 0,0 0-1,0 1 1,-1-1-1,0 1 1,1-1-1,-1 1 1,0 1-1,0-1 1,0 0-1,0 1 1,0 0 0,0 0-1,0 0 1,0 0-1,-9 1 1,-2 0-619,0 0-1,-1 1 1,1 1 0,0 1 0,-18 5 0,12-3-1987,7 3 853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16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5984,'4'-2'2590,"-4"2"-2534,10 4 1531,9 8 830,3 6-1383,0 1 0,0 1 1,-2 1-1,18 23 0,-8-3 343,37 63 0,-57-85-1063,0 0-1,-1 1 0,-1 0 1,-1 0-1,-1 1 0,0 0 1,-2 0-1,0 0 0,-2 0 1,0 1-1,-2 27 0,-2-13-138,-1-1 1,-2 1-1,-1-1 0,-2 0 0,-1 0 1,-19 44-1,-30 44 238,48-104-726,-1-1 0,-2 0 0,1-1 0,-21 21 0,5-13-722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19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31 3136,'-1'-16'2095,"2"1"3479,-2 16-5399,1-1 0,-1 0 0,1 1-1,-1-1 1,1 0 0,-1 1 0,1-1 0,0 1 0,-1-1 0,1 0-1,0 1 1,-1-1 0,1 1 0,0 0 0,-1-1 0,1 1 0,0-1-1,0 1 1,0-1 0,0 1 0,0 0 0,-1 0 0,-2 20 669,2-14-201,-5 20 164,2 1-1,1-1 1,2 57 0,42 336 1507,-16-248-1898,-24-126-554,-1-44-678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19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3 213 4576,'-3'-23'1450,"3"23"-1426,0 0-1,0-1 0,0 1 0,0 0 1,0-1-1,0 1 0,0-1 1,0 1-1,0 0 0,0-1 0,0 1 1,1 0-1,-1-1 0,0 1 0,0-1 1,0 1-1,0 0 0,0-1 0,1 1 1,-1 0-1,0 0 0,0-1 0,1 1 1,-1-1-1,9-9 667,0-1 1,0 1 0,20-15-1,-5 5 553,4-3 34,34-22-1,-54 40-1160,0 0 1,0 1-1,1 0 1,0 0-1,0 1 1,0 0-1,0 1 0,0 0 1,15-2-1,-18 4-79,0 0-1,0 0 1,0 1-1,0 0 1,0 0-1,0 1 1,-1-1-1,1 1 1,0 0-1,-1 1 1,1-1-1,4 4 1,-3-1 45,0 1 0,0-1 0,-1 1 0,1 0 1,-2 0-1,1 1 0,8 12 0,-7-7 48,0 0 1,-1 0-1,-1 0 0,0 1 1,0-1-1,-1 1 0,-1 0 1,0 1-1,-1-1 0,1 23 0,-4-25-62,1-1-1,-1 0 1,-1 0-1,1-1 1,-2 1-1,1 0 1,-2-1-1,1 1 1,-1-1-1,0 0 0,-1 0 1,0 0-1,-1-1 1,0 0-1,0 0 1,-14 14-1,11-15-6,-1 1-1,0-2 1,0 1-1,-1-1 1,1-1-1,-1 0 1,0 0-1,-22 5 1,3-4-49,0-1 0,-40 1 0,66-6 26,1 0-127,0 1 0,0-1 0,0 0 0,0 1 0,0 0 1,-5 1-1,8-2 78,0 0 0,0 0 0,-1 0 1,1 0-1,0 1 0,0-1 1,0 0-1,-1 0 0,1 0 0,0 1 1,0-1-1,0 0 0,-1 0 1,1 1-1,0-1 0,0 0 0,0 0 1,0 1-1,0-1 0,0 0 1,0 0-1,0 1 0,0-1 0,0 0 1,0 1-1,0-1 0,6 12 245,7 2 216,0-1 0,26 20-1,-4-4 112,45 45 600,-28-25-320,104 77-1,-121-100-646,-21-16-248,0 0 0,21 11 0,-40-43-8160,2 16 6354,-2-9-1361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20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15 2976,'-9'-7'3392,"8"6"-3063,0 0 1,0 1-1,0-1 1,0 0-1,-1 1 1,1-1-1,0 1 1,0-1-1,0 1 1,0-1 0,-1 1-1,1 0 1,0 0-1,0 0 1,-1 0-1,1 0 1,0 0-1,0 0 1,-2 0-1,-25 8 1596,22-6-1070,-14 4 616,-26 9 427,44-14-1835,-1 0-1,0 0 1,1 1-1,-1-1 1,1 1-1,0 0 0,-1 0 1,1-1-1,0 1 1,0 1-1,0-1 1,-3 5-1,5-6-60,-1 0 0,1 1 0,-1-1 0,1 1 0,0-1 0,0 1 0,-1-1 0,1 1-1,0-1 1,1 1 0,-1-1 0,0 1 0,0-1 0,0 1 0,1-1 0,-1 1 0,1-1 0,-1 0-1,1 1 1,0-1 0,0 0 0,-1 1 0,1-1 0,1 1 0,3 4 8,0 1 1,1-2-1,7 7 1,-9-8 6,5 4 7,1-1-1,16 11 1,-21-15-110,0 0-1,1 0 1,-1-1 0,1 0 0,-1 0 0,1 0 0,7 1-1,-11-3-206,0-1 0,0 1 0,0 0 0,-1 0 0,1-1 0,0 1 0,0-1 0,0 1 0,-1-1 0,1 0 0,0 0 0,-1 0-1,1 0 1,-1 0 0,1 0 0,-1 0 0,1 0 0,-1-1 0,0 1 0,2-2 0,10-10-1568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20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6304,'0'9'895,"1"0"1,0 0-1,3 16 1,3 9 690,5 108 3478,-6-54-3510,5 9-827,3 25-878,-8-45-8067,-2-52 5194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21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5 162 2816,'-5'0'8832,"23"4"-4059,24-7-3944,0-1 1,54-13-1,-43 7-507,897-101 1412,-504 90-1439,3 30 780,-408-8-1731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07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91 2240,'-15'0'720,"15"0"-715,0 0-1,0 0 1,0 0 0,-1 0 0,1 0 0,0 0-1,0 0 1,0 0 0,0 0 0,0 0-1,0 0 1,0 0 0,0 0 0,0 0-1,-1 0 1,1 0 0,0 0 0,0 0 0,0 0-1,0 0 1,0 0 0,0 0 0,0 0-1,0 0 1,0 0 0,0 0 0,-1 1 0,1-1-1,0 0 1,0 0 0,0 0 0,0 0-1,0 0 1,0 0 0,0 0 0,0 0-1,0 0 1,0 0 0,0 0 0,0 0 0,0 1-1,0-1 1,0 0 0,0 0 0,0 0-1,0 0 1,0 0 0,0 0 0,0 0 0,0 0-1,0 0 1,0 1 0,0-1 0,0 0-1,0 0 1,0 0 0,0 2 245,0 0 1,0 1-1,0-1 0,1 0 1,-1 0-1,1 0 0,-1 0 1,1 0-1,0 0 0,0 0 1,0 0-1,0 0 0,0 0 1,0 0-1,1-1 0,-1 1 1,3 2-1,-1-2 30,0 0 0,0 0 0,0 0-1,0 0 1,0 0 0,1-1 0,-1 1 0,0-1 0,1 0-1,3 0 1,-1 1-47,1-1 0,-1-1 0,1 0 0,-1 1 0,1-2 0,-1 1 0,1-1 0,-1 0 0,0 0 0,0-1 0,1 0 0,6-3 0,-8 2-164,1-1 0,-1 1 0,0-1 0,0 0 0,-1-1 0,1 1 0,-1-1 0,0 0 0,0 0 0,0-1 0,-1 1 1,0-1-1,0 1 0,0-1 0,-1 0 0,1 0 0,-2 0 0,3-10 0,-4 14-91,0 1 0,0-1 0,0 1 0,0-1 0,0 0 0,0 1 0,-1-1 0,1 1 0,0-1 0,-1 1 0,1-1 0,-1 1 0,0-1 0,0 1 0,1 0 0,-1-1 0,-2-1 0,3 2-10,-1 1 0,0-1 0,0 0 1,0 1-1,0-1 0,0 0 0,0 1 0,0 0 1,0-1-1,0 1 0,0-1 0,0 1 1,0 0-1,0 0 0,0 0 0,0-1 1,0 1-1,0 0 0,0 0 0,0 0 0,0 1 1,0-1-1,-1 0 0,1 0 0,0 1 1,0-1-1,0 0 0,0 1 0,-1 0 1,-7 4 163,1 1 0,0 0 0,0 0 1,0 0-1,1 1 0,0 0 1,-10 13-1,7-6 265,-1 1-1,2 0 1,-11 24 0,14-26-126,0 0 0,2 1 0,0-1 0,0 1 0,1 0 0,-1 16 0,4-24-172,-1-1 1,1 1-1,1 0 0,-1 0 1,1-1-1,0 1 0,0 0 1,0-1-1,1 1 0,0-1 1,0 0-1,1 1 0,-1-1 1,1 0-1,0-1 0,1 1 1,5 7-1,-3-6 13,1-1-1,0 1 0,0-1 1,1 0-1,-1-1 1,1 1-1,0-2 1,1 1-1,-1-1 1,0 0-1,1-1 0,0 0 1,-1 0-1,1-1 1,11 0-1,-11 0-206,1-2 0,-1 1 0,1-1 1,-1-1-1,0 0 0,11-3 0,-12 2-590,-1 0-1,0 0 1,0 0 0,0-1 0,-1 0 0,1-1 0,10-9 0,14-21-5801,3-1 1964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25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49 2912,'-5'-16'3020,"-2"-3"3304,5 16-5718,-2-4 1314,5 4-1012,1 63 2116,9-14-2439,-6-28-263,-1 1 1,4 30-1,-3 319 932,-5-296-1681,0-72 377,0 0-1,0 0 1,0 1 0,0-1 0,0 0 0,0 0-1,0 0 1,0 0 0,0 0 0,0 1 0,0-1 0,0 0-1,0 0 1,0 0 0,0 0 0,0 0 0,0 1 0,0-1-1,0 0 1,0 0 0,0 0 0,0 0 0,0 0 0,0 1-1,0-1 1,2 1-452,-2-1 452,0 0 0,0 0 0,0 0 0,0 0 0,0 0-1,1 0 1,-1 0 0,0 0 0,0 0 0,0 0 0,0 0-1,0 0 1,1 0 0,-1 0 0,0 0 0,0 0-1,0 0 1,0 0 0,0 0 0,1 0 0,-1 0 0,0-1-1,0 1 1,0 0 0,0 0 0,0 0-50,9-7-3010,3-2 1042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26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20 421 3392,'-3'-4'344,"1"-1"-1,-1 1 1,1 0 0,0-1 0,1 1 0,-1-1-1,1 1 1,0-1 0,0 0 0,0 1-1,1-1 1,-1 0 0,1 0 0,0 1 0,1-1-1,-1 0 1,3-8 0,0-1 310,1 0 1,0 0 0,1 0-1,14-25 1,-7 18-106,1 0 0,1 1 0,0 0 0,32-31 0,-33 38-331,1 1 0,0 1 0,1 0 1,0 1-1,1 1 0,0 0 0,22-9 0,-34 16-205,0 1 0,0-1-1,1 1 1,-1 0 0,0 1 0,1-1-1,-1 1 1,0-1 0,1 1-1,-1 0 1,0 1 0,1-1-1,-1 1 1,0 0 0,0 0-1,6 2 1,-5 0 11,-2-1 0,1 0 0,0 1 1,0 0-1,-1 0 0,0 0 0,1 0 1,-1 1-1,0-1 0,-1 1 0,1 0 0,-1 0 1,1 0-1,-1 0 0,3 8 0,1 5 95,-1 0 0,-1 1 0,-1-1 0,0 1 0,-1 0 0,-1 0-1,0-1 1,-2 1 0,0 0 0,-1 0 0,0 0 0,-2-1 0,0 1 0,-1-1 0,-1 0-1,-14 30 1,16-40-80,-1 0 0,1 0 0,-1 0 0,-1-1-1,1 1 1,-1-1 0,0-1 0,-1 1-1,0-1 1,1 0 0,-1-1 0,-12 6 0,8-4-46,0-2 0,-1 0 0,0 0-1,0-1 1,0 0 0,0-1 0,-21 1 0,-71 0-510,147 17 112,-15-7 937,0 1 0,47 32 0,-61-36-353,-1 1 0,0 1 0,-1 0-1,0 0 1,-1 1 0,17 26 0,-11-9 150,-2 0 1,-1 1-1,-2 1 1,15 59 0,-26-88-618,-1 0 0,1 0 0,-1 0 0,0 0 0,0 0 0,-1 4 0,-9-54-15797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46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67 2912,'0'-8'913,"1"1"1,-1-1-1,1 0 1,0 0-1,1 1 1,6-14 5077,-12 43-5026,-42 252 2346,1-20-2900,28-90-725,15-145-15,2-11-854,2-34-6212,5-1 4969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46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8 256 6304,'-7'-14'2032,"7"14"-2005,0 0 1,0 0-1,0 0 0,0-1 1,0 1-1,-1 0 1,1 0-1,0 0 0,0-1 1,0 1-1,0 0 1,0 0-1,0 0 0,0-1 1,0 1-1,0 0 1,0 0-1,0 0 0,0-1 1,0 1-1,0 0 1,0 0-1,1 0 0,-1-1 1,0 1-1,0 0 1,0 0-1,0-1 0,4-7 732,0 0-1,1 0 1,0 0-1,0 1 0,1-1 1,0 1-1,0 1 1,14-13-1,-8 10-314,1 0 0,0 1 0,0 0 0,24-10-1,7 1-81,0 2-1,61-13 1,94-6-177,-195 33-220,22-3-306,0 1 1,1 1-1,43 2 0,-69 0 194,0 0 0,-1 0 0,1 0 0,0 0-1,-1 0 1,1 0 0,0 0 0,-1 0-1,1 0 1,-1 1 0,1-1 0,0 0 0,-1 0-1,1 1 1,-1-1 0,1 0 0,-1 1 0,1-1-1,-1 1 1,1-1 0,-1 1 0,1-1-1,-1 1 1,1-1 0,-1 1 0,1 0 0,-1 0-121,0 0 1,0 1-1,-1-1 1,1 0 0,0 0-1,0 0 1,-1 0 0,1 0-1,-1 0 1,1 0 0,-1 2-1,0-2-122,-5 14-1892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47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8128,'4'2'3653,"13"-8"-2383,0 1 0,1 1 0,27-3-1,-18 3-636,348-38 1953,-368 42-2693,-6 0-43,-1 0-1,1 0 1,0 0-1,0 0 1,0 0-1,0 0 0,0 0 1,0 0-1,0 0 1,0-1-1,0 1 1,-1 0-1,1-1 0,0 1 1,0-1-1,1 0 1,-24 8-8975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47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80 4992,'-4'-12'1589,"4"11"-1575,0 1 1,0 0-1,0 0 0,0 0 1,0 0-1,0 0 0,0 0 1,0 0-1,0-1 0,0 1 0,-1 0 1,1 0-1,0 0 0,0 0 1,0 0-1,0 0 0,0 0 1,0 0-1,0 0 0,0 0 0,0-1 1,0 1-1,0 0 0,-1 0 1,1 0-1,0 0 0,0 0 1,0 0-1,0 0 0,0 0 1,0 0-1,0 0 0,0 0 0,-1 0 1,1 0-1,0 0 0,0 0 1,0 0-1,0 0 0,0 0 1,0 0-1,0 0 0,-1 0 0,-3 0 401,0 1 0,0-1-1,1 1 1,-1-1-1,0 1 1,0 1 0,0-1-1,1 0 1,-1 1-1,1 0 1,-1 0-1,1 0 1,0 0 0,-1 0-1,1 1 1,0-1-1,1 1 1,-6 6 0,2-1-248,1 0 0,0 0 0,0 1 1,1 0-1,0 0 0,0 0 0,1 0 1,0 1-1,1-1 0,0 1 0,0 0 1,0 14-1,2-19-131,0-1 1,0 1-1,0-1 1,1 1-1,0-1 1,0 1-1,0-1 1,0 1-1,1-1 1,-1 0-1,1 0 0,0 1 1,1-1-1,-1-1 1,1 1-1,0 0 1,-1-1-1,1 1 1,1-1-1,-1 0 1,1 0-1,-1 0 1,1 0-1,0-1 1,0 0-1,0 1 1,0-1-1,8 2 0,-8-3 10,-1 0 0,1-1-1,0 1 1,0-1-1,0 0 1,0 0 0,0 0-1,0-1 1,0 1 0,0-1-1,0 0 1,0 0-1,0-1 1,-1 1 0,1-1-1,0 0 1,-1 1-1,0-2 1,1 1 0,-1 0-1,0-1 1,0 1-1,0-1 1,0 0 0,-1 0-1,1 0 1,-1 0-1,4-7 1,0-3 56,0-1 1,-1 0-1,-1 0 0,0 0 0,4-25 0,-6 26-77,-1 0 0,0 1 0,0-1 0,-2 0 0,1 0 0,-2 1 0,1-1-1,-5-14 1,5 24-62,0 0 0,0 0 0,-1 0 0,1 0 0,-1 0-1,0 0 1,0 0 0,0 0 0,0 1 0,0-1 0,0 1-1,-1-1 1,1 1 0,-1 0 0,0 0 0,1 0 0,-1 0-1,0 1 1,0-1 0,0 1 0,0-1 0,-1 1 0,1 0-1,0 1 1,-1-1 0,1 0 0,0 1 0,-1 0 0,1 0-1,0 0 1,-5 0 0,6 1-12,0 0 1,-1-1-1,1 1 0,0 0 0,-1 0 0,-3 3 1,6-4-71,-1 1 1,0-1 0,1 0 0,-1 1-1,1-1 1,-1 1 0,1-1 0,-1 1-1,1-1 1,-1 1 0,1-1-1,-1 1 1,1-1 0,0 1 0,-1-1-1,1 1 1,0 0 0,0-1 0,-1 1-1,1 0 1,0-1 0,0 1 0,0 0-1,0-1 1,0 1 0,0 0-1,0-1 1,0 1 0,0 0 0,0-1-1,0 1 1,0 0 0,1 0 0,16 21-6122,-5-9 3632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48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75 3392,'-3'-4'9339,"-2"17"-6878,-6 23-1840,8-23-446,1 0 0,0-1 0,1 1 0,1 0 0,0 0-1,1 0 1,0 0 0,4 16 0,-3-20-51,1 1-1,0-1 1,0 0-1,1 0 1,0-1-1,0 1 0,1-1 1,1 0-1,-1 0 1,1-1-1,13 14 1,-16-18-23,1 0 0,0-1 0,0 1 0,-1-1 0,2 0 0,-1 0 0,8 3 0,-10-5-70,0 1 1,0 0-1,0-1 1,0 0 0,1 1-1,-1-1 1,0 0-1,0 0 1,0 0-1,0 0 1,1-1-1,-1 1 1,0-1 0,0 1-1,0-1 1,0 0-1,4-1 1,-1-3-25,0 0-1,-1 0 1,1-1 0,-1 1 0,0-1 0,0 0 0,-1 0 0,0 0 0,3-8-1,-4 11-64,27-69-2970,-21 48 311,2 0 1,14-24-1,-19 40 1985,1 1 1,0 0-1,0 0 0,9-8 1,-14 15 743,0-1 0,-1 0 0,1 0 1,0 1-1,0-1 0,0 1 0,-1-1 1,1 1-1,0-1 0,0 1 0,0-1 1,0 1-1,0 0 0,0-1 0,0 1 1,0 0-1,0 0 0,0 0 0,0 0 1,0 0-1,0 0 0,0 0 0,0 0 1,0 0-1,0 0 0,0 1 0,0-1 1,0 0-1,0 1 0,0-1 0,0 1 1,0-1-1,0 1 0,0-1 0,-1 1 1,1 0-1,0-1 0,0 1 0,0 1 1,2 2 303,0-1 0,-1 1 0,1 0 0,-1 0 0,0 0 0,-1 0 0,3 7 0,6 28 1828,-5-21 24,12 34 0,-17-51-2126,0-1 0,0 0 0,0 1 0,0-1 0,0 0 0,0 0 0,0 1-1,0-1 1,1 0 0,-1 0 0,0 1 0,0-1 0,0 0 0,0 0 0,1 1 0,-1-1 0,0 0 0,0 0 0,1 0 0,-1 1 0,0-1 0,0 0 0,1 0 0,-1 0 0,0 0 0,0 0 0,1 0 0,-1 0-1,0 0 1,1 1 0,-1-1 0,1 0 0,6-8 1014,4-21-63,-10 28-986,36-99 1267,-30 85-1121,0 0-1,1 1 1,1 0-1,15-19 1,-21 30-122,0 0-1,0 0 1,0 1 0,0-1-1,0 1 1,1-1 0,-1 1-1,1 0 1,0 1-1,-1-1 1,1 1 0,0-1-1,0 1 1,0 0 0,0 1-1,0-1 1,0 1 0,0-1-1,1 1 1,-1 1 0,6 0-1,8 2-918,-1 1-1,0 0 1,30 13 0,-30-10-1358,9 1-223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49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163 148 4064,'-7'-11'5047,"4"15"-3940,1 1-816,-1 0 0,1 0-1,0 0 1,0 1-1,0-1 1,-1 9-1,-3 11 119,-35 154 1268,25-95-1082,-1-5 119,-27 119 1009,35-170-1401,5-15 1393,7-22-1502,-1 0-1,1 0 0,0-17 1,0 4-161,45-190-31,-34 160-50,2 0-1,2 0 1,3 2 0,1 1-1,40-63 1,-49 92-11,0 1-1,1 1 0,1 0 1,22-21-1,-34 37 44,0-1 0,-1 1-1,2 0 1,-1 0-1,0 0 1,0 0 0,0 1-1,1-1 1,-1 1-1,1 0 1,-1 0 0,1 0-1,0 0 1,-1 1-1,1-1 1,0 1 0,-1 0-1,1 0 1,0 0-1,-1 1 1,1-1 0,0 1-1,-1 0 1,1 0-1,-1 0 1,1 1 0,-1-1-1,0 1 1,1 0-1,4 4 1,-2-2 43,-1 0 1,1 1-1,-1-1 0,0 1 0,0 1 1,-1-1-1,1 1 0,-1 0 1,0 0-1,-1 0 0,0 0 1,0 0-1,0 1 0,-1 0 0,3 8 1,-4-6 17,0 0 1,0 0 0,-1 0-1,0 0 1,-1 0-1,0 0 1,0 0 0,-1-1-1,-3 11 1,4-14 7,0-1 0,-1 0 0,0 0 0,0 1 0,0-1 0,0-1 0,-1 1 0,1 0 1,-1-1-1,0 1 0,0-1 0,0 0 0,-1 0 0,1 0 0,-1 0 0,0-1 0,1 1 0,-1-1 0,0 0 1,-5 2-1,6-4-41,-1 1 1,1-1-1,-1 0 0,1 0 1,-1 0-1,1 0 1,-1-1-1,1 1 1,-1-1-1,1 0 1,-1 0-1,1 0 1,-4-2-1,-10-5-75,-20-11 0,22 10 38,-16-5 42,-8-5-4280,56 25-2955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52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232 634 3072,'2'-4'397,"0"0"0,0 1 0,0-1 0,0 1 0,1-1 0,4-4 0,3-10 5522,-10 18-5867,-1 0 0,1 0 0,0 0 0,0 0 0,0 0 0,0 0 0,0 0 0,0 0 0,-1 0 0,1 0 0,0 0 0,0 0 0,0 0 0,-1 0 0,-10 1 1696,2 3-1154,1 0 0,0 0 0,0 1 0,-7 6 0,-15 9 260,-64 43 490,87-58-1275,0 0 0,-1 1 0,2 0 0,-1 0 1,1 1-1,0 0 0,-8 12 0,12-16-70,0 1 1,0-1 0,0 0-1,1 1 1,0 0-1,0-1 1,0 1-1,0 0 1,0 0 0,1-1-1,-1 1 1,1 0-1,0 0 1,0 0 0,1-1-1,-1 1 1,1 0-1,0 0 1,0-1-1,2 5 1,-3-6 17,1 0-1,0 0 1,1 0 0,-1 0-1,0 0 1,1-1 0,-1 1-1,0 0 1,1-1 0,0 1-1,-1-1 1,1 0-1,0 0 1,0 1 0,0-1-1,0 0 1,0-1 0,0 1-1,0 0 1,0 0 0,0-1-1,0 0 1,4 1 0,-2-1 52,0 0 0,-1 0 1,1 0-1,0 0 0,0-1 1,-1 1-1,1-1 0,0 0 1,-1-1-1,1 1 1,-1 0-1,1-1 0,3-2 1,2-3 15,0 0 0,0-1 1,0 0-1,-1 0 1,10-13-1,32-52 63,-31 43-83,-10 17-162,-1-1 0,-1 0 0,0 0 0,8-26 0,-18 49-125,1 1 0,1 0 0,0-1 0,0 1 0,1 15 0,1-19 261,-1 1-1,1-1 1,0 0 0,1 0 0,-1 0 0,1 0 0,0-1 0,0 1 0,1 0-1,0-1 1,0 1 0,7 8 0,-7-11-11,1 1 0,0 0 0,0-1 0,0 0 0,0 0 0,0 0 0,1 0 0,0-1 0,-1 1 0,1-1 0,0-1 0,8 3 0,-5-2 33,0-1 1,0 0 0,0-1 0,0 0-1,0 0 1,1-1 0,9-2-1,7-3 150,1-1 0,-1-2 0,43-20 0,-54 22-226,-1-1-1,0 0 1,-1-1-1,0-1 1,0 0-1,-1 0 1,0-1-1,-1-1 1,0 0-1,9-13 1,-12 11-64,-1 2-326,-7 21 46,-1 4 342,0 0 1,1 0-1,0 0 1,2 19-1,0 0-49,0-21 160,1 1 0,0-1 0,0 0 1,1 0-1,1 0 0,5 10 0,-6-12-39,-2-5-34,1 0 0,-1-1 0,1 0 0,-1 1-1,1-1 1,0 0 0,0 0 0,1 0-1,-1 0 1,1 0 0,-1-1 0,1 1 0,0-1-1,0 1 1,4 1 0,-4-2-13,1-1 1,-1 0-1,0 0 0,1-1 1,-1 1-1,1-1 0,-1 0 1,0 0-1,1 0 1,-1 0-1,1 0 0,-1-1 1,1 1-1,-1-1 0,0 0 1,5-2-1,102-44 115,-34 20-135,82-33-90,-128 46 121,0-1-1,56-37 0,-58 32 2,-8 7-131,35-33-1,-68 66 0,5-11 118,0 0 0,-1-1 1,-1 0-1,-16 11 0,-46 22 127,6-3 29,60-35-151,-7 6 37,-1-1-1,-21 21 0,32-27-52,1 1-1,-1-1 1,1 1-1,0 0 1,-1-1-1,1 1 1,1 0-1,-1 0 0,0 0 1,1 1-1,0-1 1,-1 0-1,1 0 1,0 1-1,1-1 1,-1 1-1,1-1 0,-1 1 1,1 5-1,1-8 3,-1 1 0,1-1-1,-1 0 1,1 0-1,-1 1 1,1-1 0,-1 0-1,1 0 1,0 0 0,0 0-1,0 1 1,0-1-1,0 0 1,0-1 0,0 1-1,0 0 1,0 0 0,0 0-1,0-1 1,0 1-1,1 0 1,-1-1 0,0 1-1,0-1 1,1 0 0,-1 1-1,0-1 1,1 0 0,-1 0-1,1 0 1,1 0-1,4 0 27,0 0 0,0 0-1,0-1 1,13-3 0,-8 1 18,1 0 0,-1-1 1,0-1-1,0 0 1,-1-1-1,1 0 1,-1 0-1,-1-1 0,1-1 1,-1 1-1,-1-2 1,1 0-1,-1 0 0,-1 0 1,0-1-1,9-13 1,-12 14 38,-1 4-86,-1 0 0,1-1 0,-1 0 0,0 0 0,0 0 0,-1 0 1,0 0-1,0 0 0,1-9 0,-5 8-167,-3 8-20,-5 11-6,7-7 187,0 0 0,1 0 0,0 0 0,0 1 1,0-1-1,1 0 0,-1 1 0,1-1 0,1 1 0,-1 0 1,1-1-1,0 1 0,0-1 0,0 1 0,1-1 0,2 9 1,-2-8 24,1 1 1,0-1 0,1 0 0,-1 0-1,1-1 1,1 1 0,-1 0 0,1-1-1,0 0 1,0 0 0,0 0 0,0 0-1,1-1 1,7 6 0,-9-9-3,-1 1 1,1 0-1,0-1 0,0 0 1,0 0-1,-1 0 0,1 0 1,0 0-1,0-1 1,1 1-1,-1-1 0,0 0 1,0 0-1,0 0 0,0 0 1,0 0-1,0-1 0,0 1 1,0-1-1,0 0 1,4-2-1,5-2-1,-1 0 1,0-2-1,20-13 1,-16 9 44,154-96 142,-155 98-268,-8 4 12,0 1 0,0 0-1,0 0 1,1 1 0,11-5-1,-18 8 56,1-1 0,-1 1 1,1 0-1,-1 0 0,1 0 0,0 0 0,-1-1 0,1 1 0,-1 0 0,1 0 0,0 0 0,-1 0 0,1 0 0,-1 0 0,1 1 0,0-1 0,-1 0 1,1 0-1,-1 0 0,1 0 0,-1 1 0,1-1 0,-1 0 0,1 1 0,-1-1 0,1 0 0,-1 1 0,1-1 0,-1 1 0,1-1 0,-1 1 0,0-1 1,1 1-1,-1-1 0,0 1 0,1-1 0,-1 1 0,0-1 0,0 1 0,0-1 0,1 1 0,-1 0 0,0-1 0,0 1 0,0-1 0,0 1 1,0 0-1,0-1 0,0 1 0,0-1 0,0 1 0,-1 0 0,1 4-20,-1-1 0,1 1 0,-1 0 0,-1-1 0,-2 8 0,-10 20 71,8-23 24,1 1-1,1 0 1,0 1 0,0-1 0,1 1 0,1-1 0,-3 21 0,5-31-61,0 1 0,0-1 1,0 0-1,0 1 1,0-1-1,0 1 0,0-1 1,0 1-1,0-1 1,0 0-1,0 1 1,1-1-1,-1 1 0,0-1 1,0 0-1,0 1 1,1-1-1,-1 0 0,0 1 1,0-1-1,1 0 1,-1 1-1,0-1 0,1 0 1,-1 0-1,0 1 1,1-1-1,-1 0 0,1 0 1,-1 0-1,0 1 1,1-1-1,-1 0 0,1 0 1,-1 0-1,0 0 1,1 0-1,-1 0 0,1 0 1,-1 0-1,1 0 1,-1 0-1,0 0 0,1 0 1,-1 0-1,1 0 1,-1 0-1,1-1 1,-1 1-1,1 0 0,25-13-91,-22 11 117,63-41 324,-41 26-599,0 1 0,38-18 0,-63 34 243,1-1 1,-1 1 0,0-1 0,1 1 0,-1-1 0,1 1 0,0 0-1,-1-1 1,1 1 0,-1 0 0,1 0 0,-1 0 0,1 1 0,1-1-1,-2 1-11,0-1 0,0 1 0,0-1 0,0 1-1,0-1 1,0 1 0,-1-1 0,1 1 0,0 0-1,0-1 1,-1 1 0,1 0 0,-1 0 0,1 0-1,-1-1 1,1 1 0,0 1 0,1 4-35,-1 0 0,1-1 0,-1 1 1,0 0-1,-1 0 0,1 7 0,1 13 242,-1-26-190,-1 1-1,0-1 0,0 0 1,1 1-1,-1-1 1,0 1-1,0-1 0,1 0 1,-1 1-1,1-1 1,-1 1-1,0-1 0,1 0 1,-1 0-1,1 1 1,-1-1-1,1 0 0,-1 0 1,1 0-1,-1 1 1,0-1-1,1 0 0,-1 0 1,1 0-1,0 0 1,-1 0-1,1 0 0,-1 0 1,1 0-1,-1 0 1,1 0-1,-1 0 0,1 0 1,-1-1-1,1 1 1,-1 0-1,0 0 0,1 0 1,-1-1-1,1 1 1,0-1-1,20-11 43,-21 12-51,43-35-128,-34 27 56,1-1 0,0 1 0,21-12 1,-30 20 59,-1-1 1,0 1-1,1 0 1,-1 0-1,1 0 1,-1-1 0,0 1-1,1 0 1,-1 0-1,1 0 1,-1 0-1,0 0 1,1 0 0,-1 0-1,1 0 1,-1 0-1,1 0 1,-1 0-1,0 0 1,1 0 0,-1 0-1,1 1 1,-1-1-1,1 0 1,-1 0-1,0 0 1,1 0 0,-1 1-1,1-1 1,-1 1 5,1 0 0,-1 0 0,1 0 0,-1 0 0,1 0 0,-1-1 0,1 1 0,-1 0 0,0 0 1,0 0-1,0 0 0,1 2 0,-2 31 35,0-31-67,0 9 11,-4 52 48,5-55 32,0 0 0,1 0 0,0 0 0,3 16 0,-3-23-43,-1 0 0,1-1 0,0 1 0,-1-1 0,1 1 0,0-1 0,0 1 0,0-1 0,0 1 0,0-1 0,0 0 0,0 0 0,0 1 0,1-1-1,-1 0 1,1 0 0,-1 0 0,0 0 0,1-1 0,-1 1 0,1 0 0,0-1 0,-1 1 0,1-1 0,0 1 0,-1-1 0,1 0 0,0 0 0,-1 1 0,1-1 0,0 0 0,-1-1 0,4 1 0,3-2-11,1 0 0,-1 0 0,0-1 0,0 0 0,9-5 1,66-32 153,-2-4 1,79-57 0,-158 100-172,-1 0 0,0 0 1,0 0-1,0 0 1,0 0-1,0-1 1,0 1-1,0 0 0,0 0 1,0-1-1,0 0 1,-1 1 7,0 1 1,0 0 0,0 0 0,0 0 0,0-1-1,0 1 1,0 0 0,0 0 0,0 0 0,0 0-1,0-1 1,0 1 0,0 0 0,0 0-1,0 0 1,0-1 0,0 1 0,0 0 0,0 0-1,0 0 1,0 0 0,0-1 0,0 1-1,0 0 1,-1 0 0,1 0 0,0 0 0,0 0-1,0 0 1,0-1 0,-1 1 0,-10 0 0,5 1 6,-1 1-1,0 0 1,1 0-1,-1 0 1,1 1-1,0 0 1,0 0-1,0 1 1,0 0-1,1 0 0,-1 0 1,1 1-1,-6 6 1,8-8 5,1 0-1,0 0 1,0 0 0,0 1 0,0-1 0,0 0-1,1 1 1,-1-1 0,1 1 0,0 0 0,0-1-1,0 1 1,1 0 0,-1 0 0,1-1 0,0 1-1,0 0 1,0 0 0,1 0 0,-1-1 0,1 1-1,0 0 1,0-1 0,0 1 0,3 5 0,-1-3-13,1 0-1,0 0 1,0 0 0,0-1 0,1 1 0,-1-1 0,1 0 0,0-1 0,1 1 0,-1-1 0,1 0 0,8 4-1,-10-6 25,1 1 0,-1-1-1,1-1 1,0 1 0,-1-1-1,1 1 1,0-1 0,0-1-1,0 1 1,0-1 0,0 0-1,0 0 1,0 0-1,0 0 1,0-1 0,-1 0-1,1 0 1,6-3 0,6-5 54,0-1 1,-1 0-1,0-2 1,-1 1-1,23-24 0,-15 14 12,23-20 3,-2-3 0,-1-1-1,37-53 1,-43 44-59,58-118 0,8-73 109,-93 218-351,-2 0-1,7-38 0,-14 63 188,-1 0 0,0 0 0,1 0 1,-1 0-1,0 0 0,-1 0 0,1 0 0,0-2 0,-1 4 24,1-1 0,0 1 1,0 0-1,0 0 0,0 0 0,0 0 1,0-1-1,0 1 0,0 0 0,0 0 1,-1 0-1,1 0 0,0 0 0,0 0 1,0-1-1,0 1 0,0 0 1,-1 0-1,1 0 0,0 0 0,0 0 1,0 0-1,0 0 0,-1 0 0,1 0 1,0 0-1,0 0 0,0 0 0,-1 0 1,1 0-1,0 0 0,0 0 0,0 0 1,-1 0-1,-10 8-172,4 0 154,0 0 1,0 0-1,1 1 1,-10 16-1,-1 8 19,2 1 0,2 1 0,-14 52-1,11-23-15,-7 75 0,19-103 98,2-1 0,4 68 0,0-85-58,1 0 1,0 0-1,1 0 0,1-1 0,1 1 0,0-1 0,12 22 0,-15-34 10,0 0-1,0-1 1,0 0-1,0 0 1,1 0-1,0 0 1,7 6-1,-8-8-25,-1 0-1,1-1 0,0 1 1,-1-1-1,1 0 0,0 0 1,0 0-1,0 0 0,0 0 1,0 0-1,0-1 0,0 0 1,1 1-1,3-2 0,0 1 17,1-1 0,0-1-1,-1 0 1,1 0 0,-1 0-1,0-1 1,0 0 0,0 0-1,11-8 1,-7 3-63,-1 1 1,0-2-1,-1 1 1,0-1-1,9-12 1,-15 17 5,1-1 0,-1 0 1,-1 0-1,3-5 1,-4 8 15,0 1 0,0-1 0,-1 0 0,1 0 1,-1 0-1,1 0 0,-1 0 0,0 0 1,1 1-1,-1-1 0,0 0 0,-1 0 0,1-2 1,0 3 6,0 1 1,0 0-1,0 0 1,-1-1 0,1 1-1,0 0 1,0 0 0,0-1-1,0 1 1,-1 0-1,1 0 1,0 0 0,0-1-1,-1 1 1,1 0-1,0 0 1,0 0 0,-1 0-1,1 0 1,0-1 0,0 1-1,-1 0 1,1 0-1,0 0 1,0 0 0,-1 0-1,1 0 1,0 0-1,-1 0 1,1 0 0,-12 4-294,-7 7 183,15-8 123,0 1 1,0-1 0,0 1 0,1 0-1,0 0 1,0 0 0,0 0 0,0 1-1,0-1 1,1 1 0,0-1 0,0 1-1,0 0 1,1 0 0,-1 5 0,1-7 3,0 0 1,1 0-1,0 0 1,0-1-1,0 1 0,0 0 1,0 0-1,0 0 1,1 0-1,-1 0 1,1-1-1,0 1 1,0 0-1,0 0 1,0-1-1,0 1 1,1-1-1,-1 1 1,1-1-1,0 0 1,-1 1-1,1-1 1,0 0-1,1 0 1,-1 0-1,0 0 1,4 2-1,-3-3 33,0 0 1,0 0-1,0 0 1,0 0-1,0 0 1,0-1-1,0 1 0,0-1 1,0 0-1,0 0 1,0 0-1,0 0 0,0-1 1,0 1-1,5-2 1,4-2 41,0 0 0,16-8-1,-15 6-101,97-39 103,-87 38-332,0 0 0,45-6 0,-64 12 214,0 1 0,0-1 0,-1 1-1,1 1 1,0-1 0,6 1 0,-9 0 43,0-1-1,0 0 1,0 1-1,0-1 1,0 1 0,0-1-1,0 1 1,0-1 0,0 1-1,0 0 1,0-1 0,0 1-1,-1 0 1,1 0 0,0 0-1,-1 0 1,1 0 0,0 0-1,-1-1 1,1 1-1,-1 1 1,1-1 0,-1 0-1,0 0 1,1 2 0,4 38-144,-4-28 223,1 0 0,0 0-1,7 23 1,-8-32-67,1 0 0,0 0-1,0 0 1,0 0 0,1-1-1,-1 1 1,1 0 0,0-1-1,0 0 1,0 0-1,0 0 1,1 0 0,-1 0-1,1-1 1,6 4 0,-2-2 25,1 0 0,17 6 1,-22-9-18,-1 0 1,1-1 0,-1 1-1,1-1 1,0 0 0,-1 0 0,1 0-1,0 0 1,-1-1 0,8-1 0,-4 0 54,0-1 0,-1 0 0,1-1 0,-1 0 1,1 0-1,-1 0 0,10-10 0,37-41 224,-38 38-206,20-21-354,69-60 1,-94 90 5,-6 4-209,-7 9 339,-13 15 232,0 2-1,1 0 1,2 1-1,0 1 1,-10 27-1,23-50-97,-1 0 1,1 0-1,0 0 1,0 0-1,0 0 0,0 0 1,0 0-1,0 0 1,0 0-1,0 0 1,0 0-1,1 0 0,-1 0 1,0 0-1,0 0 1,1-1-1,-1 1 0,1 0 1,-1 0-1,1 0 1,-1 0-1,1-1 1,0 1-1,-1 0 0,1-1 1,0 1-1,-1 0 1,1-1-1,0 1 0,0-1 1,0 1-1,-1-1 1,3 1-1,2 2 13,1-1-1,-1 0 1,1-1 0,6 2 0,193 24 216,-161-25-656,55-5 1,-68 1-1064,-20 2-122,0-1-1,21-5 0,-11 2-488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53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24 6816,'-13'-24'3072,"39"24"-2656,5 0 1248,3 8-992,32 0 2048,1 4-1537,46 1 33,5-2-768,23 0-160,-9 6-160,7-11-384,-16 7 160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10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397 285 2080,'-3'-7'431,"2"4"333,-1 0 0,1 0-1,-1 0 1,1 0-1,-4-4 1,4 6-601,0 0 0,-1 1 0,1-1 0,-1 0 0,1 0 0,-1 1 0,1-1 0,-1 0 0,1 1 0,-1 0 0,0-1 0,1 1 0,-1 0 0,-2 0 0,-27 2 864,23-1-739,-8 1-51,-1 1 0,1 1-1,0 1 1,0 1 0,0 0 0,1 1 0,0 0-1,0 1 1,1 1 0,0 0 0,0 1 0,1 1-1,0 0 1,-13 16 0,17-16-177,0 0 0,1 1 0,0 0 0,0 0 0,2 1 0,0 0 0,0 0 0,-5 19 0,8-22-12,1 1 0,0 0 1,0 0-1,1 0 0,1 0 1,0 0-1,0 0 0,1 1 1,1-1-1,0 0 1,4 15-1,-5-23-7,1 1 0,-1-1 1,1 1-1,0-1 0,-1 1 1,2-1-1,-1 0 0,0 0 0,1 0 1,-1-1-1,1 1 0,0 0 1,0-1-1,0 0 0,0 1 1,0-1-1,0-1 0,1 1 0,-1 0 1,1-1-1,-1 0 0,1 1 1,-1-2-1,1 1 0,0 0 0,0-1 1,0 1-1,-1-1 0,5 0 1,8-1 65,0-1 0,0 0 1,-1-1-1,0-1 0,27-9 0,-20 4-45,-1 0-1,1-1 1,-2-2-1,1 0 1,-2-1-1,1-1 0,17-17 1,-15 10-10,-1-1 0,-1 0 0,0-2 0,30-50 0,-31 35-260,-16 34 130,-3 4 50,0 1 0,1 0 1,-1-1-1,0 1 0,0 0 1,0-1-1,0 1 0,1-1 0,-1 1 1,0 0-1,0-1 0,0 1 1,0-1-1,0 1 0,0 0 1,0-1-1,0 1 0,0-1 0,0 1 1,0-1-1,0 1 0,0 0 1,-1-1-1,1 1 0,0 0 0,0-1 1,0 0 15,0 1 0,0 0 1,0 0-1,-1 0 0,1 0 1,0 0-1,0 0 0,0 0 1,0 0-1,0 0 0,0 0 0,0 0 1,0 0-1,0-1 0,0 1 1,0 0-1,0 0 0,0 0 1,0 0-1,0 0 0,0 0 0,0 0 1,0 0-1,0 0 0,0 0 1,-1 0-1,1 0 0,0 0 1,0 0-1,0 0 0,0 0 1,0 0-1,0 0 0,0 0 0,0 0 1,0 0-1,0 0 0,0 0 1,0 0-1,-1 0 0,1 0 1,0 0-1,0 0 0,0 0 0,0 0 1,0 0-1,0 0 0,0 0 1,0 0-1,0 0 0,0 0 1,0 0-1,0 0 0,0 0 0,0 0 1,-1 0-1,1 1 0,0-1 1,0 0-1,0 0 0,0 0 1,0 0-1,0 0 0,-4 8-263,-1 13 190,2 3 126,2 1 1,1-1-1,4 41 1,-2-52 42,0-1 1,1 1 0,1-1-1,0 0 1,0 0 0,1 0-1,1-1 1,12 21-1,-16-29-35,0-1-1,0 1 0,0-1 1,0 0-1,1 1 0,-1-1 1,1 0-1,-1 0 0,1-1 1,3 3-1,-4-3-20,-1-1 1,1 1 0,0-1-1,-1 1 1,1-1-1,-1 0 1,1 0-1,0 0 1,-1 0-1,1 0 1,0 0-1,-1 0 1,1 0-1,0-1 1,-1 1-1,1-1 1,-1 1 0,1-1-1,-1 1 1,3-3-1,2-1 38,0 0 0,0-1 0,0 0 0,-1 0 0,0 0 0,0 0 0,0-1 0,-1 0 0,5-8 1,4-10 65,12-29 1,-16 32-104,15-35-7,24-48-194,-44 96 53,2-4-455,-7 16-103,-12 33 138,9-18 525,0 0 0,2 0 0,1 0 0,0 0-1,2 25 1,0-37 58,0 1-1,0-1 0,1 1 0,-1-1 1,2 1-1,-1-1 0,1 0 0,0 0 1,1 0-1,-1-1 0,1 1 0,1-1 1,-1 0-1,1 0 0,0 0 1,6 5-1,-8-9-3,0 1 0,0-1 1,1 0-1,-1-1 1,0 1-1,1-1 0,-1 1 1,1-1-1,-1 0 0,1 0 1,-1-1-1,1 1 0,0-1 1,4 0-1,1 0 82,1-1 0,-1 0 0,1-1 1,10-4-1,-9 3-65,-1-2 1,0 1 0,0-1 0,-1-1-1,1 1 1,-1-2 0,0 1-1,-1-1 1,16-16 0,-6 2-11,-1 0 1,28-43 0,-35 48-92,-1-1 1,-1 1-1,0-2 1,-1 1 0,0-1-1,5-26 1,-12 44 42,0-1-38,1-1 1,-1 0 0,0 0-1,1 0 1,-1 0-1,0 1 1,0-1 0,0 0-1,-1 0 1,1 0-1,0 0 1,-1 1 0,1-1-1,-1 0 1,1 0-1,-1 1 1,0-1-1,-1-2 1,2 4 32,0 0 1,-1 0-1,1 0 0,0 0 0,0 0 1,0 0-1,0-1 0,0 1 1,0 0-1,0 0 0,0 0 0,0 0 1,0 0-1,-1 0 0,1 0 0,0 0 1,0 0-1,0 0 0,0 0 1,0 0-1,0 0 0,0-1 0,0 1 1,0 0-1,0 0 0,0 0 0,0 0 1,0 0-1,0 0 0,0 0 1,0 0-1,0-1 0,0 1 0,0 0 1,0 0-1,0 0 0,0 0 0,0 0 1,0 0-1,0 0 0,0 0 1,0 0-1,0-1 0,0 1 0,0 0 1,0 0-1,0 0 0,0 0 0,0 0 1,0 0-1,1 0 0,-1 0 0,0 0 1,0 0-1,8 0 6,11 8 54,-15-5-107,0 1 0,0-1 0,0 1 0,0 0 0,-1 1 0,0-1 0,1 1 0,-2-1 0,1 1 0,0 0 0,-1 0 0,3 9 0,-2 0 40,0 1-1,-1 0 1,1 19-1,-3-28-33,6 132 181,-6-121 32,1 0 1,0 0 0,6 28-1,-7-45-149,0 1 0,0 0 0,1-1 0,-1 1 0,0-1 0,0 1 0,0 0-1,1-1 1,-1 1 0,0-1 0,1 1 0,-1-1 0,0 1 0,1-1 0,-1 1 0,1-1-1,-1 0 1,1 1 0,-1-1 0,1 1 0,-1-1 0,1 0 0,-1 0 0,1 1-1,0-1 1,-1 0 0,1 0 0,-1 0 0,2 1 0,0-2 10,-1 1 1,1 0-1,0 0 1,-1-1 0,1 1-1,0 0 1,-1-1-1,1 0 1,0 1-1,2-3 1,2-1 39,1 0 0,-1-1 0,11-11 0,5-9 104,0 0 1,18-32-1,30-58-392,-62 100 93,-3 7 36,-3 6 54,-1 0-1,0 0 0,1-1 1,-1 1-1,0 0 0,0-1 1,0 1-1,-1-1 0,1 1 0,0-4 1,-1 6-106,6 12-208,3 9 282,21 33 0,-26-46 114,1-1 0,1 0 1,-1 0-1,1-1 0,0 1 0,1-1 0,11 8 0,-17-13-22,1 1 0,0-1 0,0 0 1,0 0-1,0-1 0,0 1 0,0 0 0,0 0 0,0-1 0,0 1 0,0-1 1,0 0-1,0 0 0,0 0 0,0 0 0,1 0 0,-1 0 0,0 0 0,0-1 1,0 1-1,0-1 0,0 0 0,0 1 0,0-1 0,0 0 0,2-1 0,-2 2-56,-1 0 36,0 0-1,1 0 1,-1 0 0,0 0-1,0 0 1,0 0 0,0 0 0,0 1-1,0-1 1,0 0 0,0 1-1,0-1 1,1 2 0,1 0-1,-1 1 0,1 0 0,1-1 1,-1 1-1,0-1 0,1 0 0,-1 0 1,1-1-1,-1 1 0,1 0 0,0-1 1,4 1-1,-6-2 28,-1-1 1,1 1 0,0 0-1,0-1 1,-1 0 0,1 1-1,0-1 1,-1 0 0,1 0-1,0 0 1,-1 0 0,1 0-1,1-2 1,18-19 41,-18 18-61,6-6 42,-3 4-15,-1 0 0,0 0-1,-1 0 1,1 0 0,-1-1-1,6-13 1,10-26 58,-14 35-108,-1-1 0,0 1 0,-1 0-1,0-1 1,3-21 0,-6 24 134,0 5-161,0 1-1,-1-1 1,0 0-1,1 1 1,-1-1-1,-1 0 1,1 1-1,0-1 1,-1 0-1,0 1 1,0-1-1,-2-6 1,2 10 28,1 0 1,0-1 0,0 1-1,-1 0 1,1-1-1,0 1 1,0 0 0,-1-1-1,1 1 1,-1 0-1,1-1 1,0 1 0,-1 0-1,1 0 1,0 0-1,-1-1 1,1 1 0,-1 0-1,1 0 1,-1 0-1,1 0 1,-1 0 0,1 0-1,0 0 1,-1 0 0,1 0-1,-2 0 1,-12 7-301,-7 14 36,19-17 268,0 0 0,0 0 0,0 0 0,0 0 1,1 0-1,0 0 0,0 0 0,0 0 0,0 0 0,0 1 0,1-1 0,0 0 0,0 1 0,0-1 1,1 0-1,1 8 0,-1-4 30,1 0 0,0 0 0,1-1 0,0 1 0,0 0 1,1-1-1,8 13 0,-11-17 10,1-1 1,0 1 0,0-1 0,0 0-1,0 0 1,0 0 0,1 0-1,-1 0 1,0 0 0,1 0-1,0-1 1,-1 1 0,1-1 0,0 0-1,0 0 1,0 0 0,-1 0-1,1-1 1,0 1 0,0-1-1,0 1 1,0-1 0,0 0 0,1 0-1,-1-1 1,0 1 0,0 0-1,-1-1 1,1 0 0,0 0-1,0 0 1,0 0 0,0 0 0,-1-1-1,1 1 1,0-1 0,4-3-1,44-38-11,-5 4 60,49-28 100,-87 62-257,7-5-337,-15 10 408,0 0 0,0 0 0,0 0-1,0 0 1,1 0 0,-1-1-1,0 1 1,0 0 0,0 0-1,0 0 1,0 0 0,0 0-1,1 0 1,-1 1 0,0-1-1,0 0 1,0 0 0,0 0 0,0 0-1,0 0 1,1 0 0,-1 0-1,0 0 1,0 0 0,0 0-1,0 0 1,0 0 0,0 0-1,0 1 1,0-1 0,1 0 0,-1 0-1,0 0 1,0 0 0,0 0-1,0 0 1,0 1 0,-1 9-105,-4 7 154,-1 0 0,-8 16 1,6-16 14,-7 25 0,7-23-17,7-16 2,0-1 0,-1 1 1,1 0-1,0 0 0,1 0 0,-2 6 1,2-9-24,1 0 0,-1 0-1,0 0 1,1 0 0,-1 1 0,1-1 0,-1 0 0,0 0 0,1 0 0,-1 0 0,1 0 0,-1 0 0,0 0-1,1 0 1,-1 0 0,1 0 0,-1 0 0,0-1 0,1 1 0,-1 0 0,0 0 0,1 0 0,-1 0 0,0-1-1,1 1 1,-1 0 0,1-1 0,15-7 348,23-22-265,-21 16-86,21-13 1,-33 23-87,0 1 0,0 0 0,0 0 1,0 1-1,1 0 0,-1 0 0,1 0 1,8 0-1,-13 1 46,0 1-1,0 0 1,0 1-1,1-1 1,-1 0-1,0 1 1,0-1-1,0 1 1,0-1 0,0 1-1,0 0 1,-1 0-1,1 0 1,0 0-1,0 0 1,-1 0-1,1 1 1,0-1-1,-1 0 1,1 1 0,-1-1-1,0 1 1,1 0-1,-1 0 1,0-1-1,0 1 1,1 2-1,2 7 8,0-1-1,0 1 1,-1-1-1,1 13 0,2 1 8,-3-12-7,-1-3 52,1 0 0,-1-1 1,1 0-1,8 14 0,-10-20-16,0-1-1,0 1 1,0 0-1,1-1 1,-1 1-1,0 0 1,1-1-1,0 0 1,-1 1-1,1-1 1,0 0-1,0 0 1,-1 0-1,1 0 1,0 0-1,0 0 1,0-1-1,0 1 1,0-1-1,0 1 1,1-1-1,-1 0 1,0 0-1,0 0 1,2 0-1,1-1 20,-1 0 0,1 0 0,-1 0 0,0-1-1,1 1 1,-1-1 0,0 0 0,0-1 0,0 1 0,0-1-1,-1 1 1,1-1 0,3-4 0,6-6 79,21-29 0,-28 34-120,43-65 152,-23 33-67,8-15-65,-3-2 1,25-62-1,-6-13-291,-45 122 127,-7 26-35,-16 56 205,3 1 0,-8 118 0,20-138-153,-1 64 898,4-98-1490,2 1-1,0 0 0,10 35 1,-11-47-226,3 4-3441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54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1 908 3328,'2'1'237,"0"1"0,1-1-1,-1 1 1,1-1 0,-1 0 0,1 0 0,-1 0 0,1 0-1,0 0 1,0-1 0,-1 1 0,1-1 0,6 1 0,3-1 915,22-3 1,-10-1-562,0-1-1,0-2 0,-1 0 1,0-2-1,0 0 1,24-14-1,-32 14-423,0-1 0,-1 0 0,0-1 0,-1 0 0,0-1 0,13-15 0,60-85 272,-66 84-399,102-135 141,15-19-11,-98 124 60,40-76 0,-74 124-123,-1 1-1,0-1 1,0 0 0,-1 0-1,3-12 1,-6 9 39,0 13-145,0-1-1,0 1 1,0 0-1,0 0 1,0 0-1,0 0 1,0 0-1,0-1 0,0 1 1,0 0-1,0 0 1,-1 0-1,1 0 1,0 0-1,0-1 1,0 1-1,0 0 1,0 0-1,0 0 1,-1 0-1,1 0 1,0 0-1,0 0 1,0 0-1,0 0 1,0 0-1,-1 0 0,1 0 1,0 0-1,0 0 1,0 0-1,0 0 1,-1 0-1,1 0 1,0 0-1,0 0 1,0 0-1,-3 1-7,1 0 1,0 0-1,0 1 0,0-1 0,1 1 0,-1-1 0,0 1 1,1 0-1,-3 2 0,-21 27 205,1 1 0,1 1 0,2 1 0,1 1 0,-22 55 0,25-46 76,2 0 1,3 1-1,1 1 0,-8 69 1,17-101-220,1 0 0,1 0 0,0 0 0,4 28 0,-4-39-23,1 1-1,-1-1 1,1 0-1,0 0 1,0 0-1,1 0 1,-1 0-1,1 0 1,-1 0-1,1 0 1,0-1-1,0 1 1,0-1-1,0 1 1,1-1-1,-1 0 1,1 0-1,-1 0 1,1 0-1,0 0 1,0 0-1,0-1 1,0 1-1,0-1 1,0 0-1,0 0 1,4 1-1,2-1 22,0-1 1,0 0-1,0 0 0,0 0 1,-1-1-1,1-1 0,0 1 1,-1-1-1,1-1 0,-1 0 1,1 0-1,10-6 0,-6 2-81,0 0 0,0-2 0,0 1 0,-1-2-1,-1 1 1,16-18 0,-24 24 2,0 0 0,0-1 1,-1 1-1,1-1 0,1-4 0,-15 14-464,3 3 337,1 0-1,0 0 1,1 0 0,0 1 0,0 0 0,-7 19 0,12-26 157,0 0 1,0 0-1,0 0 1,0 0-1,1 0 1,-1 0-1,1 1 1,0-1-1,0 0 1,0 0 0,1 0-1,-1 0 1,1 0-1,-1 1 1,1-1-1,0 0 1,0 0-1,1-1 1,-1 1-1,1 0 1,-1 0-1,1-1 1,0 1-1,0 0 1,0-1-1,0 0 1,0 0-1,1 1 1,-1-1 0,1-1-1,-1 1 1,5 2-1,3 2 152,22 11 305,-31-17-404,0 1-1,0-1 1,1 1-1,-1-1 1,1 1-1,-1-1 1,0 0-1,1 0 1,-1 0-1,1 1 1,-1-1-1,1-1 1,-1 1-1,1 0 1,-1 0-1,0 0 1,1-1-1,1 0 1,-2 1-37,-1-1 1,1 1 0,-1 0 0,1-1-1,-1 1 1,1 0 0,-1-1 0,0 1 0,1-1-1,-1 1 1,0 0 0,1-1 0,-1 1-1,0-1 1,0 1 0,1-1 0,-1 1-1,0-1 1,0 1 0,0-1 0,0 1-1,0-1 1,0 0 0,1 1 0,-1-1-1,0 1 1,-1-1 0,1 1 0,0-1-1,0 0 1,-1-1-4,1 1-1,-1-1 1,0 0 0,0 1-1,0-1 1,0 1 0,0-1-1,-1 1 1,-1-2 0,-3-3-65,0 1 0,0 0 0,-9-4 0,6 4-50,7 4 64,1 0-1,-1 0 1,1 1 0,-1-1 0,1 0-1,0 0 1,-1 0 0,1-1 0,0 1-1,0 0 1,0 0 0,-2-3-1,4 4 1,-1-1 0,0 1 0,0 0 0,1-1-1,-1 1 1,0 0 0,1 0 0,-1-1-1,0 1 1,1 0 0,-1 0 0,0 0 0,1 0-1,-1-1 1,1 1 0,-1 0 0,0 0-1,1 0 1,-1 0 0,1 0 0,-1 0 0,0 0-1,1 0 1,-1 0 0,1 0 0,-1 0 0,0 0-1,1 1 1,16-1-3,101 16 496,-21-2-904,-34-11-2694,-49-5-301,-5 1 1099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54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8896,'5'-11'4032,"34"0"-3520,-3 3 864,7 0-864,40-7 0,9 2-320,19-2 160,-11 2-225,6 2-3710,-11 3 1951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56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284 632 5472,'-15'-16'1760,"8"11"-1051,2 3-634,3 1 176,-1 0 0,0 0 0,0 0 0,0 1 0,0-1 0,0 1 0,0-1 0,0 1 0,0 0 1,0 0-1,0 0 0,-6 2 0,-4 1 100,-1 1 1,1 0 0,0 1-1,1 0 1,-1 1 0,1 1-1,0 0 1,0 1 0,1 0-1,0 0 1,1 1 0,-1 1-1,2 0 1,-1 0 0,2 1-1,-12 17 1,19-27-332,0 1 0,0-1 0,0 1 0,0-1 0,0 1 0,1-1 0,-1 1 0,1-1 0,-1 1 0,1-1 0,0 1 0,-1 0 0,1-1 0,0 1 0,0 0-1,0-1 1,0 1 0,0 0 0,1-1 0,-1 1 0,0 0 0,1-1 0,-1 1 0,1-1 0,0 1 0,-1-1 0,1 1 0,0-1 0,0 1 0,0-1 0,0 0 0,0 0 0,0 1 0,1-1 0,-1 0 0,0 0 0,1 0 0,-1 0 0,0 0-1,1-1 1,-1 1 0,3 0 0,3 3 57,1-1 0,0-1-1,0 0 1,0 0 0,1 0 0,-1-1-1,10 0 1,11 0 80,0-2 0,32-4-1,-50 3-57,0 0-1,0 0 0,0-1 0,0-1 1,-1 1-1,1-2 0,-1 0 0,14-9 1,-19 11-80,-1-1 0,0 0 1,0 0-1,-1 0 0,1 0 0,-1-1 1,0 0-1,0 1 0,0-1 1,-1 0-1,0 0 0,0-1 0,0 1 1,-1 0-1,1-1 0,-1 1 0,-1-1 1,1 1-1,-1-1 0,0 1 1,0-1-1,-1-7 0,0 6-58,0 0 0,0 0-1,-1 1 1,0-1-1,0 1 1,0-1 0,-1 1-1,0 0 1,0 0 0,-1 0-1,0 1 1,0-1 0,0 1-1,0 0 1,-1 0 0,0 0-1,0 0 1,-6-3 0,8 6-21,0 1 0,0-1 1,0 1-1,0 0 0,0 0 0,0 0 1,0 1-1,0-1 0,0 1 1,0-1-1,0 1 0,-1 0 1,1 0-1,0 1 0,0-1 0,0 1 1,0-1-1,0 1 0,0 0 1,0 0-1,0 1 0,0-1 1,0 0-1,0 1 0,-3 2 0,3-1 21,0-1 0,-1 0 0,2 1 0,-1 0 0,0 0-1,0 0 1,1 0 0,0 0 0,0 0 0,0 1-1,0-1 1,0 1 0,0-1 0,1 1 0,0 0 0,0-1-1,0 1 1,0 0 0,0 6 0,1-7 60,0-1 0,1 1 0,-1 0 0,1 0 0,0-1 0,0 1 0,0 0 0,0-1 1,0 1-1,1-1 0,-1 1 0,1-1 0,-1 0 0,1 1 0,0-1 0,0 0 0,0 0 0,0 0 0,0-1 1,0 1-1,1 0 0,-1-1 0,1 0 0,-1 1 0,1-1 0,0 0 0,2 1 0,8 2 142,0 0 0,1-1 0,27 3 0,-37-6-152,26 2 181,20 2-170,-47-3-63,0-1 0,0 1 0,0 0 0,0 0 0,0 0 0,0 0 0,0 1-1,0-1 1,-1 1 0,1 0 0,-1-1 0,4 4 0,-4-3 30,0 1-1,-1 0 0,1-1 1,-1 1-1,1 0 1,-1 0-1,0 0 0,0 0 1,0 0-1,-1 0 1,1 0-1,-1 0 1,1 0-1,-1 5 0,-1 6 143,-4 28 0,4-33-70,-8 44 256,-3-1 0,-35 100 0,-64 88 610,67-152 1205,49-92-1959,7-13-36,134-222-208,-131 212 84,121-218-248,-38 88-48,-80 132 71,0 2 0,1 0-1,2 2 1,29-26 0,-44 43 174,0-1 0,1 1 0,-1 0 1,1 0-1,0 1 0,0 0 0,0 0 0,0 1 0,0 0 0,9-1 0,-14 2 45,0 1 0,1 0-1,-1 0 1,0 0 0,1 0-1,-1 0 1,0 1 0,1-1-1,-1 1 1,0-1 0,0 1-1,1 0 1,-1 0-1,0 0 1,0 0 0,0 0-1,0 1 1,0-1 0,0 0-1,-1 1 1,1 0 0,0-1-1,-1 1 1,1 0 0,-1 0-1,0 0 1,1 0 0,-1 0-1,0 0 1,0 0-1,0 0 1,-1 1 0,1-1-1,0 0 1,-1 0 0,1 3-1,0 2 26,-1 1 0,1-1 0,-1 0 0,0 1 0,-1-1 0,0 0 0,0 1 0,-1-1 0,1 0 0,-2 0 0,1 0 0,-1 0 0,0-1 0,0 1 0,-1-1 0,-5 8 0,-4 4 112,-1 0 0,-1-1 0,0 0 0,-19 14 0,30-27-94,0 0 0,-1-1 0,1 0-1,-1 0 1,0 0 0,0 0 0,-6 2 0,7-4-101,1 0 1,-1-1-1,0 1 0,0-1 1,1 1-1,-1-1 1,0 0-1,0-1 1,1 1-1,-1-1 1,-5-1-1,2-1-434,7-2-215,0 5 653,1-1 0,-1 1-1,1-1 1,0 1 0,0-1 0,-1 1 0,1-1-1,0 1 1,-1 0 0,1-1 0,0 1 0,0 0-1,0 0 1,1-1 0,34-2-321,71 3-1,-50 1 370,-42-1 7,77-3 104,-77 2-66,0-2 1,0 1-1,0-2 1,16-5-1,-13 1 30,0-1 1,0 0-1,-1-1 0,0-1 0,-1-1 1,0 0-1,-1-1 0,17-19 1,11-17 64,43-62-1,-54 67-20,112-142 88,-118 148-270,-1-2 0,-3 0 0,-1-2 1,18-48-1,-36 81-21,0 1 0,-1-1 1,3-16-1,-5 14-75,0 11 152,0 0 0,0-1 0,0 1 0,0 0 0,0 0 0,0 0 0,0 0 0,0 0 0,-1 0 0,1-1 0,0 1 1,0 0-1,0 0 0,0 0 0,0 0 0,0 0 0,-1 0 0,1 0 0,0 0 0,0 0 0,0 0 0,0 0 0,0 0 0,-1 0 0,1-1 0,0 1 0,0 0 0,0 0 0,0 0 0,0 0 0,-1 0 0,1 1 0,0-1 0,0 0 0,0 0 0,-20 13-288,-21 23 360,2 2 0,-51 65 0,78-86 21,0 0 1,2 0-1,0 2 1,1-1-1,0 1 0,2 0 1,-9 37-1,9-26-11,2 0-1,1 1 1,2 0-1,1 43 1,1-62-43,1 1 1,0-1-1,1 1 0,1-1 1,0 0-1,0 0 0,1 0 1,1 0-1,0 0 0,0-1 1,11 16-1,-14-24-20,0-1 0,0 1 0,1-1 1,-1 1-1,1-1 0,-1 0 0,1 1 0,0-2 0,0 1 1,0 0-1,0 0 0,0-1 0,6 2 0,-4-1 14,0-1-1,1 0 1,-1-1-1,1 1 1,-1-1-1,0 0 1,1-1-1,6 0 1,-1-1 26,1-1 1,-1-1 0,0 0 0,0 0 0,0-1 0,-1 0-1,18-11 1,-12 2-13,0 1-1,-1-2 0,20-23 0,-9 9-270,-25 28 189,0 0-1,0 0 1,-1 0 0,1 1-1,0-1 1,0 0-1,0 0 1,0 1 0,0-1-1,1 0 1,-1 1 0,0-1-1,0 1 1,2-1-1,-2 1 33,-1 0 0,0 0 0,1 0 0,-1 0 0,1 1 0,-1-1 0,1 0 0,-1 0 0,0 0 0,1 1 0,-1-1 0,0 0 0,1 0 0,-1 1 0,0-1 0,1 0 0,-1 0 0,0 1 0,1-1 0,-1 1 0,0-1 0,0 0 0,1 1 0,-1-1 0,0 0 0,0 1 0,0 0 0,2 4 21,-1 1 1,0-1-1,0 1 0,-1 0 0,0 5 1,1 2 45,1 11 112,1 0-1,1 0 1,1-1 0,1 0 0,2 0 0,12 30 0,-10-39-937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56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16 5984,'-10'-16'2688,"7"16"-2336,-2 0 448,10 0-512,3 0-768,0 3-480,2 6 512,-10 7-3648,3 3 2272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57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12 278 3552,'-11'7'1147,"11"-7"-1119,0 0 1,0 0-1,0 0 1,0 0-1,-1 0 1,1 0-1,0 0 1,0 0-1,0 1 1,0-1-1,0 0 1,0 0-1,0 0 1,0 0-1,0 0 1,0 0-1,0 1 1,0-1-1,0 0 1,0 0-1,0 0 1,0 0-1,0 0 1,1 0-1,-1 0 1,0 1-1,0-1 1,0 0-1,0 0 1,0 0-1,0 0 1,0 0-1,0 0 1,0 0 0,0 0-1,0 1 1,1-1-1,-1 0 1,0 0-1,0 0 1,0 0-1,0 0 1,0 0-1,0 0 1,0 0-1,1 0 1,-1 0-1,0 0 1,0 0-1,0 0 1,1 0 88,-1 0 1,0 1-1,1-1 0,-1 0 1,1 0-1,-1 0 1,1 0-1,-1 0 0,0 0 1,1 0-1,-1 0 1,1 0-1,-1 0 1,1 0-1,-1 0 0,0 0 1,1 0-1,-1 0 1,1-1-1,17-11 2159,22-21-1,8-5-1258,186-112 3009,-221 142-3832,4-3 131,0 1-1,35-14 1,-51 24-317,1-1-1,0 1 1,-1-1-1,1 1 0,0 0 1,-1-1-1,1 1 1,0 0-1,-1 0 0,1 0 1,0 1-1,0-1 1,2 1-1,-3-1-7,0 1 1,0-1 0,0 1-1,0-1 1,0 1-1,-1 0 1,1-1-1,0 1 1,0 0-1,-1-1 1,1 1 0,0 0-1,-1 0 1,1 0-1,-1-1 1,1 1-1,-1 0 1,1 0-1,-1 0 1,0 0 0,1 0-1,-1 0 1,0 0-1,0 2 1,1 4 45,-1-1 0,0 1-1,0 0 1,-1 0 0,0 0 0,0-1 0,-1 1 0,-4 11 0,-3 4 133,-14 25 0,10-23 95,13-23-229,-1 0 0,1 0-1,-1 0 1,1 0 0,0 0 0,-1 0-1,1 0 1,0 0 0,0 0 0,0 0 0,-1 0-1,1 0 1,0 0 0,1 2 0,-1-3-27,0 0 1,0 0 0,0 1-1,0-1 1,1 0 0,-1 1-1,0-1 1,0 0 0,1 0 0,-1 0-1,0 1 1,0-1 0,1 0-1,-1 0 1,0 0 0,1 0-1,-1 0 1,0 1 0,1-1-1,-1 0 1,0 0 0,1 0-1,-1 0 1,0 0 0,1 0 0,-1 0-1,0 0 1,1 0 0,-1 0-1,4-1 60,0 0-1,0 0 0,0-1 0,0 1 1,7-4-1,5-6-124,0 0 0,-1-1 0,0 0 0,-1-2 0,15-16 0,9-8-146,-32 32 178,6-6-254,1 1 1,21-15-1,-33 25 257,-1 1 1,0-1-1,1 1 0,-1 0 0,1-1 0,-1 1 1,1 0-1,-1-1 0,1 1 0,-1 0 1,1 0-1,-1 0 0,1-1 0,-1 1 1,1 0-1,-1 0 0,1 0 0,-1 0 1,1 0-1,0 0 0,-1 0 0,1 0 1,-1 0-1,1 0 0,-1 1 0,1-1 1,-1 0-1,1 0 0,-1 0 0,1 1 1,-1-1-1,1 0 0,-1 0 0,1 1 1,-1-1-1,1 0 0,-1 1 0,0-1 1,1 1-1,-1-1 0,1 1 0,-1-1 1,0 1-1,0-1 0,1 1 0,-1-1 1,0 1-1,0-1 0,1 1 0,-1 2 22,1-1 0,-1 1-1,0 0 1,0-1 0,0 1 0,0 0-1,0 0 1,0-1 0,-1 4-1,-9 27 330,7-24-216,0 0-1,0 1 0,1-1 0,1 1 0,-1 9 0,1-18-104,1-1 0,0 1 0,0 0 0,0 0 0,1 0 0,-1 0 0,0-1 0,0 1 0,0 0 0,1 0 0,-1-1 0,0 1 0,0 0 0,1 0 0,-1-1 0,1 1 0,-1 0 0,1 0 0,0-1 0,-1 0 1,1 1-1,-1-1 1,1 0-1,-1 0 1,1 0-1,-1 1 0,1-1 1,-1 0-1,1 0 1,-1 0-1,1 0 1,-1 0-1,1 0 0,0 0 1,-1 0-1,1 0 1,-1 0-1,1-1 1,0 1-1,2-1 41,0-1 0,1 0 0,-1 0 0,0 0 0,0 0 0,5-4 0,25-31-35,-27 29-155,0 1-1,0 0 1,1 0-1,0 0 1,0 1-1,12-8 1,-18 13 106,0 0 0,-1 1 0,1-1 1,0 1-1,0-1 0,0 1 0,0-1 0,-1 1 1,1 0-1,0 0 0,0-1 0,0 1 1,0 0-1,0 0 0,0 0 0,0 0 0,0 0 1,0 0-1,0 0 0,0 0 0,0 0 1,0 1-1,0-1 0,0 0 0,-1 0 0,1 1 1,0-1-1,0 1 0,0-1 0,0 1 1,-1-1-1,1 1 0,0 0 0,0-1 0,-1 1 1,1 0-1,-1-1 0,1 1 0,0 0 1,-1 0-1,1 0 0,-1 0 0,0-1 1,1 3-1,1 3 29,0 1 0,-1 0 0,0 0 0,0 0 0,0 8 1,0 0 125,-1-14-109,0 1-1,0-1 1,1 0 0,-1 1 0,0-1 0,1 0 0,-1 1 0,1-1 0,0 0-1,-1 0 1,1 0 0,0 1 0,0-1 0,0 0 0,0 0 0,0 0 0,0 0-1,0 0 1,0-1 0,0 1 0,0 0 0,1 0 0,-1-1 0,0 1 0,0-1-1,1 1 1,-1-1 0,0 0 0,1 1 0,-1-1 0,0 0 0,3 0 0,2 0 53,0 0 1,0-1-1,0 0 1,-1 0-1,12-4 1,10-5 48,-2-1-1,1-2 1,-2 0 0,27-20 0,37-20-364,-85 51 161,0 1-1,0 0 1,0-1 0,1 1 0,-1 0-1,0 0 1,1 1 0,4-1 0,-7 1 75,1 0 1,-1 0-1,0 0 1,0 0-1,0 1 1,1-1-1,-1 0 1,0 1-1,0-1 1,0 1-1,0-1 1,0 1-1,0 0 1,0-1-1,0 1 1,0 0-1,0 0 1,0 0-1,0-1 1,0 1-1,-1 0 1,1 0-1,0 0 1,-1 0-1,1 1 1,-1-1 0,1 1-1,2 6 136,-1 1 0,0-1 0,0 1 0,-1-1 0,-1 1 0,1 16 0,-1-12 147,3 25-1,-2-29-591,3 10 805,4-7-4279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57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28 8640,'-10'-13'3904,"5"7"-3392,5 1 448,10 5-640,-2-3-480,2 3 64,3 0-160,0 8 160,0 3-2528,0 4 1408,-8 9-1824,0-1 1760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58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47 191 2304,'-8'2'892,"9"4"-476,0-5-407,0 1 583,26-17 539,-16 10-521,1 0 0,-1 1 0,17-4 1,-6 2 996,-13 4-772,1 0 1,-1 0-1,1 1 0,11 0 1,-16 0-541,-1 2 1,1-1 0,0 0-1,-1 1 1,1 0 0,0 0-1,-1 0 1,1 1 0,-1-1-1,8 5 1,-11-5-213,0 0 0,0 0 0,1 0 0,-1 0 0,0 0 0,0 1 0,0-1 0,0 0 0,-1 1 1,1-1-1,0 1 0,-1-1 0,1 1 0,0-1 0,-1 1 0,0-1 0,1 1 0,-1-1 0,0 1 0,0 0 0,0-1 0,0 1 1,0-1-1,0 1 0,0-1 0,-1 1 0,1 0 0,-1-1 0,1 1 0,-2 1 0,0 4 164,-1 0-1,-1 0 1,1 0-1,-9 12 1,-49 60 659,61-79-904,0 1-1,-1 0 1,1-1-1,0 1 0,-1 0 1,1-1-1,0 1 1,-1 0-1,1 0 0,0-1 1,0 1-1,0 0 1,0-1-1,0 1 0,0 0 1,0 0-1,0-1 1,0 1-1,0 0 0,0 0 1,1-1-1,-1 1 1,0 0-1,0 0 0,1-1 1,0 2-1,15 14-198,-14-14 170,1 0 0,-1 0 1,0 0-1,0 0 0,0 0 0,2 4 1,-2 0 19,1 1 1,-1-1 0,0 1-1,0 0 1,-1 0 0,0-1-1,0 1 1,-1 0 0,0 0-1,0 0 1,-2 13 0,-1 0 67,-2-1-1,-11 35 1,6-26 155,-23 45 0,28-64-142,0 0 0,0-1-1,-1 0 1,0 0-1,-1-1 1,0 1 0,0-2-1,0 1 1,-9 6-1,14-12-31,-1 1 0,1-1-1,0 0 1,0 1-1,-1-1 1,1 0 0,-1-1-1,1 1 1,-1 0 0,1-1-1,-1 1 1,1-1-1,-1 0 1,1 0 0,-5 0-1,5-1-18,0 1-1,0-1 1,0 0-1,0 0 0,0 1 1,0-2-1,0 1 0,0 0 1,1 0-1,-1 0 1,1-1-1,-1 1 0,1-1 1,-1 1-1,-1-4 1,-1-1-60,0-1 1,1 0 0,0 0-1,0-1 1,0 1 0,1-1 0,0 1-1,1-1 1,-1-10 0,0 6-86,2 0 0,-1 1 0,2-1 1,-1 0-1,2 1 0,0-1 0,0 1 0,1-1 1,0 1-1,1 0 0,8-18 0,-8 21 71,0 0-1,1 1 0,0-1 1,0 1-1,1 0 0,0 0 1,0 1-1,1-1 0,-1 1 1,1 1-1,1-1 0,-1 1 1,1 1-1,0-1 0,14-4 1,27-8 32,1 3 1,71-10 0,-68 15 282,-1-2-1,69-25 1,-109 31-184,-1 1 0,0-2 0,14-8 0,-20 10-26,1 0 1,-1 0-1,-1-1 1,1 0-1,-1 0 1,1 0-1,-1 0 1,4-7-1,-1-1 14,-1 1 0,0-1 1,-1 0-1,0 0 0,4-21 0,-8 28-65,0 1 0,0-1 0,-1 0 0,1 0 0,-1 0 1,0 0-1,-1 1 0,1-1 0,-1 0 0,0 0 0,-1 1 0,0-1 1,0 0-1,0 1 0,-4-8 0,5 11 16,0 0 0,0 1 0,-1 0 0,1-1 0,0 1 0,0 0 0,-1-1 0,1 1 0,-1 0 0,1 0 0,-1 0 0,0 0 0,1 1 0,-1-1 0,0 0 0,0 1 0,1-1 0,-1 1 0,0-1 0,0 1 0,0 0 0,0 0 0,1 0 0,-1 0 0,0 0 0,0 0 0,0 0 0,-2 1 0,-1 1 69,0 0 1,0 0 0,0 0 0,0 0-1,0 1 1,1 0 0,-1 0 0,-5 5-1,4-3 13,-1 1 0,1 0 0,0 1 0,0 0 0,1 0 0,0 0 0,0 0 0,-5 11 1,9-15-76,-1 1 1,1 0-1,-1 0 1,1 0-1,0 0 1,1 0-1,-1 1 1,1-1-1,-1 0 1,1 0-1,1 0 1,-1 0-1,1 1 1,-1-1 0,1 0-1,0 0 1,0 0-1,1 0 1,2 6-1,0-4 16,0 0 0,0 0 0,0 0-1,1-1 1,-1 1 0,1-1 0,1 0 0,-1 0-1,1-1 1,9 7 0,-5-6-21,0 0 0,1 0 0,-1-1 0,1-1-1,0 1 1,12 1 0,11-1-1045,1-1-1,0-1 1,45-5 0,-80 3 1011,74-3-2019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4:58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59 4736,'-7'-5'9989,"26"10"-8320,-17-4-1056,15 2 48,-1 0-1,0-1 1,0-1-1,1-1 1,22-1-1,-3-1-239,349-5 859,96-22-5466,-328 12-3734,-14 5 2251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2:41.5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53 3136,'13'-15'2880,"-8"211"85,-2 247 1115,-3-462-3547,0 13-537,-4-143 563,4 20-153,1 65-279,-1 23-159,-1 6 35,6-56 0,-4 81-42,1 1-1,0-1 0,0 0 0,1 0 0,1 1 0,0 0 1,0 0-1,0 0 0,1 0 0,7-9 0,-9 15-13,0 0 0,0 0 0,0 1 0,0 0 0,0-1 0,0 1 0,1 0 0,-1 1 0,1-1 0,-1 1 0,1-1 0,-1 1 0,1 0 0,0 0 0,0 1 0,0-1-1,4 1 1,-6 0 54,0-1-1,0 2 1,0-1-1,0 0 1,0 0-1,0 1 1,0-1-1,0 1 1,0-1-1,0 1 1,0 0-1,0 0 0,-1-1 1,1 2-1,0-1 1,-1 0-1,1 0 1,0 0-1,-1 1 1,0-1-1,1 1 1,-1-1-1,0 1 1,0 0-1,0-1 0,0 1 1,0 0-1,0 0 1,0-1-1,0 1 1,-1 0-1,1 0 1,-1 0-1,1 3 1,-1 3 50,0 0 0,0 0 0,-1 0 0,1 0 0,-2-1 0,-1 9 0,-17 47 119,14-47-47,-25 60 420,20-53-589,1 1 0,-10 37 1,19-56 20,1 0 1,-1 0 0,1 0-1,-1 0 1,1 0 0,1 0-1,-1 0 1,1-1 0,0 1 0,0 0-1,0 0 1,1 0 0,-1 0-1,1-1 1,0 1 0,4 5-1,3 3 15,1 0 1,0-1-1,21 19 0,-4-4-172,-24-25 212,-1 1 1,0-1 0,-1 0-1,1 1 1,0 0-1,0-1 1,-1 1-1,0 0 1,0-1-1,1 1 1,-1 0 0,-1 0-1,1 0 1,0 0-1,-1 0 1,0 0-1,1 0 1,-1 0 0,-1 1-1,1-1 1,0 0-1,-1 0 1,1 0-1,-1 0 1,0 0-1,0-1 1,0 1 0,0 0-1,-1 0 1,1 0-1,-1-1 1,0 1-1,1-1 1,-1 1-1,0-1 1,-4 3 0,-7 8 248,-1 0 1,0-1 0,-24 15 0,31-22-257,0-2 0,0 1 0,-1-1-1,1 0 1,-1 0 0,0-1 0,0 0 0,0-1 0,0 1-1,-15-1 1,13-2-85,10 1 61,0 0 1,0 0-1,0 0 0,0 0 0,0 0 1,0 0-1,0 0 0,0 0 0,0 0 1,-1 0-1,1 0 0,0 0 0,0 0 1,0 0-1,0 0 0,0 0 0,0 0 0,0 0 1,0 0-1,0 0 0,0 0 0,0-1 1,0 1-1,0 0 0,0 0 0,0 0 1,0 0-1,0 0 0,0 0 0,0 0 1,0 0-1,0 0 0,0 0 0,0 0 1,0 0-1,0 0 0,0 0 0,0 0 0,0 0 1,0 0-1,0 0 0,0-1 0,0 1 1,0 0-1,0 0 0,0 0 0,0 0 1,0 0-1,0 0 0,0 0 0,0 0 1,0 0-1,0 0 0,0 0 0,0 0 0,0 0 1,0 0-1,0 0 0,0 0 0,1 0 1,-1 0-1,0 0 0,0 0 0,16-8-86,-1 2-19,3-4 101,0 2 1,35-12-1,-26 10 105,239-89 550,-254 94-673,-8 3-79,0 0-1,0 1 0,0-1 1,0 1-1,0 0 1,7-1-1,-10 2 98,-1 0 0,0 0 0,1 0 0,-1 0 0,0 0 0,1 0 0,-1 0 0,0 0 0,1 0 0,-1 1 0,0-1-1,0 0 1,1 0 0,-1 0 0,0 0 0,0 0 0,1 1 0,-1-1 0,0 0 0,0 0 0,1 1 0,-1-1 0,0 0 0,0 0 0,0 1 0,0-1 0,1 0 0,-1 0 0,0 1 0,0 0 0,0 11-79,-9 15 92,8-25 5,-6 16 112,4-13-78,0 1 0,1-1 1,-1 1-1,2 0 0,-1 0 1,0 0-1,1 0 0,0 0 1,1 0-1,-1 11 1,2-16-31,-1-1 1,0 1 0,0-1 0,0 0 0,1 1 0,-1-1 0,0 0-1,0 1 1,1-1 0,-1 0 0,0 1 0,1-1 0,-1 0 0,0 0 0,1 1-1,-1-1 1,1 0 0,-1 0 0,0 0 0,1 1 0,-1-1 0,1 0-1,-1 0 1,0 0 0,1 0 0,-1 0 0,1 0 0,-1 0 0,1 0 0,-1 0-1,0 0 1,1 0 0,-1 0 0,1 0 0,-1-1 0,1 1 0,21-6 433,-14 3-348,11-4-21,0-1 0,-1-1 0,0 0 0,30-22 0,-14 9-385,-34 21 294,1 1 0,-1 0 0,0 0 0,0 0 0,0 0 0,0 0 0,0 0 0,1-1 0,-1 1 0,0 0-1,0 0 1,0 0 0,0 0 0,1 0 0,-1 0 0,0 0 0,0 0 0,0 0 0,0 0 0,1 0 0,-1 0 0,0 0 0,0 0 0,0 0 0,1 0 0,-1 0 0,0 0-1,0 0 1,0 0 0,0 0 0,1 1 0,-1-1 0,0 0 0,0 0 0,0 0 0,0 0 0,0 0 0,1 0 0,-1 0 0,0 1 0,0-1 0,0 0 0,0 0 0,1 11-61,-6 19 215,4-24-185,0-5 40,1 1 0,0-1 0,0 1 0,-1 0 0,1-1 0,0 1 0,1-1 0,-1 1 0,0 0 0,1 1 0,-1-2 1,0-1-1,0 1 0,0 0 1,1-1-1,-1 1 0,0 0 0,1-1 1,-1 1-1,1 0 0,-1-1 0,0 1 1,1-1-1,-1 1 0,1-1 0,0 1 1,0 0-1,4-1 31,-5 0-24,5 0 43,0-1-1,0 0 0,0 0 1,0 0-1,0-1 0,0 1 1,0-1-1,-1 0 0,1-1 1,7-4-1,3-4-8,24-21-1,-16 11 83,0 0-1,-1-1 1,-2-2 0,0 0-1,29-47 1,-12 1-105,-4-1 0,36-108-1,-68 177-22,6-20-91,-1 1 0,6-36 0,-12 55 91,0 0 0,0 0 0,0 1 0,-1-1 0,1 0 0,0 0 0,-1 0 0,1 1 0,-1-1 0,0 0 0,-1-2 0,2 4-5,0 0 0,0-1 0,-1 1 0,1-1-1,0 1 1,-1-1 0,1 1 0,0 0 0,-1-1-1,1 1 1,-1 0 0,1-1 0,0 1 0,-1 0 0,1 0-1,-1-1 1,1 1 0,-1 0 0,1 0 0,-1 0-1,1 0 1,-1 0 0,1 0 0,-1-1 0,0 1-1,1 0 1,-1 1 0,1-1 0,-1 0 0,1 0 0,-1 0-1,1 0 1,-1 0 0,1 0 0,-1 1 0,1-1-1,-1 0 1,1 0 0,0 1 0,-1-1 0,1 0-1,-1 1 1,1-1 0,0 0 0,-1 1 0,1 0-1,-5 3-22,1 1 0,0 0 0,0 0 0,1 0 0,-1 0 0,1 1 0,0-1 0,1 1 0,-4 11 0,0 2 73,-6 39 0,5-8 48,2 0 1,2 0-1,3 0 0,1-1 1,3 1-1,19 92 0,-5-80-277,4-4-3573,-13-41 631,0 0 1030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2:41.8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32 187 6304,'-21'-19'2848,"11"3"-2464,10 9 1696,5 2-1216,3-6 576,6 3-864,20-12-32,7 1-352,24-9-32,4 9-96,11-4 96,-6 12-96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10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95 5728,'-39'-25'2592,"13"22"-2240,16-2 2400,5 5-1568,2-6 1344,3 1-1440,8-3-161,5 4-575,13-4-320,5 5-32,13-8 128,1 6-64,12-3-1727,0 8 927,12-3-4864,1 6 3104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2:43.5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0 961 2912,'6'-1'875,"-1"0"0,1 0 1,-1-1-1,0 0 0,0 0 1,9-5-1,-5 3-732,0-2 0,0 1 0,-1-1 0,8-7 0,0-3 100,0-1 0,-2-1 1,16-24-1,33-63 51,-32 51-83,83-128 314,-79 127-618,-20 31 39,-2 5 159,-1 0 0,18-41 0,-27 45-230,-3 14 110,0 1 0,-1 0 0,1 0 0,0-1 0,0 1 0,0 0 0,0 0 0,0-1 0,0 1 0,0 0 0,-1 0 0,1-1 0,0 1 0,0 0 0,0 0 0,-1-1 0,1 1 0,0 0 0,0 0 0,-1 0 0,1 0 0,0-1 0,0 1 0,-1 0 0,1 0 0,0 0 0,-1 0 0,0 0-24,-1 0-1,1 0 1,-1 0 0,1 1 0,0-1-1,-1 0 1,1 1 0,-1-1 0,1 1-1,0 0 1,0-1 0,-1 1-1,1 0 1,0 0 0,-1 1 0,-3 1 5,1 1 0,0 1 1,0-1-1,1 0 1,-1 1-1,1 0 0,0 0 1,0 0-1,-3 9 1,2-5 1,-18 39 175,-28 96 0,3 56 584,43-180-640,-6 40 259,9-55-261,1 0 0,0 0 0,0 0 1,0 0-1,1 0 0,0 0 0,0 0 1,0 0-1,3 7 0,-4-10-47,1-1-1,0 1 1,0-1-1,0 0 1,0 1 0,0-1-1,0 0 1,0 0-1,0 0 1,1 0-1,-1 0 1,0 0-1,1 0 1,-1 0-1,1 0 1,-1 0 0,1-1-1,-1 1 1,1-1-1,-1 1 1,1-1-1,0 0 1,-1 1-1,1-1 1,-1 0-1,1 0 1,3-1-1,1 1 82,1-2 1,-1 1-1,0-1 0,1 0 0,10-5 0,1-2-1,-1 0 1,0-1 0,20-17-1,-10 5-46,-2 0-1,0-2 1,-1-2 0,28-38-1,-40 48-61,31-39 27,-2-2 0,42-81 0,-63 99-20,-2-1 1,-1-1-1,-2 0 0,16-77 1,-25 91-66,-2-1 0,1-39 0,-7 60-93,-3 9-34,-4 15-5,-66 144 448,-15 41 322,-27 196 514,114-386-1040,-2 11 279,4-22-313,1 0 0,0 0 0,0 0 0,0 0 0,0 0 0,0 0 0,0 0 0,0 0 0,1 0 0,-1 0 0,0 0 0,0 0 0,1 0 0,-1 0 0,0-1 0,2 2 0,-1-1 19,-1-1 0,1 0 1,0 0-1,0 0 0,0-1 0,0 1 0,0 0 0,0 0 0,0 0 0,0-1 0,0 1 0,-1 0 0,1-1 0,0 1 0,0-1 0,0 1 0,-1-1 0,1 1 0,0-1 0,0-1 0,11-10-37,-1-1 0,0 0 0,-1-1 0,10-18 0,2-3-51,5-11-168,-20 32 92,0 1 0,1 0 0,12-15 0,-6 16 29,-14 12 77,1-1 0,-1 1 0,0 0-1,1 0 1,-1 0 0,0 0 0,1 0 0,-1 0 0,0 0 0,0 0-1,1-1 1,-1 1 0,0 0 0,1 0 0,-1 0 0,0 1 0,1-1 0,-1 0-1,0 0 1,1 0 0,-1 0 0,0 0 0,1 0 0,-1 0 0,0 0-1,1 1 1,0 1-34,0 0-1,0 0 1,1 0 0,-2 0-1,1 0 1,0 0-1,0 0 1,-1 0 0,1 1-1,0 3 1,26 144-235,-26-144 305,1 0 0,0 0 0,0 1 0,0-1 0,1 0 0,0-1 0,4 7 0,-6-10-5,0-1 0,1 1-1,-1 0 1,1-1 0,0 1 0,-1-1 0,1 0 0,0 1 0,0-1 0,0 0 0,0 0 0,0 0 0,0 0 0,0-1 0,0 1-1,0 0 1,0-1 0,0 1 0,0-1 0,1 0 0,-1 0 0,0 0 0,3 0 0,3-2 25,0 0 1,0 0-1,0-1 1,0 0-1,0-1 1,0 0-1,-1 0 1,1 0-1,8-8 1,-12 10-6,6-6 2,-1 1 0,0-1 0,0-1 0,-1 0 0,0 0 0,0 0 0,-1-1-1,0 0 1,-1-1 0,0 1 0,-1-1 0,0 0 0,0-1 0,-1 1 0,-1-1 0,4-24 0,-7 34-69,0 0 0,0 0 1,0 0-1,0-1 0,0 1 0,-1 0 0,1 0 1,-1 0-1,1-1 0,-1 1 0,0 0 1,0 0-1,-1-2 0,1 3 3,1 0-1,-1 1 0,0-1 1,1 0-1,-1 1 0,0-1 1,1 1-1,-1-1 1,0 1-1,0-1 0,0 1 1,0-1-1,1 1 0,-1 0 1,0-1-1,0 1 0,0 0 1,0 0-1,0 0 1,0 0-1,0 0 0,0 0 1,1 0-1,-1 0 0,0 0 1,0 0-1,0 0 0,0 0 1,0 1-1,0-1 1,0 0-1,1 1 0,-1-1 1,0 1-1,0-1 0,0 1 1,-7 5-16,0 0-1,0 0 1,1 1 0,0 0 0,1 0-1,-1 1 1,1-1 0,1 1 0,-1 1 0,2-1-1,-1 1 1,1 0 0,0 0 0,1 0-1,0 0 1,0 1 0,-2 18 0,5-24 48,0-1 0,0 1 0,0-1 0,0 1 0,0-1-1,1 1 1,-1-1 0,1 1 0,0-1 0,0 1 0,1-1 0,-1 0 0,0 0 0,1 0 0,0 0 0,0 0 0,2 3 0,0-2 17,-1-1 0,1 1 1,0-1-1,0 0 0,0 0 1,1-1-1,-1 1 0,0-1 1,1 0-1,0 0 0,6 1 0,22 6 233,0-1 0,68 6 0,-79-12-277,0-2 0,0-1 0,-1 0 0,1-2 0,38-9 0,-51 9-457,-1 0 0,0 0 0,10-6 1,-12 6-459,-1 0 1,0-1 0,0 0 0,0 0 0,5-5-1,-1 0-1094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2:43.9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62 4800,'-11'-12'1557,"10"11"-1467,1 1 0,0 0-1,-1-1 1,1 1 0,0-1-1,-1 1 1,1-1 0,0 1 0,0-1-1,-1 0 1,1 1 0,0-1-1,0 1 1,0-1 0,0 1-1,0-1 1,0 0 0,0 1 0,0-1-1,0 1 1,0-1 0,0 1-1,0-1 1,0 0 0,0 1 0,1-1-1,-1 1 1,0-1 0,0 1-1,1-1 1,-1 1 0,0-1-1,1 1 1,-1-1 0,1 0 0,15-10 1512,-5 7-1464,0 1-1,1 0 1,0 0 0,-1 1 0,1 1-1,0 0 1,18 0 0,-10 1-35,28-1 145,1 3 1,48 8-1,-1 6-2021,0 4-4718,-53-9 3536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2:44.7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478 16 3072,'-8'-13'1762,"7"13"-1674,1 0 0,0-1 0,0 1 0,-1 0 0,1 0 0,0 0 0,0 0 1,-1-1-1,1 1 0,0 0 0,-1 0 0,1 0 0,0 0 0,0 0 0,-1 0 0,1 0 0,0 0 1,-1 0-1,1 0 0,0 0 0,0 0 0,-1 0 0,1 0 0,0 0 0,-1 0 0,1 1 0,-2 0 257,0 1 0,0 0 1,0 0-1,0 0 0,1 0 0,-1 0 0,1 0 0,-2 3 0,-1 2-482,-12 20 1158,2 1 0,-21 56 0,26-61-809,3-8 71,-5 24 1,10-35-219,0 0 0,0 0 1,1 0-1,-1-1 0,1 1 0,0 0 0,1 0 0,-1 0 0,0 0 0,1 0 0,0-1 0,2 7 0,-3-9-19,1 0 0,-1 0-1,1 0 1,-1 0 0,1 0 0,0-1 0,-1 1 0,1 0 0,0 0-1,-1-1 1,1 1 0,0 0 0,0-1 0,0 1 0,0 0 0,-1-1-1,1 1 1,0-1 0,0 0 0,0 1 0,0-1 0,2 1 0,-1-1 8,0 0 1,0-1 0,0 1-1,0 0 1,0-1 0,-1 1 0,1-1-1,0 1 1,0-1 0,-1 0-1,4-1 1,3-4 60,0 0 1,0 0-1,12-13 0,-17 16-111,-1 1-1,22-23 70,24-29 0,-44 48-100,-2 3-51,0 1 0,0-1 0,0 1-1,0-1 1,1 1 0,-1 0 0,1-1 0,4-2-1,-6 5 63,-1 0 0,0 0 0,0 0 0,1 1 0,-1-1 0,0 0 0,0 0 0,1 0 0,-1 0 0,0 1 0,0-1 0,0 0 0,0 0 0,1 0 0,-1 1 0,0-1 0,0 0 0,0 0 0,0 1 1,0-1-1,1 0 0,-1 0 0,0 1 0,0-1 0,0 0 0,0 0 0,0 1 0,0-1 0,0 0 0,0 1 0,0-1 0,0 0 0,0 0 0,0 1 0,-1-1 0,-1 9 4,0-1 1,-1 0 0,0-1-1,0 1 1,-1 0 0,-5 8 0,-1 1 63,-104 216 263,85-178-127,-2-2-1,-2-1 1,-44 52 0,65-89 6,-1-1 0,0-1 0,-1 0 0,0 0-1,-1-1 1,-1-1 0,1-1 0,-22 11-1,32-19-102,0 0 0,1 0 0,-1-1-1,0 0 1,0 1 0,0-2 0,-7 2-1,10-2-74,1 0 0,0 0 0,-1 0 0,1-1 0,-1 1 0,1 0 0,0 0 0,-1-1 0,1 1 0,0-1 0,0 1 0,-1-1 0,1 0 0,0 0 0,0 1 0,0-1 0,0 0 0,0 0 0,0 0 0,0 0 0,0 0 0,0 0 0,0 0 0,0-1 0,1 1 0,-1 0 0,0 0 0,1 0 0,-1-2 0,0-1-28,1 1 1,-1-1 0,1 1-1,0 0 1,0-1 0,0 1-1,1-1 1,-1 1 0,1 0-1,0-1 1,0 1-1,3-7 1,-2 4-44,5-13 14,1 0 0,0 1 1,1 0-1,1 0 0,13-16 0,-1 5 100,49-48-1,-46 54-45,1 1 0,2 1-1,0 1 1,56-29 0,-37 27-43,0 1 0,78-21-1,-90 33-961,59-9-1,-76 16-928,0 1 0,32 3-1,-10 4-792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2:46.2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292 21 3552,'0'0'76,"0"-1"0,0 1 1,0-1-1,-1 1 0,1-1 0,0 1 1,0-1-1,0 1 0,-1 0 0,1-1 1,0 1-1,-1-1 0,1 1 1,0 0-1,-1-1 0,1 1 0,0 0 1,-1-1-1,1 1 0,0 0 0,-1 0 1,1 0-1,-1-1 0,1 1 0,-1 0 1,1 0-1,-1 0 0,1 0 0,0 0 1,-1 0-1,1 0 0,-1 0 0,1 0 1,-1 0-1,1 0 0,-1 0 1,-16 2 2039,7 1-1687,1 0-1,-1 1 1,1 0 0,0 1-1,0 0 1,0 1-1,-8 7 1,-13 7-2,3-3-190,-28 24 0,47-35-195,1 1 0,0-1 1,0 1-1,1 1 0,0-1 0,0 1 0,1 0 0,-7 14 1,11-21-16,1 0 0,-1 0 0,1 0 0,0 0 1,-1 0-1,1 0 0,0 0 0,0 0 0,-1 0 0,1 0 1,0 0-1,0 0 0,0 0 0,0 0 0,0 0 1,1 0-1,-1 0 0,0 0 0,0 0 0,1 0 0,-1 0 1,1 0-1,-1 0 0,1 1 0,0-1 9,1 0 1,-1 0-1,0 0 0,1 0 0,-1-1 1,0 1-1,1-1 0,-1 1 0,0-1 1,1 1-1,-1-1 0,1 0 1,-1 1-1,1-1 0,-1 0 0,4-1 1,1 1 78,0-1 1,1 0 0,-1 0 0,0-1 0,0 1 0,1-2 0,9-4 0,0-1 172,25-17 1,-31 17-251,0 0 0,0-1 0,-1 0 0,0 0 0,0-1 0,13-20 0,-12 13-159,0-1-1,-1 0 1,13-36 0,-20 46-56,-4 9-272,-6 16-189,1 0 580,1 0-1,1 1 1,-3 22 0,6-30 170,1-1-1,1 1 1,0-1 0,0 1 0,0 0 0,2-1-1,3 19 1,-5-26-84,1-1 0,-1 1 0,1-1-1,-1 1 1,1-1 0,0 0 0,-1 1-1,1-1 1,0 0 0,0 0 0,0 1-1,0-1 1,0 0 0,0 0 0,0 0 0,0 0-1,1 0 1,1 1 0,-1-2 8,-1 1 1,0-1-1,1 0 0,-1 0 1,1 0-1,-1 1 0,1-1 1,-1-1-1,0 1 0,1 0 1,-1 0-1,1 0 0,-1-1 1,0 1-1,1-1 0,1 0 1,4-3 65,1-1 1,0 0 0,-1 0-1,0-1 1,6-6-1,-5 5-204,73-71 225,-5 6-262,-76 71 138,23-16-265,-23 17 258,1 0-1,-1 0 1,0-1 0,1 1-1,-1 0 1,1 0-1,-1 0 1,1 0 0,-1-1-1,1 1 1,-1 0-1,1 0 1,-1 0 0,0 0-1,1 0 1,-1 0 0,1 0-1,-1 0 1,1 0-1,-1 1 1,1-1 0,-1 0-1,1 0 1,-1 0 0,0 0-1,1 1 1,-1-1-1,1 0 1,-1 0 0,0 1-1,1-1 1,-1 0 0,0 1-1,1-1 1,-1 0-1,0 1 1,1-1 0,-1 1-1,0-1 1,0 0 0,0 1-1,1-1 1,-1 1-1,0-1 1,0 1 0,0-1-1,0 1 1,0 0 0,3 13-132,0 26 0,-3-31 155,0 1 0,1-1 0,0 0 0,1 0 0,0 1 0,0-1 0,7 15 0,-6-19 16,0 0 1,0 0 0,1-1 0,-1 1-1,1-1 1,0 1 0,1-1 0,-1-1-1,1 1 1,0-1 0,0 1 0,0-1 0,0-1-1,0 1 1,1-1 0,-1 0 0,1 0-1,-1-1 1,7 2 0,6 0 104,-1-1 0,1 0 0,0-1-1,-1-1 1,19-3 0,-28 2-81,1 0 0,-1 0 0,0-1 0,0 0-1,0-1 1,-1 0 0,12-5 0,-15 5-18,1 0 1,-1 0-1,1 0 0,-1 0 0,0-1 0,-1 1 1,1-1-1,-1 0 0,1-1 0,-1 1 0,0 0 1,3-8-1,0-2 93,0 0-1,-1-1 1,3-15 0,-7 23-223,1-1 0,-1 0 0,0 1 0,-1-1 1,0 0-1,0 0 0,-3-13 0,3 20 67,0 0 1,0 0 0,0 0 0,0 1-1,-1-1 1,1 0 0,0 0-1,-1 0 1,1 0 0,-1 0 0,1 0-1,-1 0 1,1 1 0,-1-1-1,0 0 1,1 0 0,-1 1 0,0-1-1,1 0 1,-3 0 0,3 1 11,-1 0 0,0 0-1,1 0 1,-1 0 0,0 0 0,0 0 0,1 0 0,-1 0 0,0 0 0,1 0 0,-1 1 0,0-1 0,1 0 0,-1 1 0,0-1 0,1 0 0,-1 1-1,0-1 1,1 1 0,-1-1 0,0 1 0,-3 3-24,1 0 1,-1 0-1,1 1 0,-1-1 1,-4 10-1,4-5 63,0 0 1,1-1-1,0 2 0,0-1 0,1 0 1,0 0-1,0 1 0,0 17 0,2-22 32,0 0 0,1-1 0,-1 1-1,1-1 1,0 1 0,0 0-1,0-1 1,1 0 0,0 1 0,0-1-1,0 0 1,0 0 0,0 0 0,1 0-1,0 0 1,0-1 0,0 1 0,0-1-1,0 0 1,6 4 0,-1-2 12,1 0 1,0-1-1,0 0 1,0 0-1,0-1 1,1 0-1,-1-1 1,1 0-1,0-1 1,0 0-1,12 0 1,8-1-41,-1-2 1,41-7-1,-13 0-141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2:48.0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8 836 3648,'-1'-1'149,"0"0"-1,1 0 1,-1-1 0,0 1 0,0 0-1,1-1 1,-1 1 0,1 0 0,-1-1-1,1 1 1,0 0 0,0-1-1,-1 1 1,1-1 0,0 1 0,0-1-1,0 1 1,1-1 0,-1 1 0,0 0-1,0-1 1,1 1 0,-1-1 0,1 1-1,-1 0 1,2-2 0,9-10 605,0 1 0,16-14 0,3-2-302,117-110 618,-99 95-833,-33 29-193,1 0 0,0 2 0,25-15 0,-40 26-57,0 0 0,1 1 1,-1-1-1,1 0 0,-1 1 0,1-1 1,0 0-1,-1 1 0,1 0 0,-1-1 1,1 1-1,0 0 0,-1 0 0,1 0 1,0 0-1,-1 0 0,4 1 0,-4 0 11,0-1 0,0 1 0,0 0 0,0-1 0,0 1 0,0 0 0,0 0 0,0 0 0,-1-1 0,1 1-1,0 0 1,0 0 0,-1 0 0,1 0 0,-1 1 0,1-1 0,-1 0 0,1 1 0,1 4 45,-1 0 1,0 0 0,0 0-1,-1 0 1,0 0 0,0 0-1,-1 11 1,-2-2 97,0-1-1,-1 1 1,0-1-1,-1 1 1,-1-1 0,0-1-1,-1 1 1,0-1-1,-1 0 1,-13 16 0,10-16 85,5-6 100,0 1 0,0 0 0,1 0 0,-5 10 0,10-17 76,3-1 12,3-1-319,0-1 0,0 0 1,0 0-1,0-1 1,0 1-1,-1-1 0,1 0 1,7-7-1,42-37-133,-34 29 44,-19 16-15,88-82-579,-90 84 589,4-4-114,0 0-1,0 0 1,1 0-1,9-6 1,-13 10 90,0-1 1,-1 1-1,1-1 1,0 1-1,0 0 1,-1-1-1,1 1 1,0 0-1,0 0 1,0 0-1,-1-1 1,1 1 0,0 0-1,0 0 1,0 0-1,0 1 1,-1-1-1,1 0 1,0 0-1,0 0 1,0 0-1,-1 1 1,1-1-1,0 0 1,0 1-1,-1-1 1,1 1-1,0-1 1,-1 1-1,1-1 1,0 1 0,-1-1-1,1 1 1,-1 0-1,1-1 1,-1 1-1,1 0 1,-1-1-1,0 1 1,1 0-1,-1 0 1,0-1-1,1 1 1,-1 0-1,0 1 1,2 7 31,0 0-1,0 0 1,-1 0 0,-1 1 0,1-1 0,-3 19 0,1-14 237,1 0 0,1 17 0,-1-30-220,0 0 0,1-1 1,-1 1-1,0 0 0,1-1 0,-1 1 0,0 0 1,1-1-1,-1 1 0,1 0 0,-1-1 1,1 1-1,-1-1 0,1 1 0,-1 0 1,1-1-1,-1 0 0,1 1 0,0-1 1,-1 1-1,1-1 0,0 0 0,0 1 0,-1-1 1,1 0-1,0 0 0,0 0 0,-1 0 1,1 1-1,0-1 0,0 0 0,-1 0 1,1 0-1,0-1 0,0 1 0,-1 0 0,1 0 1,1 0-1,4-2 71,1 1 1,-1-1-1,9-4 0,-11 5-75,96-46 317,-36 14-315,-37 20-65,17-9-75,-40 20 72,-1 1 0,1 0 0,0 0 0,0 0 0,0 0 0,-1 1 0,1-1 0,0 1 0,5 0 0,-9 0 29,1 0-1,-1 0 1,1 1 0,-1-1 0,0 0 0,1 0 0,-1 0 0,1 0-1,-1 0 1,0 1 0,1-1 0,-1 0 0,0 0 0,1 1-1,-1-1 1,0 0 0,1 1 0,-1-1 0,0 0 0,0 1-1,1-1 1,-1 0 0,0 1 0,0-1 0,0 0 0,0 1-1,1-1 1,-1 1 0,0-1 0,0 0 0,0 1 0,0-1-1,0 1 1,0-1 0,0 1 0,0-1 0,0 0 0,0 1 0,0-1-1,0 1 1,-1-1 0,1 0 0,0 1 0,0-1 0,0 1-1,-1 0 1,-11 19-141,0-6 169,-1-1 0,0 0 0,-21 14 1,4-2 7,27-23-4,1 1 0,-1-1 0,1 1 0,0 0 0,0 0 0,0 0 0,0 0 0,-3 5 0,5-7-4,0-1 0,0 1 0,0-1 0,0 1 0,-1-1 0,1 1 0,0-1 0,0 1 0,0-1 0,0 1 0,0-1 0,0 1 0,0-1 0,0 1 0,1-1 0,-1 1 0,0-1 0,0 1 0,0-1 0,0 0 0,1 1 0,-1-1 0,0 1 1,0-1-1,1 1 0,0 0 12,0-1 1,0 1 0,0-1-1,0 0 1,0 1 0,0-1-1,1 0 1,-1 1 0,0-1-1,0 0 1,0 0 0,0 0-1,0 0 1,0 0 0,1 0-1,0-1 1,7 0 68,0 0 0,-1-1 0,1 0 1,0-1-1,-1 0 0,0 0 0,0-1 0,0 0 0,0 0 0,7-6 0,-10 6-80,0 0 1,0 0-1,-1-1 0,1 1 0,-1-1 0,0 0 1,0 0-1,-1-1 0,0 1 0,0-1 0,0 0 1,0 1-1,-1-1 0,3-10 0,-5 14-34,1 0 1,-1 0-1,0 0 0,0 0 0,1 0 1,-1 0-1,-1 0 0,1 0 1,0 0-1,0 0 0,-1 0 0,1 0 1,-1 0-1,1 0 0,-1 0 0,0 0 1,0 1-1,0-1 0,0 0 0,0 0 1,0 1-1,-2-3 0,0 2-19,1 0 0,-1 1 0,0-1-1,1 0 1,-1 1 0,0-1 0,0 1-1,0 0 1,0 0 0,0 0 0,0 0-1,0 1 1,-4-1 0,2 1-39,-1-1 1,1 1-1,0 1 1,-1-1 0,1 1-1,0 0 1,-10 3-1,12-4 34,1 1-1,-1 0 1,0 1 0,1-1-1,-1 0 1,1 1 0,0-1-1,-1 1 1,1 0 0,0 0 0,0 0-1,0 0 1,0 0 0,-2 3-1,4-4 41,-1 0 0,1 0-1,0-1 1,-1 1 0,1 0 0,0 0-1,-1 0 1,1 0 0,0 0-1,0 0 1,0 0 0,0 0 0,0 0-1,0 0 1,0-1 0,0 1 0,0 0-1,0 0 1,1 0 0,-1 0-1,0 0 1,1 1 0,0-1 10,0 1 0,0-1 1,0 1-1,1-1 0,-1 1 0,0-1 1,1 0-1,-1 0 0,1 0 0,2 2 1,3 1 101,1-1 1,0 0 0,16 4 0,-10-3-50,0-1 1,1-1 0,-1 0 0,1-1-1,-1 0 1,1-1 0,0-1 0,-1-1 0,1 0-1,-1 0 1,1-2 0,-1 0 0,0 0 0,-1-1-1,1-1 1,-1 0 0,0-1 0,16-12-1,1-5 74,-1-1-1,37-43 1,-34 34-136,130-139 152,-132 139-106,35-51-1,-53 67-54,0 0 1,-2-1 0,-1 0-1,0-1 1,6-20-1,-14 36 3,0-1 0,0 0-1,-1 1 1,1-8-1,-1 11 2,0 1 1,0-1-1,0 0 0,0 0 1,0 1-1,0-1 0,0 0 0,0 1 1,0-1-1,0 0 0,0 0 1,-1 1-1,1-1 0,0 0 0,-1 1 1,1-1-1,0 0 0,-1 1 0,1-1 1,-1 1-1,1-1 0,-1 1 1,1-1-1,-1 1 0,1-1 0,-1 1 1,1-1-1,-1 1 0,0 0 0,1-1 1,-1 1-1,0 0 0,1-1 1,-1 1-1,-1 0 0,-1 1-24,-1 0 1,1 0-1,-1 0 0,1 0 0,0 1 1,0 0-1,-1 0 0,1 0 1,-4 3-1,2-1-8,-7 5 23,0 1 1,0 1-1,1 0 0,1 0 1,0 1-1,0 0 1,1 1-1,1 0 1,0 0-1,1 1 0,0 0 1,-9 29-1,6-5 108,1 0 1,1 0-1,-4 77 0,10-81-26,1 0 1,2 0-1,9 67 0,8-15-1494,-46-99-6575,25 10 7235,-46-46-3460,13 7 4176,-166-165 5962,197 202-5701,0 1 102,0-1 0,1 0 0,-9-11 0,13 15-271,-1 0 1,0 1-1,1-1 0,-1 0 0,1-1 0,-1 1 1,1 0-1,0 0 0,-1 0 0,1 0 0,0 0 0,0 0 1,0 0-1,0-1 0,0 1 0,0 0 0,0 0 1,0 0-1,0 0 0,0 0 0,1 0 0,-1-1 0,0 1 1,1 0-1,-1 0 0,1 0 0,-1 0 0,1 0 0,0-1 1,4-2 17,0-1 0,0 1 1,0 0-1,0 0 0,0 0 1,1 1-1,0 0 0,0 0 0,10-3 1,9-2 27,27-5 1,-49 12-78,134-22-33,76 11-4889,-128 12 797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2:52.4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1 789 2400,'0'1'150,"1"0"1,0 0-1,-1 0 1,1 0-1,0 0 0,0-1 1,-1 1-1,1 0 1,0 0-1,0-1 0,0 1 1,0-1-1,0 1 1,0-1-1,0 1 0,0-1 1,1 1-1,20 5 1617,-18-5-1534,0-1-1,0 0 0,0 0 0,0 0 0,0-1 0,0 1 0,0-1 0,0 0 1,0 0-1,-1 0 0,8-4 0,-1-1 157,0 0 0,15-12-1,-17 12-244,2-3-46,1 0-1,-2-1 0,1 0 1,-1-1-1,-1 0 0,13-22 1,-6 5-39,22-57 0,-34 80-16,-1-1 0,0 0-1,-1 0 1,1 0 0,-1 0-1,0-10 1,-6 24-116,-2 12 178,4-11-101,-23 83 562,22-74-416,0 0 1,2 1 0,-1 21 0,3-37-91,0 0 0,0 0 1,0 0-1,1 0 0,-1 0 0,1 0 0,0-1 0,0 1 0,2 4 0,-3-6-16,1 0 0,0 0 0,-1 0 0,1 0 0,0 0 0,0 0 0,0-1 0,0 1 0,0 0-1,0-1 1,0 1 0,0 0 0,0-1 0,0 1 0,0-1 0,0 0 0,0 1 0,0-1 0,1 0 0,-1 0-1,0 0 1,0 0 0,0 0 0,1 0 0,-1 0 0,1 0 0,9-3 80,-1 0 0,1 0 1,-1-1-1,0-1 0,0 0 0,17-11 0,-7 4-33,53-30-10,59-31-685,-127 70 479,0 1 0,0-1 0,1 1 0,-1 1 0,7-2 0,-11 2 128,0 1 1,-1 0-1,1 0 0,0 0 1,0 0-1,0 0 0,0 0 1,0 0-1,0 0 0,-1 0 1,1 0-1,0 1 0,0-1 1,0 0-1,0 0 0,-1 1 1,1-1-1,0 1 0,0-1 1,-1 1-1,1-1 0,0 1 1,-1-1-1,1 1 0,-1 0 1,1-1-1,0 1 0,-1 0 1,1-1-1,-1 1 0,0 0 1,1 0-1,-1-1 0,0 1 1,1 0-1,-1 0 1,0 0-1,0 0 0,0 0 1,0 1-1,1 3 58,-2 1-1,1-1 1,0 1 0,-1-1 0,0 0-1,0 1 1,-1-1 0,0 0 0,1 0-1,-2 0 1,1 0 0,0 0-1,-1 0 1,0-1 0,0 0 0,-1 1-1,-4 4 1,8-9-48,0 0-1,0 0 1,0 0 0,0 0-1,0 0 1,0 0-1,1 0 1,-1 0 0,0 0-1,0 0 1,0 0 0,0 0-1,0 0 1,0 0-1,0 0 1,0 0 0,0 0-1,0 0 1,0 0-1,0 0 1,0 0 0,0 0-1,0 0 1,0 1 0,0-1-1,0 0 1,0 0-1,0 0 1,0 0 0,0 0-1,0 0 1,0 0-1,0 0 1,0 0 0,0 0-1,0 0 1,0 0-1,0 0 1,0 0 0,0 0-1,0 0 1,0 0 0,0 0-1,0 0 1,0 1-1,0-1 1,0 0 0,0 0-1,0 0 1,0 0-1,0 0 1,0 0 0,0 0-1,-1 0 1,1 0 0,0 0-1,0 0 1,7-3 373,13-8-112,-3-1-312,29-28 0,-29 24-223,24-17 1,-39 31 238,0 1 0,0 0-1,0 0 1,0 0 0,0 0 0,0 0 0,0 0 0,0 0 0,0 1-1,0-1 1,1 1 0,-1-1 0,0 1 0,5 0 0,-6 0 10,0 1 0,0-1 0,1 0 0,-1 1 0,0 0 0,0-1 0,0 1 0,0-1 0,0 1 0,0 0 0,0 0 0,0 0 0,0 0 0,0 0 0,0 0 0,0 0 0,0 0 0,0 2-1,3 4 2,-1 1 0,-1 0 0,1 0 0,-2 0-1,1 0 1,0 10 0,0-5 74,-2-11-52,0 0-1,1 0 1,-1-1 0,1 1 0,-1 0 0,1-1-1,-1 1 1,1-1 0,0 1 0,0-1-1,0 1 1,0-1 0,0 1 0,0-1 0,0 0-1,0 1 1,0-1 0,1 0 0,-1 0-1,1 0 1,-1 0 0,1 0 0,-1 0 0,1-1-1,-1 1 1,1 0 0,-1-1 0,1 1-1,0-1 1,0 0 0,-1 0 0,4 1 0,4-2 35,-1 1 0,1-1 1,-1 0-1,1-1 1,10-3-1,-9 2-3,41-10-17,5 0 47,-1-3 0,83-36 0,-123 45-62,6-2 28,-1-1 1,0-1-1,-1-1 1,21-17-1,-60 34-695,-78 47-204,36-19 707,48-26 144,-77 42-119,76-40 134,0 1 1,0 1-1,-20 19 0,34-29 30,-1 1 1,1-1-1,0 0 0,0 1 0,0-1 1,0 1-1,0-1 0,0 1 0,0-1 0,0 1 1,0 0-1,1-1 0,-2 4 0,2-4-22,0-1-1,0 0 1,0 1-1,0-1 1,1 0-1,-1 0 1,0 1-1,0-1 1,0 0-1,0 1 1,0-1-1,1 0 1,-1 0-1,0 1 1,0-1-1,0 0 1,1 0-1,-1 0 1,0 1-1,0-1 1,1 0-1,-1 0 1,0 0-1,0 0 1,1 0-1,-1 0 1,0 1-1,1-1 1,18 0 245,11-6-175,-1 0 1,-1-2-1,1-1 1,-1-2-1,-1 0 1,45-26-1,-54 24-51,-1 0-1,0 0 0,-1-2 0,0 0 0,-1 0 0,-1-2 0,12-18 0,77-134 528,-101 165-545,75-153 175,-67 134-256,-2-1 0,0 1-1,-2-2 1,0 1 0,1-26-1,-6 47-3,-1 0-1,0-1 0,0 1 1,0-1-1,-1 1 0,0 0 1,1-1-1,-3-5 0,3 8 42,-1 1 0,1-1-1,0 1 1,-1-1-1,1 0 1,0 1 0,-1 0-1,1-1 1,-1 1-1,1-1 1,-1 1 0,1-1-1,-1 1 1,1 0-1,-1-1 1,1 1 0,-1 0-1,1 0 1,-1-1-1,0 1 1,0 0 0,0 0-20,0 0 1,0 0 0,0 0 0,0 1 0,-1-1 0,1 0 0,0 0-1,0 1 1,0-1 0,0 1 0,0-1 0,0 1 0,0 0-1,0-1 1,-1 2 0,-5 4-74,0 0-1,1 1 0,0 0 1,0 0-1,1 0 0,0 1 1,-5 9-1,-1 4 64,-14 39 1,11-16 130,1 0 1,2 2 0,2-1 0,2 1 0,-2 71 0,9-103 12,0 0 0,1 0-1,1 0 1,0 0 0,1 0 0,0-1 0,1 1 0,1-1-1,0 0 1,8 15 0,-11-25-49,0 0 0,0 0-1,0 0 1,1-1 0,-1 1-1,1 0 1,0-1 0,-1 1-1,1-1 1,0 0 0,1 0-1,-1 0 1,0-1 0,0 1-1,1-1 1,-1 0 0,1 1-1,-1-2 1,1 1 0,0 0-1,-1-1 1,1 1 0,0-1 0,-1 0-1,1-1 1,0 1 0,-1 0-1,1-1 1,0 0 0,4-1-1,1-1 52,0-1-1,-1 0 1,1 0 0,-1-1-1,0 0 1,0 0-1,0-1 1,0 0 0,-1 0-1,9-10 1,-10 9-53,-1 0 1,0 0 0,0-1 0,-1 1-1,1-1 1,4-15 0,-7 18-68,0 0 0,-1 1-1,0-1 1,0 0 0,-1 0 0,1 0 0,-1 0 0,0 0 0,0 0 0,-1 0 0,1 0 0,-4-10 0,4 14-4,0 0 0,0 0 0,-1 0 0,1 0 0,-1 0 0,1 0 0,-1 0 0,1 0 0,-1 0 0,0 0 0,1 0 0,-1 0 0,0 0 0,0 0 0,0 0 0,0 1 0,0-1 0,0 0 0,0 1 0,0-1 0,0 1 0,-2-2 0,2 2 5,-1 0 1,1 0-1,0 0 1,-1 0-1,1 1 1,-1-1 0,1 0-1,0 1 1,-1-1-1,1 1 1,0-1-1,-1 1 1,1 0-1,0-1 1,0 1-1,-1 1 1,-4 3-38,0 0 1,1 1-1,-1-1 1,1 1-1,-7 11 1,1 3 37,0 1 0,1 0 0,1 0 0,-7 23 0,16-41 54,-1-1 0,0 0-1,1 1 1,0-1 0,-1 1-1,1-1 1,0 0 0,0 1 0,0-1-1,1 1 1,-1-1 0,1 0-1,-1 1 1,2 2 0,-1-3 6,0 0 1,0-1-1,0 1 1,0-1-1,1 1 1,-1-1-1,0 1 1,1-1-1,-1 0 1,1 0-1,-1 0 1,1 0-1,0 0 1,-1 0-1,1 0 1,0-1-1,0 1 1,2 0-1,4 1 27,0-1-1,-1 0 0,1 0 1,0-1-1,0 0 0,9-1 0,49-10 123,-48 7-140,6 0-2,-1-1-67,34-2 0,-51 6-4,0 1 0,-1 0 0,1 1 0,0-1-1,0 1 1,0 0 0,-1 1 0,1-1 0,-1 1-1,1 0 1,5 3 0,-9-4 24,0 1 0,-1-1-1,1 0 1,-1 0 0,1 1 0,-1-1-1,0 1 1,1-1 0,-1 1 0,0 0-1,0-1 1,0 1 0,0 0 0,0 0-1,-1 0 1,1 0 0,-1 0 0,1 0-1,-1 0 1,1 2 0,-1 3-10,0 0-1,0 0 1,-1 0 0,-1 7-1,1-8 2,-25 116-32,22-107 56,-19 63 415,-4-1 0,-3 0-1,-51 92 1,76-162-7,5-9-4,7-22 63,22-51-525,3 1 1,70-115 0,-47 101-222,96-117 0,-143 196 234,-4 3 2,1 0 0,-1 1 0,1 0 0,0 0 0,0 0 1,1 1-1,0-1 0,-1 1 0,1 1 0,11-6 0,-17 9 35,1-1 0,0 1 1,0 0-1,-1 0 0,1-1 0,0 1 0,0 0 0,-1 0 1,1 0-1,0 0 0,0 0 0,-1 0 0,1 0 0,0 0 1,0 0-1,0 0 0,-1 0 0,1 1 0,0-1 0,-1 0 1,1 0-1,0 1 0,0-1 0,-1 1 0,1-1 0,-1 0 1,1 1-1,0-1 0,-1 1 0,1 0 0,-1-1 0,1 1 1,-1-1-1,1 1 0,-1 0 0,0-1 0,1 1 0,-1 0 1,0 0-1,1-1 0,-1 1 0,0 0 0,0 0 1,0-1-1,0 1 0,0 0 0,0 0 0,0 0 0,0 5-10,0 0 0,0-1 0,-1 1 0,0-1 0,-1 7 0,-3 5 54,0 1 0,-1-1-1,-1 0 1,-14 24 0,15-30 37,-1-1 0,0 1 0,-1-1 0,0-1 1,0 1-1,-1-1 0,-12 9 0,19-17-51,1 0 0,-1 0 1,0 0-1,0 0 0,0 0 0,0-1 0,0 1 1,1 0-1,-1-1 0,-1 0 0,1 1 0,0-1 0,0 0 1,-3 0-1,5 0-32,-1 0-1,1 0 1,0 0 0,-1 0 0,1-1 0,0 1-1,-1 0 1,1 0 0,0 0 0,-1 0 0,1 0-1,0-1 1,-1 1 0,1 0 0,0 0 0,0 0-1,-1-1 1,1 1 0,0 0 0,0-1 0,-1 1-1,1 0 1,0 0 0,0-1 0,0 1 0,0 0-1,-1-1 1,1 0 0,0 1-22,0-1 1,1 0-1,-1 0 1,0 0-1,0 0 1,1 0-1,-1 0 0,0 0 1,1 1-1,-1-1 1,1 0-1,-1 0 0,1 0 1,0 1-1,-1-1 1,2-1-1,4-2-55,0-1 0,1 1 0,0 0-1,0 0 1,0 0 0,0 1 0,0 0 0,9-1-1,-2-2 38,20-5 60,41-8-1,-22 7-2,14-5 11,-19 6-20,0-2-1,86-36 0,-122 43 45,0-1 0,0 0 0,-1-1 0,13-11 0,-19 15-40,-1 0-1,0 0 1,0-1 0,0 1 0,-1-1-1,1 0 1,-1 0 0,0 0 0,0-1 0,-1 1-1,3-9 1,-5 13-13,1 0 0,-1 1-1,0-1 1,0 0 0,0 0 0,0 0-1,0 0 1,0 0 0,0 1 0,0-1-1,0 0 1,0 0 0,0 0 0,0 0-1,-1 0 1,1-1 0,-1 2-2,1 0-1,0-1 1,-1 1 0,1 0 0,-1-1 0,1 1-1,0 0 1,-1 0 0,1-1 0,-1 1 0,1 0-1,0 0 1,-1 0 0,1-1 0,-1 1 0,1 0-1,-1 0 1,1 0 0,-1 0 0,1 0 0,-1 0 0,-2 0-35,0 1 0,0-1 0,0 1 0,0 0 0,0 0 0,0 0 0,-4 2 0,-42 22-72,1 2 1,-69 53-1,112-76 116,1 0-1,-1 0 1,1 1-1,0 0 1,0 0-1,1 0 1,-3 5-1,5-9 11,0 0 0,1 0 0,-1 0-1,1 0 1,-1 0 0,1 0 0,0 0-1,-1 0 1,1 0 0,0 0-1,0 0 1,0 0 0,0 0 0,0 0-1,0 0 1,0 0 0,0 1 0,0-1-1,0 0 1,0 0 0,1 0 0,-1 0-1,0 0 1,1 0 0,-1 0 0,1 0-1,-1 0 1,1-1 0,0 1 0,-1 0-1,1 0 1,0 0 0,0-1 0,-1 1-1,1 0 1,0 0 0,0-1 0,0 1-1,0-1 1,0 1 0,0-1 0,0 0-1,0 1 1,0-1 0,0 0 0,0 1-1,2-1 1,9 2 117,0 0 0,0 0 0,1-2 0,-1 1 0,0-2 0,13-1 0,3-2-92,44-12 1,-53 10-44,0-1-1,29-16 1,-35 16-46,0 0-1,0 1 1,0 1-1,1 0 1,26-6-1,-39 11 38,0 0 0,-1 0 0,1 0 1,0 0-1,0 0 0,-1 0 0,1 0 0,0 0 0,-1 0 0,1 0 0,0 0 0,-1 0 1,1 0-1,0 1 0,-1-1 0,1 0 0,-1 1 0,1-1 0,0 0 0,-1 1 0,1-1 1,-1 1-1,1-1 0,-1 0 0,1 1 0,0 1 0,-1-1-5,1 0-1,-1 0 1,1 1-1,-1-1 1,0 0-1,0 1 1,0-1-1,0 0 1,0 1-1,0-1 1,0 0-1,0 3 1,-2 2 34,0 1 0,0-1 0,0 0 0,-5 9 0,-26 52 649,34-64-128,4-5-244,12-9-175,-13 8-148,11-8-63,0 1 0,0 1 0,1 0 0,1 1 0,31-10 0,-46 17 75,-1 1-1,1-1 1,-1 1-1,1 0 0,-1 0 1,1 0-1,-1 0 1,1 0-1,-1 0 0,1 0 1,-1 1-1,1-1 1,-1 0-1,1 1 1,2 1-1,-4-2 21,1 1 1,0 0-1,-1-1 0,1 1 0,0 0 1,-1-1-1,1 1 0,-1 0 1,1 0-1,-1 0 0,0 0 1,1 0-1,-1-1 0,0 1 1,0 0-1,1 0 0,-1 0 1,0 0-1,0 0 0,0 0 1,0 0-1,0 0 0,0 0 0,-1 0 1,1 1-1,-1 4 66,-1 14-14,2-19-41,1-1 0,-1 1 0,0-1 0,0 1 0,0-1 0,1 1 0,-1 0 0,0-1 0,1 1 0,-1-1 0,1 0 0,-1 1 0,0-1 0,1 1 0,-1-1 0,1 0 0,-1 1 0,1-1 0,-1 0 0,1 1 0,0-1 0,-1 0 0,1 0 0,-1 0 0,1 1 0,0-1 0,-1 0 0,1 0 0,0 0 0,15 1 116,-1-1 0,0 0 0,27-4 0,48-13-297,-37 6 132,38-6-104,101-33 0,-183 47 84,-7 2 46,0 0-1,0 0 0,0 0 1,0 1-1,0-1 1,1 1-1,-1-1 0,0 1 1,0 0-1,1 0 1,-1 0-1,0 0 1,0 0-1,1 1 0,1 0 1,-4-1 12,0 0 1,1 0-1,-1 0 1,0 0-1,0 0 1,0 1 0,0-1-1,0 0 1,0 0-1,0 0 1,0 1-1,0-1 1,0 0-1,0 0 1,0 0-1,1 0 1,-1 1-1,0-1 1,0 0-1,-1 0 1,1 0 0,0 1-1,0-1 1,0 0-1,0 0 1,0 0-1,0 0 1,0 1-1,0-1 1,0 0-1,0 0 1,0 0-1,0 0 1,-1 1-1,1-1 1,0 0 0,0 0-1,0 0 1,0 0-1,0 0 1,-1 0-1,1 1 1,0-1-1,0 0 1,0 0-1,0 0 1,-1 0-1,1 0 1,0 0 0,-14 10-3,10-8-15,-114 67-351,80-50 392,1 3 0,-47 34 0,81-53 8,-27 24 172,28-25-172,0 0 0,0 1 0,1-1 0,-1 0 0,0 1 0,1-1 0,0 1 0,0 0 0,-1-1 0,2 1 0,-2 4 0,2-6-21,-1 0 0,1-1 0,0 1 0,0 0 0,0-1 0,0 1 0,0 0 0,1-1 0,-1 1 0,0 0-1,0-1 1,0 1 0,1 0 0,-1-1 0,0 1 0,1 0 0,-1-1 0,0 1 0,1-1 0,-1 1 0,1-1 0,-1 1 0,1-1 0,-1 1 0,1-1 0,-1 1 0,1-1 0,-1 0 0,1 1 0,0-1 0,-1 0 0,1 1 0,0-1 0,0 0 0,1 1 7,0-1 1,0 0-1,0 0 1,0 0-1,0 0 0,0 0 1,0 0-1,0-1 1,0 1-1,0 0 0,0-1 1,0 0-1,2-1 1,11-6 31,-1-2-1,0 0 1,18-16 0,-19 15-47,13-10 31,0-2 0,-2-1 0,43-53 0,-23 11 42,35-72 0,24-73-85,-88 180-52,-2 3-19,13-41-1,-24 65 85,-1-2-25,1 1-1,-1-1 1,0 1 0,1-7 0,-2 11 9,0 0 0,0-1 0,0 1 0,0 0 0,0 0 0,0 0 0,0 0 0,-1 0 0,1 0 0,0 0 0,-1 0 1,1 0-1,-1 0 0,1 0 0,-1 0 0,0 0 0,1 0 0,-1 0 0,0 0 0,1 0 0,-1 1 0,0-1 0,0 0 0,0 0 0,0 1 0,-2-2 0,1 1-20,-1 1-1,1-1 0,-1 1 1,0 0-1,1-1 0,-1 1 1,1 0-1,-1 0 0,0 1 1,1-1-1,-1 0 0,1 1 1,-1 0-1,1 0 0,-1 0 0,1 0 1,-1 0-1,1 0 0,0 0 1,-1 1-1,1-1 0,0 1 1,-3 3-1,-3 2-23,0 1 1,0 0-1,1 0 1,-12 19-1,3 0 7,1 1-1,1 0 1,-14 44-1,12-23 177,-12 73-1,24-101-109,2 1 0,-1 23 0,3-34 15,1 0-1,0 1 1,0-1 0,1-1 0,7 22 0,-8-28 1,1 0 0,0 0 0,0-1-1,0 1 1,0-1 0,0 1 0,1-1 0,0 0-1,0 0 1,0 0 0,0 0 0,0-1 0,0 1-1,1-1 1,-1 0 0,1 0 0,-1 0 0,1 0-1,0-1 1,0 1 0,0-1 0,0 0 0,5 1-1,7 0 51,-1-1-1,0-1 0,0 0 1,0-1-1,16-3 0,-17 2-50,-1 0-1,1-1 0,-1-1 1,0 0-1,1-1 0,-2 0 1,1-1-1,-1 0 0,0-1 1,0 0-1,-1-1 0,0-1 1,0 0-1,-1 0 0,15-18 1,-15 15-18,-6 8-47,0 0 0,-1 0 1,0 0-1,1-1 0,-2 0 0,1 1 0,0-1 0,-1 0 1,2-6-1,-4 10 23,0 1 0,0 0 0,0-1 0,1 1 1,-1 0-1,0-1 0,0 1 0,0-1 0,0 1 0,0 0 1,0-1-1,0 1 0,0-1 0,0 1 0,-1 0 1,1-1-1,0 1 0,0 0 0,0-1 0,0 1 0,0-1 1,-1 1-1,1 0 0,0-1 0,0 1 0,-1 0 0,1 0 1,-1-1-1,1 1 0,-1 0 0,1 0 0,-1 0 0,0 0 0,1 0 0,-1 0 0,1 0 0,-1 0 0,0 0 0,1 0 0,-1 0 0,0 1 1,1-1-1,-1 0 0,1 0 0,-1 1 0,-26 17-174,23-14 150,-24 16-112,-37 30 19,56-41 134,-1-1-1,2 2 0,-1-1 0,-9 15 0,16-21 20,0 0-1,1 0 1,-1 0 0,1 0 0,-1 0 0,1 1 0,0-1 0,-1 4 0,2-6-3,0 0 0,0 0 0,0 0 0,0 0 0,0 0 0,0 0 0,1 0 1,-1 0-1,0 0 0,0 0 0,1 0 0,-1 0 0,1 0 0,-1 0 1,1 0-1,-1-1 0,1 1 0,-1 0 0,1 0 0,0 0 0,-1-1 0,1 1 1,0 0-1,0-1 0,-1 1 0,1-1 0,0 1 0,0-1 0,0 1 1,0-1-1,0 0 0,0 1 0,1-1 0,6 2 32,-1 0-1,1-1 1,-1 0-1,1 0 1,0-1-1,-1 0 1,15-2-1,56-15 81,-44 9-126,14-5-89,-35 8-14,1 2 1,-1-1-1,1 2 1,25-3-1,-38 5 85,0 0-1,1 0 1,-1 0-1,0 0 1,1 0-1,-1 0 1,0 0-1,1 1 1,-1-1-1,0 0 1,0 1-1,1-1 1,-1 1-1,0 0 1,0-1-1,0 1 1,0 0-1,0-1 1,0 1-1,0 0 1,0 0-1,0 0 1,0 0-1,0 0 1,0 0-1,-1 0 1,1 0-1,0 1 1,-1-1-1,1 0 1,-1 0-1,1 1 1,-1-1-1,1 2 1,-1 4 51,0 0 1,0 0 0,-1 0 0,1 0 0,-4 11 0,0 13-28,6-20 202,-1-10-205,-1-1 0,0 0 1,0 0-1,0 0 0,1 0 0,-1 1 0,0-1 0,0 0 1,1 0-1,-1 0 0,0 0 0,0 0 0,1 0 1,-1 0-1,0 0 0,0 0 0,1 0 0,-1 0 1,0 0-1,0 0 0,1 0 0,-1 0 0,0 0 0,0 0 1,1 0-1,18-12 439,-11 6-381,0 1-97,1 0-1,-1 0 1,1 1-1,0 0 1,0 1-1,11-4 1,-17 7 5,0-1-1,1 1 1,-1-1 0,1 1 0,-1 0 0,1 1-1,-1-1 1,1 0 0,-1 1 0,1 0 0,-1 0 0,0 0-1,1 0 1,-1 1 0,0-1 0,0 1 0,0 0-1,0-1 1,0 2 0,3 2 0,-1-1 48,0 0 1,0 0-1,0 0 1,0 0-1,8 2 1,-10-4-12,0-1-1,0 0 1,0-1 0,0 1-1,1 0 1,-1-1 0,0 0 0,0 0-1,0 0 1,1 0 0,-1 0 0,0-1-1,4 0 1,18-7 82,0 0-1,-1-1 0,0-2 1,0-1-1,-1 0 1,36-27-1,-44 27-83,0-1 0,0-1 0,-2 0 0,0-1 0,0-1 0,-2 0 0,15-25 0,56-128 38,-67 134-111,60-157-189,-71 184 209,-4 8 26,1-1-1,-1 0 0,0 1 1,1-1-1,-1 0 1,0 1-1,1-1 0,-1 0 1,0 0-1,0 1 1,1-1-1,-1 0 0,0 0 1,0 0-1,0 1 0,0-1 1,0 0-1,0 0 1,-1 1-1,1-1 0,0 0 1,0 0-1,0 1 1,-1-1-1,1 0 0,-1-1 1,1 2 10,0 0 1,0 0-1,-1 0 1,1 0-1,0 0 1,0 0 0,0 0-1,-1 0 1,1 0-1,0 0 1,0 0-1,-1 0 1,1 0-1,0 0 1,0 0-1,0 0 1,-1 0-1,1 0 1,0 0 0,0 0-1,0 0 1,0 0-1,-1 0 1,1 1-1,0-1 1,0 0-1,0 0 1,-1 0-1,1 0 1,0 0-1,0 1 1,0-1 0,0 0-1,0 0 1,0 0-1,0 0 1,-1 1-1,1-1 1,0 0-1,0 0 1,0 1-1,-6 8 2,1 0 0,0 0 0,1 1 0,-6 17 1,9-25 6,-61 191 620,54-162-490,2 0-1,1 0 1,1 0-1,1 52 1,3-78-87,1 1 1,-1-1-1,1 0 1,0 0 0,1 1-1,-1-1 1,1 0-1,0 0 1,0 0-1,0 0 1,1 0 0,0-1-1,0 1 1,6 6-1,-6-8-120,1 0-1,0 0 0,0 0 1,0 0-1,0-1 0,0 0 1,0 0-1,1 0 0,-1 0 1,1 0-1,-1-1 0,1 0 1,-1 0-1,1-1 0,0 1 1,8-1-1,13-1-2688,0 0 796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2:52.7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32 184 8544,'-31'-33'3872,"54"11"-3360,2 6 160,11 4-480,11-15 128,7 4-192,15-5 64,-2 6-96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2:53.1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101 12 5632,'-69'-11'2112,"51"19"-1664,5 0-96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38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20 2080,'5'-17'1941,"-5"17"-1893,1 0-1,-1-1 1,0 1-1,0 0 0,1 0 1,-1-1-1,0 1 1,1 0-1,-1 0 1,0 0-1,0 0 0,1 0 1,-1-1-1,1 1 1,-1 0-1,0 0 1,1 0-1,-1 0 1,0 0-1,1 0 0,-1 0 1,0 0-1,1 0 1,-1 0-1,0 1 1,1-1-1,-1 0 0,0 0 1,1 0-1,-1 0 1,0 0-1,1 1 1,-1-1-1,0 0 1,0 0-1,1 0 0,0 2 545,-1 11 693,-14 248 1902,3-110-2779,9-133-363,1-12-93,1 0 1,0 1-1,0-1 1,0 0-1,1 6 1,0-3-721,-1-5 224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38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79 3072,'-11'-11'976,"11"10"-913,-1 1 1,1 0 0,-1-1-1,1 1 1,-1 0 0,1 0-1,-1-1 1,1 1-1,-1 0 1,1 0 0,-1 0-1,1 0 1,-1-1-1,1 1 1,-1 0 0,0 0-1,1 0 1,-1 0-1,0 1 1,0-1-27,1 0 1,0 0-1,0 0 1,0 0-1,0 0 0,-1 0 1,1 0-1,0 0 0,0 0 1,-1 0-1,1 0 1,0 0-1,0 0 0,0 0 1,-1 0-1,1 0 1,0 0-1,0 0 0,0 0 1,-1 0-1,1 0 0,0-1 1,0 1-1,0 0 1,0 0-1,-1 0 0,1 0 1,0 0-1,0 0 0,0-1 1,0 1-1,0 0 1,0 0-1,-1 0 0,1 0 1,0-1-1,0 1 1,0 0-1,0 0 0,0 0 1,0-1-1,0 1 0,0 0 1,0 0-1,0 0 1,0-1-1,0 1 0,0 0 1,0 0-1,0-1 0,0-1 84,1 1 0,-1-1 0,1 0 0,-1 0 0,1 0-1,0 0 1,0 1 0,0-1 0,0 0 0,0 1 0,0-1-1,1 1 1,-1-1 0,0 1 0,1-1 0,-1 1 0,1 0-1,-1 0 1,1 0 0,0 0 0,0 0 0,2-1 0,2-1-52,1 0 0,0 0 0,0 1 1,1 0-1,6-2 0,13 1-276,0 1 1,0 1-1,0 1 0,-1 1 1,1 1-1,0 2 0,29 7 1,-33-3-1010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15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135 472 2240,'1'-1'192,"0"-1"1,0 1-1,0 0 0,0 0 0,0 0 1,0 0-1,1 0 0,-1 0 1,0 0-1,0 0 0,1 0 0,-1 0 1,1 1-1,2-2 0,-3 2-19,-1 0-1,1 0 1,0-1-1,0 1 1,-1 0-1,1-1 1,0 1-1,-1 0 1,1-1-1,0 1 1,-1-1-1,1 1 1,-1-1-1,1 1 1,-1-1-1,1 0 0,-1 1 1,1-1-1,-1 1 1,1-2-1,-1 1-50,0 1 0,-1-1 0,1 1 0,0-1 0,-1 1 0,1-1 0,-1 1 0,1-1 0,-1 1 0,1 0 0,-1-1 0,1 1 0,-1 0 0,1-1 0,-1 1 0,1 0 0,-1 0 0,1 0 0,-1-1 0,0 1 0,1 0 0,-1 0 0,-1 0 0,-2 0-24,0 1 0,0 0 0,-1 0-1,1 0 1,0 1 0,0-1 0,0 1-1,0 0 1,1 0 0,-1 1 0,0-1-1,1 1 1,0-1 0,-1 1 0,1 0-1,-3 5 1,-2 1 15,1 0-1,0 0 0,0 1 1,-9 21-1,7-13-31,2 1-1,1 0 1,0 1 0,1-1-1,2 1 1,-3 27-1,5-34-29,1 0 0,0 0 0,1 0-1,0 0 1,1 0 0,1-1 0,0 1-1,0-1 1,1 0 0,1 0 0,6 12 0,-9-21-9,0 1 0,0-1 0,1 0 0,-1 0 1,1 0-1,0 0 0,0-1 0,0 1 0,0-1 1,0 0-1,1 1 0,-1-2 0,1 1 0,-1 0 1,1-1-1,0 1 0,0-1 0,0 0 0,-1-1 1,1 1-1,0 0 0,0-1 0,0 0 1,6-1-1,1 0 61,1 0 1,-1-1-1,0-1 0,0 1 1,0-2-1,0 0 1,12-6-1,-1-1-77,-1-2 0,1 0-1,-2-1 1,0-1 0,-1 0 0,0-2 0,-2-1-1,0 0 1,-1-1 0,0 0 0,20-35-1,-31 41-124,-5 13 91,0 0-1,0 0 1,0-1 0,0 1-1,0 0 1,0 0 0,0 0-1,0 0 1,0 0-1,0-1 1,0 1 0,0 0-1,0 0 1,-1 0 0,1 0-1,0 0 1,0 0 0,0 0-1,0-1 1,0 1 0,0 0-1,0 0 1,0 0 0,0 0-1,0 0 1,-1 0 0,1 0-1,0 0 1,0 0 0,0 0-1,0-1 1,0 1 0,0 0-1,-1 0 1,1 0-1,0 0 1,0 0 0,0 0-1,0 0 1,0 0 0,0 0-1,-1 0 1,1 0 0,-1 1-50,-1-1 0,1 1 0,-1 0 0,1 0 0,-1-1-1,1 1 1,-1 0 0,1 0 0,0 0 0,0 0 0,-1 1 0,0 1 0,-11 13 18,2 0 0,-1 1 0,2 1 0,1 0 0,-14 34 0,22-48 62,-1 1 0,1-1-1,-1 1 1,1-1 0,1 1 0,-1-1-1,1 1 1,-1 0 0,1-1-1,1 1 1,-1-1 0,1 1 0,-1 0-1,4 7 1,-3-9 3,1 0 0,-1 0-1,1 0 1,0 0 0,0 0 0,0 0-1,0 0 1,1-1 0,-1 1 0,1-1 0,0 0-1,0 1 1,0-1 0,0-1 0,0 1-1,0 0 1,0-1 0,0 1 0,6 0-1,-2 0 78,0 0-1,0 0 0,0-1 0,1 0 0,-1 0 0,0-1 0,1 0 0,13-2 0,-16 1-56,-1 0-1,1 0 1,-1-1-1,0 1 1,1-1-1,-1 0 1,0 0-1,0-1 1,0 1-1,-1-1 1,1 0-1,-1 0 0,1 0 1,-1 0-1,5-8 1,-2 3 9,-2 0 0,1-1 0,-1 1-1,0-1 1,-1 0 0,0-1 0,-1 1 0,0 0 0,1-11 0,-1 3-78,-1-1 1,0 1-1,-2-1 1,-2-21-1,2 31-62,-1-1 1,0 1-1,-1-1 0,1 1 1,-2 0-1,-6-13 0,10 19 45,-2 0 0,1 0 0,0 0-1,0 0 1,0 0 0,-1 1 0,1-1 0,-1 0-1,0 1 1,1-1 0,-1 1 0,0 0 0,0 0-1,0-1 1,0 1 0,0 0 0,0 1-1,0-1 1,0 0 0,0 0 0,-1 1 0,1 0-1,0-1 1,0 1 0,-1 0 0,1 0 0,0 0-1,0 0 1,-1 1 0,-3 0 0,5-1 33,-1 1 0,1 0 0,0-1 0,-1 1 0,1 0 0,0 0 0,0-1 0,0 1 0,0 0 0,-1 0 0,1 1 0,0-1 0,1 0 0,-1 0 0,0 0 0,-1 2 0,2-2 15,0-1-1,0 1 0,-1-1 1,1 1-1,0-1 0,0 1 1,0-1-1,0 1 0,0 0 1,0-1-1,0 1 1,0-1-1,0 1 0,0-1 1,0 1-1,0-1 0,0 1 1,0 0-1,0-1 0,1 1 1,-1-1-1,0 1 0,0-1 1,1 1-1,-1-1 0,0 0 1,1 1-1,-1-1 1,0 1-1,1-1 0,-1 0 1,1 1-1,-1-1 0,1 0 1,-1 1-1,1-1 0,-1 0 1,1 0-1,-1 1 0,1-1 1,-1 0-1,1 0 0,0 0 1,5 2 23,-1-1 0,1-1-1,0 1 1,-1-1 0,1 0 0,0 0 0,0-1 0,-1 1 0,1-1-1,0-1 1,-1 1 0,11-5 0,5-3 79,38-22 0,-52 26-65,36-20 121,-14 7-152,1 1 0,34-14-1,-63 31-22,1-1-1,-1 1 1,0-1 0,1 1-1,-1 0 1,1 0 0,-1-1-1,0 1 1,1 0 0,-1 0-1,0 0 1,3 1 0,-4-1 9,1 0 1,-1 0-1,1 1 1,-1-1-1,1 0 1,0 1-1,-1-1 1,1 0 0,-1 1-1,1-1 1,-1 1-1,0-1 1,1 1-1,-1-1 1,1 1-1,-1-1 1,0 1-1,1-1 1,-1 2 0,1 1 21,0 1 1,0 0 0,-1-1 0,0 1 0,1 0-1,-1 0 1,-1 4 0,1 3 38,-1-4-68,1 0 0,0 0 1,1 1-1,0-1 0,0 0 0,0 0 0,1 0 1,0 0-1,0 0 0,6 12 0,14 26 126,-2 2-1,22 74 0,-40-116-164,-1 2 134,2 0 1,-1 0-1,1 0 0,7 11 1,-10-16-66,1-1 0,0 0 0,-1 0 0,1 0 0,0 0-1,0 0 1,0 0 0,0 0 0,0-1 0,0 1 0,0 0 0,0 0 0,0-1 0,0 1 0,1-1 0,-1 1 0,0-1 0,0 1 0,1-1 0,-1 0 0,0 1 0,1-1-1,-1 0 1,0 0 0,0 0 0,1 0 0,-1 0 0,0-1 0,1 1 0,-1 0 0,0 0 0,0-1 0,1 1 0,1-2 0,2-1 47,1-1 0,-1 1-1,0-1 1,0 0 0,0-1 0,8-9 0,24-35 99,29-64 14,-21 33-220,-27 45-9,-15 28-19,0 0 1,1 1-1,-1-1 1,1 1-1,0 0 1,1 0-1,0 0 1,0 0-1,0 1 1,6-5-1,-10 10 58,0 0 0,-1-1 1,1 1-1,0 0 0,0 0 0,-1 0 0,1 0 0,0 0 0,-1 0 0,1 0 0,0 0 0,0 0 0,-1 0 0,1 0 0,0 1 0,-1-1 0,1 0 0,0 0 0,-1 1 0,1-1 0,0 0 0,-1 1 0,1-1 0,-1 1 0,1-1 1,0 1-1,-1-1 0,1 1 0,14 17-55,-6-2 4,0 0 0,-1 1 0,0 0 0,8 31 0,-7-10 63,7 47-1,-15-75 6,1-1 0,0 0 1,0 1-1,1-1 0,1 0 0,0-1 0,9 17 1,-12-22 18,1-1-1,0 1 1,0-1 0,0 1 0,0-1 0,0 0 0,0 0-1,1 0 1,-1 0 0,1 0 0,-1-1 0,1 1 0,0-1 0,0 1-1,-1-1 1,1 0 0,0 0 0,0 0 0,0-1 0,0 1-1,0-1 1,1 0 0,-1 0 0,0 0 0,0 0 0,0 0 0,5-2-1,6-1 27,-1-2-1,0 0 0,-1-1 0,1 0 1,-1-1-1,0 0 0,-1-1 0,1 0 1,-2-1-1,14-13 0,-6 3-22,0-1 0,-2 0 0,0-2 1,20-34-1,-31 45-4,1 1 1,-1-1-1,6-19 1,-10 27-55,-1-1-1,1 1 1,0 0 0,-1-1 0,0 1 0,1 0 0,-1-1 0,-1 1-1,1-1 1,0 1 0,-1 0 0,0-1 0,0 1 0,0 0 0,0 0-1,0 0 1,-3-5 0,4 8 15,-1-1 1,0 0-1,1 0 0,-1 0 0,0 1 1,0-1-1,1 0 0,-1 1 1,0-1-1,0 1 0,0-1 0,0 1 1,0-1-1,0 1 0,0 0 1,0-1-1,0 1 0,0 0 0,0 0 1,0 0-1,0 0 0,0 0 0,0 0 1,0 0-1,0 0 0,0 0 1,0 0-1,-2 1 0,-1 0-16,1 1-1,-1-1 0,1 1 1,0 0-1,0-1 1,0 1-1,0 1 0,-3 2 1,-1 1-14,1 1 0,0 0 0,0 0 1,1 1-1,0-1 0,0 1 0,1 1 1,0-1-1,-5 15 0,7-15 45,0-1 1,0 1-1,0 0 0,1 0 0,0 0 1,0 1-1,1-1 0,0 0 0,1 0 1,0 0-1,2 10 0,-2-13 28,1 0-1,1 1 1,-1-1-1,1 0 1,0-1-1,0 1 0,0 0 1,0-1-1,1 0 1,0 1-1,0-2 1,0 1-1,0 0 1,1-1-1,0 0 1,-1 0-1,1 0 1,0 0-1,8 2 1,-3-1 39,1-1 0,-1 0 0,1-1 1,-1 0-1,1-1 0,-1 0 0,1-1 1,0 0-1,13-2 0,-17 1-51,-1-1-1,1 0 1,0 0-1,-1 0 0,1-1 1,-1 0-1,0 0 1,0-1-1,0 0 1,0 0-1,-1 0 1,1-1-1,-1 0 1,0 0-1,-1 0 1,1 0-1,4-8 1,4-8 84,0 0 1,-2-1-1,14-38 1,3-24-85,6-13-188,-33 156-487,-1 2 709,-4 141 44,4-197-35,-1 0 1,1 1 0,-1-1-1,0 0 1,-1 1 0,1-1-1,-1 0 1,0 0 0,0 0-1,0 0 1,-6 8 0,8-13-57,0 0 1,-1 0 0,1 0-1,0 1 1,0-1 0,0 0-1,-1 0 1,1 0 0,0 0 0,0 0-1,0 1 1,-1-1 0,1 0-1,0 0 1,0 0 0,-1 0-1,1 0 1,0 0 0,0 0-1,-1 0 1,1 0 0,0 0-1,0 0 1,-1 0 0,1 0-1,0 0 1,0 0 0,-1 0-1,1 0 1,0 0 0,0 0-1,-1-1 1,-7-7 72,6 4-52,0 0-1,0 0 1,0 1-1,-2-8 1,3 5-40,0-1 0,1 0-1,-1 0 1,1 0 0,1 0 0,-1 1 0,1-1 0,0 0 0,1 1 0,0-1 0,0 0 0,0 1 0,1 0 0,-1 0 0,2-1 0,-1 2 0,1-1-1,0 0 1,7-8 0,-9 12 3,-1 1 0,1-1 0,-1 1 0,1 0-1,-1 0 1,1-1 0,0 1 0,0 0 0,-1 0-1,1 0 1,0 1 0,0-1 0,0 0 0,0 1-1,0-1 1,0 1 0,0 0 0,0 0 0,0-1-1,0 1 1,0 1 0,0-1 0,0 0 0,0 0-1,0 1 1,0-1 0,0 1 0,0 0 0,0-1 0,0 1-1,0 0 1,0 0 0,2 2 0,1 1-23,0 0 1,0 0 0,-1 0 0,1 1-1,-1-1 1,0 1 0,0 0-1,3 7 1,1 2 3,-1 0-1,6 17 1,-7-17 4,-2 1 0,0 0 0,0 0 0,-2 0 1,0 0-1,1 20 0,-4-13 32,0 0 1,-2 0-1,-9 41 1,-7 9 157,-47 113 1,64-179-182,1-4 58,0 0-1,0 1 1,0-1-1,0 0 1,-1 0 0,1 0-1,-1 1 1,1-1-1,-4 2 1,5-3-30,0-1 0,-1 0 0,1 1 0,0-1 0,-1 0 0,1 0-1,0 1 1,-1-1 0,1 0 0,0 0 0,-1 0 0,1 1 0,0-1 0,-1 0 0,1 0 0,0 0 0,-1 0 0,1 0 0,-1 0 0,1 0 0,0 0 0,-1 0 0,1 0 0,-1 0 0,1 0 0,0 0 0,-1 0 0,1 0 0,0 0 0,-1 0 0,0-1 0,0 0 1,1 0-1,-1 0 1,0 0 0,1 0-1,-1 0 1,1 0 0,-1 0 0,1 0-1,0 0 1,-1 0 0,1 0-1,0 0 1,0 0 0,0-1 0,0 0-1,0-19 145,1 0-1,6-37 1,-3 40-119,1 0 1,0 1 0,1 0 0,1 0-1,1 0 1,9-15 0,65-91-166,-58 90 36,238-293-496,-251 314 390,0 0 0,27-21-1,-38 33 194,0 0-1,0 0 0,0 0 0,0 0 1,0 0-1,0 0 0,0 0 0,0 0 1,0 0-1,0 0 0,1 0 0,-1 0 1,0 0-1,0 0 0,0 0 0,0-1 1,0 1-1,0 0 0,0 0 0,0 0 1,0 0-1,0 0 0,1 0 0,-1 0 1,0 0-1,0 0 0,0 0 0,0 0 0,0 0 1,0 0-1,0 0 0,0 0 0,0 0 1,0 1-1,1-1 0,-1 0 0,0 0 1,0 0-1,0 0 0,0 0 0,0 0 1,0 0-1,0 0 0,0 0 0,0 0 1,0 0-1,0 0 0,0 0 0,0 0 1,0 0-1,0 1 0,1-1 0,-1 0 1,0 0-1,0 0 0,0 0 0,0 0 1,0 0-1,0 0 0,0 0 0,0 0 1,0 0-1,0 1 0,0-1 0,-2 11-106,-8 19 54,10-29 49,-8 16-9,1-1 0,-2 1 0,0-1 0,-12 16 0,-51 58 177,72-90-158,-5 6 34,0 0 0,1 0 0,0 0 0,-3 7 0,6-12-34,1 0 0,-1 0 0,1 0 0,-1 0 0,1 1 1,0-1-1,0 0 0,-1 0 0,1 0 0,0 1 0,0-1 0,0 0 0,0 0 0,1 2 0,-1-2 4,1-1 0,-1 1-1,0 0 1,1-1-1,-1 1 1,1 0-1,0-1 1,-1 1-1,1 0 1,-1-1-1,1 1 1,0-1-1,-1 0 1,1 1 0,0-1-1,0 1 1,-1-1-1,1 0 1,0 0-1,0 1 1,-1-1-1,1 0 1,2 0-1,5 1 23,1 0-1,0-1 0,0 0 0,0-1 0,0 0 1,0 0-1,0-1 0,0 0 0,0 0 0,-1-1 0,1-1 1,12-6-1,3-3 15,-1-1 0,-1-2 1,21-17-1,45-51 6,-87 82-76,0 1 0,0 0 0,0 0 1,1 0-1,-1 0 0,0 0 0,1 0 0,-1 0 0,0 1 0,3-2 0,-4 2 22,1 0-1,-1 0 0,0 0 0,0 0 1,0 0-1,0 0 0,0 0 0,0 0 0,1 0 1,-1 0-1,0 0 0,0 0 0,0 0 0,0 0 1,0 0-1,0 0 0,0 0 0,1 1 1,-1-1-1,0 0 0,0 0 0,0 0 0,0 0 1,0 0-1,0 0 0,0 0 0,0 0 0,0 0 1,1 1-1,-1-1 0,0 0 0,0 0 1,0 0-1,0 0 0,0 0 0,0 0 0,0 1 1,0-1-1,-2 11-147,-12 24-122,-9 30 352,21-58-80,1 0 0,-1 1-1,1 0 1,1-1 0,-1 1 0,2 13-1,-1-19 25,0 1-1,1-1 1,0 1 0,-1 0-1,1-1 1,0 1-1,0-1 1,0 1-1,0-1 1,1 0-1,-1 0 1,1 1 0,-1-1-1,1 0 1,0 0-1,0 0 1,0-1-1,0 1 1,0 0-1,0-1 1,1 1 0,-1-1-1,0 0 1,1 0-1,-1 0 1,5 2-1,-3-3 15,0 1 0,1 0 1,-1-1-1,0 0 0,0 0 0,0 0 0,0 0 0,0-1 0,0 0 0,0 0 0,0 0 0,0 0 0,0 0 0,0-1 0,-1 0 1,1 0-1,3-2 0,3-3 30,-1 0 0,-1-1 0,1-1 0,-1 1 0,-1-1 0,12-17 0,-14 17-43,0-1 1,-1 1 0,0 0 0,0-1-1,-1 0 1,0 0 0,-1 0-1,2-18 1,-3 21-64,-1 1 0,0-1 0,0 0-1,-1 1 1,0-1 0,0 1 0,0-1 0,-1 1-1,0 0 1,0-1 0,0 1 0,-1 0 0,0 0 0,-4-5-1,4 7 9,1 1 0,-1 0-1,0 1 1,0-1-1,0 0 1,0 1 0,-1 0-1,1 0 1,-1 0-1,1 0 1,-1 0 0,0 1-1,0-1 1,0 1-1,0 0 1,0 0 0,0 1-1,0-1 1,-6 1-1,5 0 29,0 0-1,0 1 0,1-1 1,-1 1-1,0 0 0,1 0 1,-1 1-1,1 0 0,-1-1 1,1 2-1,0-1 0,-1 0 1,1 1-1,0 0 0,-6 5 1,10-8 12,1 0 1,-1 0-1,0 0 1,0 0-1,0 0 1,0 0 0,0 0-1,0 0 1,0 0-1,0 0 1,0 0-1,1 0 1,-1 0-1,0 0 1,0 0 0,0 0-1,0 0 1,0 0-1,0 0 1,0 0-1,0 0 1,0 1-1,0-1 1,0 0 0,0 0-1,0 0 1,0 0-1,0 0 1,1 0-1,-1 0 1,0 0-1,0 0 1,0 0-1,0 0 1,0 1 0,0-1-1,0 0 1,0 0-1,0 0 1,0 0-1,0 0 1,0 0-1,0 0 1,0 0 0,0 0-1,0 0 1,0 1-1,0-1 1,0 0-1,-1 0 1,1 0-1,0 0 1,0 0 0,0 0-1,0 0 1,0 0-1,0 0 1,0 0-1,0 0 1,0 0-1,14-1 278,-5-1-237,85-16 105,37-6-245,-110 22 73,54-5-3,-63 7 23,0 0 0,0 1 0,-1 0 0,16 4 0,-23-4 9,1 0 0,-1 0 0,0 1 0,0-1 0,0 1-1,0 0 1,0 1 0,0-1 0,0 0 0,-1 1 0,1 0-1,-1 0 1,0 0 0,0 1 0,0-1 0,0 1 0,-1-1-1,1 1 1,-1 0 0,0 0 0,0 0 0,0 0 0,-1 0-1,1 1 1,-1-1 0,0 0 0,-1 1 0,1-1 0,-1 1-1,1-1 1,-2 6 0,0 3 38,-2 1 0,0-1 0,0 1-1,-2-1 1,1 0 0,-1-1 0,-1 1 0,-1-1 0,0 0 0,0 0-1,-1-1 1,0 0 0,-14 13 0,14-17 135,7-10 109,11-17 52,14-19-327,1 1 0,43-49 0,-23 38 29,-39 44-84,-1 0 0,1 1 0,1-1-1,-1 1 1,1 0 0,11-5 0,-17 9 26,0-1 1,0 1 0,1 0 0,-1-1 0,0 1 0,0 0 0,1 0 0,-1 0-1,0 0 1,1 0 0,-1 0 0,0 0 0,0 0 0,1 0 0,-1 1-1,0-1 1,0 0 0,1 1 0,-1-1 0,0 1 0,0 0 0,0-1-1,0 1 1,0 0 0,0 0 0,0-1 0,0 1 0,0 0 0,0 0-1,0 0 1,-1 0 0,1 0 0,0 1 0,-1-1 0,1 0 0,0 0 0,-1 0-1,0 0 1,1 3 0,1 3-23,0 1 1,0-1-1,-1 0 1,-1 1-1,1 10 0,-8 73-68,1-4 292,6-82-164,0-1 0,0 0 0,1 0 0,0 1 0,0-1 0,0 0 0,3 7 0,-4-9-3,1-1-1,0 1 0,0 0 0,0-1 0,0 1 0,1-1 1,-1 1-1,0-1 0,1 0 0,-1 1 0,0-1 0,1 0 0,0 0 1,-1 0-1,1 0 0,0 0 0,-1 0 0,1-1 0,2 1 1,2 1 53,1-1 1,-1-1 0,1 1-1,-1-1 1,1-1 0,-1 1-1,1-1 1,11-2 0,52-20 139,-37 9-216,0-1 0,0-2 0,47-33 0,83-73-156,-158 119 152,72-65-331,-78 77-118,-4 7 364,-11 18 49,-1 0-1,-2-2 0,-30 39 0,-20 33 140,66-98-80,1 0 1,-1 0 0,1 0-1,0 0 1,0 1-1,1-1 1,-1 0-1,1 1 1,1-1-1,-1 10 1,1-14 1,0 1 0,0 0 0,1-1 0,-1 1 0,0 0 0,1-1 0,-1 1 0,1-1 0,0 1 0,0-1 0,-1 1 0,1-1 0,0 1 0,0-1 0,2 2 0,-1-1 0,0-1 0,0 0 1,0 0-1,-1 0 0,1 0 0,0 0 1,0 0-1,0-1 0,1 1 0,-1-1 1,0 1-1,0-1 0,0 0 0,0 0 1,3 0-1,-2 0 0,0 0 0,0-1 0,0 1-1,0-1 1,0 0 0,0 0 0,0 0 0,0 0 0,0 0 0,-1-1-1,6-2 1,23-23-5,-24 20-23,16-18 54,-2 0 1,-1-1-1,29-50 0,-12 18 20,42-47-152,-10 15-15,-43 52 34,-1-1 0,37-82 0,-52 98 25,-1-1 0,-2 0-1,0 0 1,-2 0 0,0-1 0,-2 0 0,0-29 0,-2 50-16,-1-1 1,0 0-1,-1 0 1,1 1-1,-1-1 1,0 1 0,0-1-1,0 1 1,-1-1-1,1 1 1,-1-1-1,-4-6 1,5 10 38,0-1 1,0 1-1,0 0 0,0 0 1,0 0-1,0 0 1,-1 0-1,1 0 0,0 0 1,-1 0-1,1 1 0,0-1 1,-1 0-1,1 1 1,-1-1-1,1 1 0,-1 0 1,1-1-1,-1 1 0,1 0 1,-1 0-1,1 0 1,-1 0-1,1 0 0,-1 0 1,-2 1-1,-1 0-5,0 1 0,1 0 1,-1 0-1,1 0 0,-1 0 0,1 1 0,-7 5 1,-4 3-1,2 2 1,0 0-1,0 0 1,1 1-1,1 1 1,-13 21-1,4-2 24,-30 73-1,37-69 4,2 0-1,1 1 0,2 0 0,2 1 1,2 0-1,0 64 0,4-77 36,2-1 0,5 36 0,-5-52 4,0 0 0,1 0 0,0-1 0,1 1 0,0-1 0,0 0 0,1 0 0,0-1 0,8 12 0,-10-17 1,0 1 0,1-1 0,-1 0 0,1 0 0,-1-1 0,1 1 0,0-1 0,0 0 0,0 0 1,0 0-1,1 0 0,-1-1 0,0 0 0,1 0 0,-1 0 0,1 0 0,5 0 0,-3-1 2,0 0-1,1-1 0,-1 0 1,0 0-1,0 0 1,1-1-1,-1 0 0,0-1 1,-1 1-1,9-5 1,3-4-10,0 0 0,-1-2 0,-1 1 0,0-2 0,25-28 0,63-89-139,-50 65-589,-54 66 684,0 0 1,0-1-1,0 1 1,0 0-1,1 0 1,-1-1-1,0 1 0,0 0 1,0-1-1,1 1 1,-1 0-1,0 0 1,0-1-1,1 1 0,-1 0 1,0 0-1,0 0 1,1-1-1,-1 1 1,0 0-1,1 0 0,-1 0 1,0 0-1,0 0 1,1 0-1,-1-1 1,0 1-1,1 0 0,-1 0 1,1 0-1,-1 0 1,0 0-1,1 0 1,-1 1-1,0-1 0,1 0 1,-1 0-1,0 0 1,0 0-1,1 0 1,-1 0-1,1 1 0,0 0-5,-1 0 0,1 0 0,-1 0 0,1 0 0,-1 0 0,0 0 0,1 0 0,-1 0 0,0 0 0,0 0 0,0 0 0,0 1 0,0 1 0,-8 101-264,1-15 337,5-61-17,0-14 15,2 0-1,-1 0 1,3 16-1,-2-27-18,1 0 1,-1 0-1,1 1 0,0-1 0,0 0 0,0 0 0,1 0 0,-1 0 0,1 0 0,-1 0 0,1-1 0,0 1 0,0 0 1,0-1-1,0 1 0,1-1 0,-1 0 0,5 3 0,-6-4-16,1 0 0,-1-1 0,1 1 1,-1-1-1,1 1 0,-1-1 0,1 1 0,-1-1 0,1 0 0,-1 0 1,1 0-1,-1 0 0,1 0 0,-1 0 0,1 0 0,2-1 1,0 0 6,-1-1 1,1 1-1,0-1 1,-1 1-1,0-1 1,6-4-1,-2 1-140,-1-1 0,1 0-1,-1 0 1,-1-1-1,10-12 1,-12 13-741,1 0 1,-1 0-1,-1-1 1,1 0-1,-1 1 0,0-1 1,-1 0-1,2-12 1,1-5-1410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39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 4480,'-2'5'442,"0"0"0,0 0 1,0 0-1,1 0 0,-1 0 0,1 1 0,1-1 1,-1 6-1,-6 27 356,-41 161 528,43-161-1374,0 0-1,3 0 0,3 52 0,-1-81-415,0-7 199,0 1 0,0-1 0,0 0 1,0 1-1,1-1 0,-1 1 1,1-1-1,0 0 0,0 1 0,0-1 1,0 0-1,0 0 0,2 4 0,5 2-1313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39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10 3072,'1'-3'270,"1"-3"521,-1 5-436,-1 5 256,2 7 951,-1-10-1456,0 1 1,1-1-1,-1 1 0,0-1 0,0 1 1,-1 0-1,1 0 0,0-1 1,0 1-1,-1 0 0,1 0 0,-1 0 1,0 0-1,0 0 0,1 3 0,-3 36 865,1-27-645,-18 127 565,5-46-683,6-22-284,-11 96-397,18-153-754,3-4 342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39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92 4800,'-2'-11'1113,"1"-1"1,0 0 0,0 1-1,1-14 1,1 7 155,-2 17-1243,1 1-1,0 0 1,-1 0 0,1 0-1,-1-1 1,1 1-1,0 0 1,-1 0 0,1 0-1,-1 0 1,1 0 0,0 0-1,-1 0 1,1 0-1,-1 0 1,1 0 0,-1 0-1,1 0 1,0 0 0,-1 0-1,1 0 1,-1 0 0,1 1-1,0-1 1,-1 0-1,1 0 1,0 0 0,-1 1-1,-13 6 683,12-4-362,2-3-316,0 1-1,-1-1 1,1 1-1,-1-1 1,1 1 0,0-1-1,-1 1 1,1-1-1,0 1 1,0 0-1,0-1 1,-1 1 0,1-1-1,0 1 1,0 0-1,0 0 1,1 0-31,-1 0 0,1-1-1,-1 1 1,1 0 0,-1-1 0,1 1 0,0 0-1,-1-1 1,1 1 0,0-1 0,0 1 0,-1-1-1,1 1 1,0-1 0,0 0 0,0 1 0,0-1-1,1 0 1,6 3 63,1-1-1,0 0 0,-1-1 0,14 1 1,-4-1 37,79 1-797,-54-3-1660,-17 1 1014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40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24 4064,'-7'-17'4020,"1"11"-1662,8 8-2320,1 0-1,1 0 0,-1-1 1,0 1-1,0-1 0,1 0 1,-1 0-1,1 0 0,-1 0 1,6 0-1,-3-1-7,-1 0 1,1 1-1,-1 0 1,1 0-1,-1 0 1,0 0-1,0 1 0,1 0 1,-1 0-1,0 0 1,-1 1-1,1 0 1,0 0-1,-1 0 0,0 0 1,6 5-1,-9-5-2,1-1-1,-1 0 0,0 0 1,1 0-1,-1 1 0,-1-1 1,1 1-1,0-1 0,0 1 1,-1-1-1,0 1 0,1-1 1,-1 5-1,-3 37 190,3-37-209,-4 15-7,-1-1 0,0 0 0,-2-1 0,0 0 0,-14 26 0,0 3 265,14-34-267,6-12-58,-1-1 0,1 1 0,0 0 0,0-1 0,0 1 0,0 0 0,0 0 0,1 0-1,-1 3 1,2-5 86,-1 0-1,1 0 0,0-1 0,0 1 1,0 0-1,0 0 0,-1-1 0,1 1 1,0-1-1,0 1 0,1-1 1,-1 1-1,0-1 0,0 1 0,1-1 1,0 1 38,4 1-132,11 4-53,1 0 0,28 5 0,-15-7-2099,-18-4 1169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41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13 118 4384,'-11'-7'1424,"11"7"-1411,0 0 0,0 0 0,0 0 0,0 0 0,0 0 0,0-1 0,0 1 0,-1 0 0,1 0 0,0 0-1,0 0 1,0 0 0,0 0 0,0 0 0,0 0 0,0 0 0,0-1 0,0 1 0,0 0 0,0 0 0,0 0 0,0 0 0,-1 0 0,1 0 0,0 0 0,0-1 0,0 1 0,0 0 0,0 0 0,0 0 0,0 0 0,0 0 0,0 0 0,1-1 0,-1 1 0,0 0 0,0 0 0,0 0 0,0 0 0,0 0 0,0 0 0,0 0 0,0-1-1,23-92 7450,-23 92-7480,0 0 1,1 1-1,-1-1 0,0 0 1,1 1-1,-1-1 1,0 1-1,1-1 1,-1 0-1,1 1 1,-1-1-1,1 1 1,-1 0-1,1-1 1,0 1-1,-1-1 0,1 1 1,0 0-1,-1-1 1,1 1-1,0 0 1,-1 0-1,1-1 1,0 1-1,-1 0 1,1 0-1,0 0 1,0 0-1,-1 0 0,1 0 1,0 0-1,0 0 1,-1 0-1,1 0 1,1 1-1,29 9-203,-24-7 34,15 6-981,4-1 320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46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1472,'0'0'3221,"0"21"-1136,5 61 134,3 112-976,-7-151-1096,-3 0 1,-10 61-1,12-103-202,-1 3-747,3-15-2687,2 4 1857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46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54 2656,'-1'0'137,"-12"-4"874,13 4-967,0-1 1,0 1-1,0 0 0,-1 0 1,1 0-1,0 0 1,0 0-1,0 0 0,0-1 1,0 1-1,0 0 0,-1 0 1,1 0-1,0 0 0,0-1 1,0 1-1,0 0 0,0 0 1,0 0-1,0 0 0,0-1 1,0 1-1,0 0 0,0 0 1,0 0-1,0-1 0,0 1 1,0 0-1,0 0 0,0 0 1,0 0-1,0-1 0,0 1 1,0 0-1,0 0 0,0 0 1,1 0-1,-1-1 0,0 1 1,0 0-1,0 0 0,0 0 1,0 0-1,0 0 0,1 0 1,-1-1-1,0 1 0,0 0 1,0 0-1,3-15 1892,1 13-1792,-1-1 0,1 1 0,0 0 0,0 0 0,-1 0-1,1 1 1,1-1 0,-1 1 0,0 0 0,0 0 0,9 0 0,6-1 39,29 3-1,-14 0-103,75-7-2133,-92 9 796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47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15 2240,'-2'-11'1039,"1"8"43,1 9 1074,-1 101-1435,5 170 1534,-4-273-2252,0 1 10,0 1-1,0-1 1,1 1-1,0-1 1,0 1-1,0-1 1,1 1-1,0-1 1,3 8-1,-4-13-73,-1 1-1,0-1 1,0 0 0,0 1-1,0-1 1,1 0 0,-1 0-1,0 1 1,0-1 0,0 0-1,1 0 1,-1 1 0,0-1-1,1 0 1,-1 0 0,0 0-1,0 0 1,1 1 0,-1-1-1,0 0 1,1 0 0,-1 0-1,0 0 1,1 0 0,-1 0-1,0 0 1,1 0 0,-1 0-1,0 0 1,1 0 0,-1 0-1,0 0 1,1 0 0,-1 0-1,0 0 1,1 0 0,-1 0-1,0-1 1,1 1 0,-1 0-1,0 0 1,0 0 0,1-1-1,-1 1 1,0 0 0,0 0-1,1 0 1,-1-1 0,0 1-1,0 0 1,0-1 0,1 1-1,-1 0 1,0 0 0,0-1-1,0 1 1,0-1 0,3-4-1331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47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2816,'10'234'5050,"-3"-159"-4693,8 57-223,-11-117-2155,-4-10 805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47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47 3072,'-3'0'1376,"6"0"-1184,2 0 1024,0 0-704,3-3 576,10-2-640,0-3-160,3 0-192,7 1-160,2 3 32,0-4-832,0 4 480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15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12 4992,'-23'-11'2240,"46"11"-1952,-20 0-480,2 0 32,-1 0-384,9 8 416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48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36 3552,'0'0'152,"-1"-1"-1,1 1 1,-1-1 0,1 1 0,0-1-1,-1 0 1,1 1 0,0-1 0,-1 1-1,1-1 1,0 0 0,0 1 0,0-1-1,-1 0 1,1 1 0,0-1 0,0 0 0,0 1-1,0-1 1,0 0 0,0 0 0,1 1-1,-1-1 1,0 0 0,0 0 0,1 0-58,0-1 0,1 1 0,-1 0 1,0 0-1,0 0 0,0 0 1,1 0-1,-1 1 0,0-1 0,1 0 1,1 0-1,2-1-93,-1 1-1,0 0 1,1 0-1,-1 0 1,1 1-1,-1 0 1,1 0-1,-1 0 1,1 0-1,-1 1 1,1-1-1,-1 1 1,1 0-1,-1 0 1,0 1-1,0 0 1,1-1-1,-1 1 1,0 1-1,5 2 1,-8-3 27,0-1 0,0 1-1,-1 0 1,1-1 0,0 1 0,0 0 0,-1 0 0,1-1 0,-1 1 0,1 0 0,-1 0 0,0 0-1,0-1 1,0 1 0,0 0 0,0 0 0,0 0 0,-1 0 0,1 0 0,0-1 0,-2 3-1,0 5 2,-1-1-1,-8 16 0,-30 58 106,19-51-497,44-22 230,-17-9 104,1 1 1,-1-1-1,1 1 0,-1-2 1,1 1-1,6-2 1,17 0-583,-7 5 254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48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 4480,'-4'-5'2016,"12"10"-1728,-3-5 896,-2 0-704,2 0 0,5 3-288,-2-3-352,5 0 96,0 0 224,5 0-96,0 0-1056,0 0 544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49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4992,'0'0'4378,"0"6"-3407,2 2-756,0-1 0,-1 1 0,0 0 1,0 0-1,-1 0 0,0 8 0,0 13 135,2 10-73,11 55 1,-9-72-273,-3-13-300,1 0 0,4 14 0,-2-3-1657,0-9 1024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50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90 4640,'-10'-8'2112,"15"1"-1824,0-1 672,-2 8-576,7-8 544,-2 3-512,5-6 256,0 3-384,4-3-288,1 3-32,5 1 64,-2 2 0,2 2-224,3 3 96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50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0 3552,'0'2'230,"1"0"0,-1 0 0,0 0 1,1 0-1,0 0 0,-1-1 0,1 1 0,0 0 1,2 2-1,-2-1-99,0-1 0,1 0 0,-1 1 1,0 0-1,0-1 0,0 1 0,-1 0 0,1 3 0,4 62 1795,-5 81-1,-3-106-1487,-12 59 0,10-81-608,-1 1 0,0-1 0,-2 0 1,-14 29-1,18-37-374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51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5152,'0'0'63,"1"0"0,-1 0 0,0 0 1,0 0-1,1 0 0,-1 0 0,0 0 0,1 0 1,-1 0-1,0 0 0,0 0 0,1 0 0,-1 0 1,0 0-1,1 0 0,-1 0 0,0 1 1,0-1-1,1 0 0,-1 0 0,0 0 0,0 0 1,0 1-1,1-1 0,-1 0 0,0 0 0,0 1 1,0-1-1,0 0 0,1 0 0,-1 1 0,0-1 1,0 0-1,0 0 0,0 1 0,0-1 0,0 0 1,0 1-1,0-1 0,-3 15 124,0-1 292,6 63 1489,6 201-213,-1-226-1727,-5-36-860,0 1-1,0 17 1,-3-28-128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51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 4480,'-13'11'2016,"8"-14"-1728,2-1 544,6 8-512,2-8 128,5 4-256,3-4-32,-1 0-96,10-4-672,0 8 320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51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47 5728,'-2'-4'4835,"3"4"-4749,6-10 1130,13-9-1311,-17 17 100,-1 0 0,1 1 0,0-1 0,0 1 0,0 0 1,0 0-1,0 0 0,0 0 0,0 1 0,0-1 0,0 1 0,0 0 0,1 0 0,-1 0 0,0 0 0,0 1 0,0-1 0,0 1 0,0-1 0,0 1 0,5 2 0,-6-2 9,1 0 0,-1 1 1,0-1-1,1 0 0,-1 1 0,0 0 0,0-1 1,0 1-1,0 0 0,0 0 0,-1 0 0,1 0 1,0 0-1,-1 1 0,0-1 0,1 0 0,-1 1 1,0-1-1,0 1 0,0-1 0,-1 1 0,1-1 1,-1 1-1,1 0 0,-1 2 0,-1 8 25,-1 0-1,0-1 0,-1 0 1,-1 0-1,1 1 1,-11 19-1,3-6-19,-31 74-173,36-74-90,6-25 240,0 0 0,0-1 0,-1 1 1,1 0-1,0-1 0,0 1 0,0 0 0,0 0 0,1-1 0,-1 1 0,0 0 0,0-1 1,0 1-1,0 0 0,1-1 0,-1 1 0,0 0 0,1-1 0,-1 1 0,0-1 0,1 1 1,-1 0-1,1-1 0,-1 1 0,1-1 0,-1 1 0,1-1 0,0 0 0,-1 1 0,1-1 1,0 1-1,6-1 8,-1 0 0,0 0 1,0 0-1,0-1 0,0 0 1,0 0-1,0-1 0,0 0 1,9-4-1,0 1 27,146-40-2932,-135 40 1936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52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 7232,'0'-8'3264,"10"-3"-2848,-2 3 576,1 8-640,4-8 416,0 4-448,5-8-224,3 8-96,5-7 0,2 6 0,-2-1-1152,0 6 640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52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33 156 2912,'-12'17'1885,"11"-17"-1629,1 1 0,-1 0 0,0-1 0,0 1-1,0-1 1,0 1 0,0-1 0,0 0 0,0 1-1,0-1 1,0 0 0,0 0 0,-1 0 0,1 0 0,-2 0 127,3 0-255,0 0 0,-1-1-1,1 1 1,0 0 0,0-1 0,0 1-1,-1-1 1,1 1 0,0 0-1,0-1 1,0 1 0,0-1 0,0 1-1,0 0 1,0-1 0,0 1 0,0-1-1,0 1 1,0 0 0,0-1-1,0 1 1,0-1 0,0 1 0,0 0-1,0-1 1,1 0 0,-1 0-34,0 0-1,1 0 1,-1 0-1,0 0 1,1 0 0,-1 0-1,1 0 1,0 0 0,-1 0-1,1 0 1,-1 0 0,1 0-1,0 1 1,1-2 0,32-25 1242,-26 19-1195,1 1 0,15-10 1,-1 5-131,0 1 1,1 2 0,36-11 0,77-12-488,-115 28 115,14-1-177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16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 5152,'4'19'1648,"-6"-8"-987,0-3-688,-5 14 1587,-5 36 0,6-31 200,-1 0 0,-1-1 0,-21 48 0,20-55-927,4-7 275,9-20-414,13-19-531,1 1 1,30-34-1,-43 54-173,5-6-75,0 1 1,1 0-1,0 1 0,1 0 1,0 1-1,21-13 1,-31 21 54,-1 0-1,1 0 1,-1 1 0,1-1 0,-1 0 0,1 1 0,0-1-1,-1 1 1,1 0 0,0-1 0,-1 1 0,1 0 0,0 0-1,0 0 1,-1 0 0,1 0 0,0 1 0,1 0 0,-2-1 35,0 1 0,1 0 0,-1-1 1,0 1-1,0 0 0,0 0 0,0 0 1,0 0-1,0 0 0,0 0 0,-1 0 1,1 0-1,0 0 0,-1 1 0,1-1 1,0 0-1,0 2 0,0 4 70,1 1-1,-1-1 1,0 0-1,-1 0 0,1 1 1,-2 10-1,-8 44 133,6-46-183,0-1 1,1 0 0,1 1 0,1 19 0,0-33-155,0 0-1,0 0 1,1 0 0,-1 0-1,1 0 1,-1 0 0,1 0-1,0 0 1,0 0 0,-1 0-1,2 0 1,-1 0 0,0-1-1,0 1 1,0 0 0,1-1 0,-1 1-1,1-1 1,-1 0 0,1 1-1,0-1 1,-1 0 0,1 0-1,0 0 1,0 0 0,0 0-1,0 0 1,0-1 0,3 2-1,3-1-540,0-1 0,0 0 0,0 0 0,0 0 0,0-1-1,10-2 1,-7 1 402,-1-1-1,1 0 0,0-1 0,-1 0 0,0-1 1,0 0-1,0-1 0,-1 0 0,1 0 0,15-15 1,-4 0 1450,0 0 0,33-46 0,-47 54-4,-14 15-6,-17 19 268,22-19-1332,0 0 0,0 0 0,1 0 1,-1 0-1,1 0 0,0 0 0,-1 0 0,1 1 1,-1 3-1,2-5-78,0 0-1,0 0 1,0 0 0,0 0-1,0 1 1,0-1 0,0 0-1,1 0 1,-1 0 0,0 0-1,1 0 1,-1 0 0,1 1-1,-1-1 1,1 0 0,-1 0-1,1 0 1,0-1-1,-1 1 1,1 0 0,0 0-1,0 0 1,1 0 0,19 15 6,-15-12-10,-1-1 0,0 1 0,0 0 0,4 5 0,-4-3 114,-1 0 1,0 0-1,0 0 0,0 1 1,-1-1-1,0 1 0,0 0 1,-1 0-1,2 11 1,0 2 108,-1 1 0,-1 21 0,-1 19-73,-3-1-1,-3 0 1,-2 0-1,-3-1 1,-3 0-1,-20 57 1,26-95-123,0 0 0,-21 38 0,24-51 22,-1-1 0,0 0 0,0-1 0,0 1 0,-1-1 0,1 0 0,-2-1 0,1 1 0,0-1 0,-13 6 0,15-8-37,0-2 0,0 1-1,0 0 1,0-1 0,0 0-1,-1 0 1,1 0 0,0 0 0,-1-1-1,1 0 1,-1 0 0,1 0-1,-1 0 1,1-1 0,0 0-1,-1 0 1,1 0 0,0 0 0,0-1-1,-1 1 1,1-1 0,0 0-1,1 0 1,-1-1 0,0 1-1,1-1 1,-1 0 0,-3-4-1,1 1-17,0 0 0,1-1 0,-1 0 1,2 0-1,-1 0 0,1 0 0,0-1 0,0 0 0,1 0 0,0 0 0,0 0 0,1 0 0,0-1 0,-1-10 0,2 4-48,2 1 1,-1 0 0,2 0 0,0-1-1,0 1 1,1 0 0,1 0-1,1 1 1,7-18 0,-6 19-25,0 0 0,0 0 0,1 0 1,1 1-1,0 0 0,1 1 0,0 0 0,0 0 0,1 1 0,12-9 1,4-1-1085,0 2 0,50-24 0,-57 33-574,0 1-1,1 1 1,-1 0-1,1 1 1,28-2-1,8 3-3397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57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21 1888,'1'-11'2660,"2"8"-1889,5-3 2696,-7 11-1091,-9 135-861,5-105-1113,-15 63-1,11-68-478,1 1-1,-3 58 1,11-72-1625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57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27 153 3648,'-1'0'164,"0"0"0,0 0 1,0 0-1,-1-1 0,1 1 1,0-1-1,0 1 0,0-1 0,-1 1 1,1-1-1,0 1 0,0-1 1,0 0-1,0 0 0,0 0 0,1 1 1,-1-1-1,0 0 0,0 0 0,0 0 1,1 0-1,-1-1 0,1 1 1,-1 0-1,0 0 0,1 0 0,0 0 1,-1-1-1,1 1 0,0 0 1,0 0-1,0-1 0,0 1 0,0 0 1,0 0-1,0-1 0,0 1 0,0 0 1,0 0-1,1 0 0,0-2 1,0-1 104,1-1 0,0 1 0,1 0 0,-1-1 1,1 1-1,0 1 0,0-1 0,0 0 0,1 1 1,6-6-1,-1 2-151,1 1 0,0 0 0,1 1 0,-1 0 1,1 0-1,0 1 0,0 1 0,0 0 0,13-2 0,19-1-81,45-2 0,-80 8-23,26-1-718,66 6 0,-97-5 446,1 1-1,0 0 0,-1 0 1,1 0-1,-1 0 0,1 0 1,-1 1-1,0-1 0,0 1 1,0 0-1,0 0 0,0 0 1,0 1-1,0-1 0,0 1 1,-1 0-1,4 4 0,10 8-1063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58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4064,'-4'0'5068,"3"6"-3487,2 12-1416,-1-16 167,0-1-320,12 159 1256,-11-64-1106,-1 70 853,-2-117-3395,-10 64-1,8-104-515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58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3808,'-2'2'455,"0"-1"0,0 1 0,0 0 0,0 1 0,0-1 0,1 0 0,-1 0 0,1 1-1,-1-1 1,1 1 0,0-1 0,0 1 0,0-1 0,0 1 0,1 0 0,-1 0 0,1-1 0,-1 5 0,0 8-220,1 0 0,3 21 0,0-6 336,9 160-203,-8-128-1211,-9 121 0,4-152-716,-1 9-1607,1-25 1913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59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36 2976,'-4'0'263,"3"0"31,-1 0-1,1 0 1,0 0-1,-1 0 1,1 0-1,-1 0 1,1 0-1,-1 1 1,1-1 0,-1 0-1,1 1 1,-1-1-1,1 1 1,0 0-1,-3 1 262,3-1-294,1-1 0,-1 1 0,0-1 0,1 1 1,-1-1-1,0 0 0,0 1 0,1-1 0,-1 0 0,0 1 0,0-1 0,-1 0 1,13-3 1671,32-12-1773,98-6-5653,-107 15 2320,1 5 1034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6:59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2976,'-25'16'10025,"24"-21"-8594,1 4-1421,0 1 0,0 0 1,1 0-1,-1-1 1,0 1-1,0 0 0,0 0 1,0-1-1,0 1 1,0 0-1,1 0 0,-1 0 1,0-1-1,0 1 1,0 0-1,1 0 0,-1 0 1,0 0-1,0 0 1,0-1-1,1 1 0,-1 0 1,0 0-1,0 0 1,1 0-1,-1 0 1,0 0-1,0 0 0,1 0 1,-1 0-1,0 0 1,1 0-1,-1 0 0,1 0 1,13 1-60,-5 0 48,2 0 42,0 1-1,-1 0 0,1 0 1,16 7-1,-16-6 25,-7-2-71,-1 0 0,0 1-1,1-1 1,-1 1 0,0 0 0,0 0 0,4 3 0,-6-4 2,0 0 1,1 0 0,-1 1 0,0-1 0,0 0-1,0 0 1,-1 1 0,1-1 0,0 0 0,0 1 0,-1-1-1,1 1 1,-1-1 0,1 1 0,-1-1 0,0 1-1,1 2 1,-2 8 23,0-1 1,-1 1-1,-1-1 0,0 0 0,0 0 0,-1 0 1,-10 20-1,4-8 42,-22 58 157,31-80-185,-6 16 113,6-17-137,1 1 0,0-1 0,0 0 0,0 0 0,0 0 0,-1 1 0,1-1 0,0 0 0,0 0 0,0 0 0,0 1 0,0-1 0,0 0 0,0 0 1,0 1-1,0-1 0,0 0 0,0 0 0,0 0 0,0 1 0,0-1 0,0 0 0,0 0 0,0 1 0,0-1 0,0 0 0,0 0 0,0 1 0,0-1 0,0 0 0,1 0 0,-1 0 0,0 1 0,0-1 0,0 0 0,0 0 0,0 0 0,1 0 0,-1 1 0,0-1 0,0 0 1,50-1-191,-37 0-1904,24-4 1,-28 2 147,0 7 651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7:00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28 5472,'-13'3'2496,"13"-6"-2176,0-2 1728,9 10-1184,0-5 864,-1 0-1024,10-8 256,0 3-576,3-1 0,2 6-224,3-5-448,0 2 160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7:06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 1664,'1'3'4586,"1"1"-4093,0 0-1,-1 0 0,1 0 0,-1 0 0,0 0 1,0 6-1,-3 16 608,0 1 0,-9 32 0,-2 18-342,-11 230 1024,21-272-1625,2-23-76,0 1-1,0 0 1,3 20 0,-1-14-1436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7:06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10 3552,'6'-10'3328,"-4"13"-3020,0 0 1,0-1 0,0 1-1,-1 0 1,1 0 0,-1 0-1,0 0 1,0 0-1,0 0 1,0 1 0,0-1-1,-1 0 1,1 5 0,-1 8 774,-1 23 0,1-33-786,-15 100 1525,8-71-1402,-2 46-1,7 1-129,-2 54 76,4-57-5,1-33-2685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7:07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79 4384,'-5'-7'5080,"20"-2"-1995,9 0-2065,0 1-1,0 0 1,32-4-1,76-6-367,-82 12-374,-21 4-350,43 2-1,-29 1-3734,-34 0 634,1 3 1029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8:54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6880,'-9'3'3136,"0"14"-2720,5-6-160,8-3-224,-4 3 416,0 1-256,5 1-288,3-2 32,2-8-4000,3 5 2208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17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0 739 896,'1'4'210,"-1"0"1,1 0-1,0 0 1,0 0-1,0 0 1,2 5-1,-2-7 223,0 0 0,0 0-1,0 0 1,1 0 0,-1 0-1,0 0 1,1 0 0,-1 0-1,1-1 1,0 1-1,-1 0 1,1-1 0,3 3-1,-4-4-306,0 0 0,1 1 0,-1-1 0,0 0 0,0 0-1,0 1 1,0-1 0,0 0 0,1 0 0,-1 0-1,0-1 1,0 1 0,0 0 0,0 0 0,0-1 0,0 1-1,1 0 1,-1-1 0,0 1 0,0-1 0,0 0-1,0 1 1,0-1 0,1-1 0,3-2 110,0-1 1,-1 0-1,6-7 0,-5 6 31,92-114 1146,-62 78-1331,-2 0-1,29-51 1,-40 53-105,-1-1 1,16-48-1,24-93 22,-56 162-50,7-38 1,-11 52 36,-1 5 6,1 0-1,-1 0 1,0-1-1,1 1 1,-1 0-1,0 0 1,0 0-1,0 0 1,0-1 0,0 1-1,0 0 1,0 0-1,-1 0 1,1-1-1,0 1 1,-1 0-1,1 0 1,0 0-1,-1 0 1,1 0-1,-1 0 1,-1-2 0,-1 3-35,-3 7 32,-7 12 95,1 0-1,-12 29 1,-19 52 433,23-51-330,-59 161 870,65-166-666,3 0-1,-12 89 1,22-119-268,0 0 0,1 1-1,1-1 1,0 1 0,1-1-1,4 17 1,-4-26-56,-1 0-1,1 0 0,0-1 1,0 1-1,1 0 1,-1-1-1,1 0 0,0 0 1,4 4-1,-5-5-28,1-1-1,-1 0 1,1 0-1,-1 0 1,1-1-1,0 1 1,0-1-1,0 1 1,0-1-1,0 0 0,0 0 1,0 0-1,1 0 1,-1-1-1,4 1 1,-2-1 1,-1 0 1,1 0-1,0-1 1,-1 0-1,1 0 1,-1 0-1,1 0 0,-1 0 1,0-1-1,1 0 1,5-4-1,1 0 45,0-2 0,17-15 0,-3 0-39,-2-2 1,0 0-1,20-31 0,-29 38-125,3-6-1253,-29 66 1012,2-11 412,1 2 0,-8 58 0,17-85-8,0 0 1,0 0-1,1 0 1,0-1-1,0 1 0,0 0 1,1 0-1,0-1 1,0 1-1,1-1 0,4 10 1,-6-13-55,0 0 0,1 0 0,-1 0 0,0-1 0,1 1 0,-1 0 0,1 0 0,0-1 0,-1 1 0,1-1 0,0 0 0,0 1 1,0-1-1,0 0 0,0 0 0,0 0 0,0 0 0,0-1 0,1 1 0,-1 0 0,0-1 0,0 0 0,1 1 0,-1-1 0,0 0 0,1 0 0,-1 0 0,0-1 1,0 1-1,1-1 0,3 0 0,-5 0-14,0 0 1,1 1 0,-1-1-1,0 0 1,0 0-1,0 0 1,1 0 0,-1 0-1,0 0 1,0 0-1,-1 0 1,1 0 0,0 0-1,0 0 1,0-1 0,-1 1-1,1 0 1,-1-1-1,1 1 1,-1 0 0,0-1-1,1 1 1,-1-1 0,0 1-1,0-1 1,0 1-1,0 0 1,0-1 0,0-2-1,-2-3 2,1-1 0,-1 0 0,0 1 0,-3-9 0,3 11-48,-5-18-101,-1 0-1,-2 1 1,0 0 0,-1 0-1,-26-37 1,36 58 124,0 0 0,0 0 1,0 0-1,0 0 1,1 0-1,-1 0 0,0 0 1,1 0-1,-1 0 1,1 0-1,-1 0 0,1 0 1,-1-1-1,1 1 0,0 0 1,-1 0-1,1-1 1,0 1-1,0 0 0,0-2 1,1 2-1,0 0-1,0 0 1,0 0 0,0 0 0,0 0 0,0 1 0,0-1 0,0 0-1,1 0 1,-1 1 0,0-1 0,0 1 0,1-1 0,-1 1 0,0 0-1,1-1 1,-1 1 0,2 0 0,36-6-180,0 2-1,71 1 1,-61 4-1052,59-3-7232,-82 1 5939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7:07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6304,'0'0'132,"-1"0"-1,0 0 1,1 1 0,-1-1-1,1 0 1,-1 1 0,1-1 0,-1 1-1,1-1 1,-1 0 0,1 1-1,-1-1 1,1 1 0,-1-1-1,1 1 1,0 0 0,-1-1 0,1 1-1,0-1 1,0 1 0,-1 0-1,1-1 1,0 1 0,0-1 0,0 1-1,0 0 1,0-1 0,0 1-1,0 0 1,0-1 0,0 2 0,0 29 2018,1-19-1406,-4 53 295,0 21-766,3-35 151,-1-35-798,0 0 0,5 29-1,-2-39-30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7:08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9 4480,'-12'-8'2016,"-1"8"-1728,8 0 96,10 0-256,3 5-512,5-5-416,4 0 448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7:08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3 2912,'-11'-3'7355,"8"4"-7146,1-1 0,0 1 0,0-1 0,0 1 0,0 0 1,0 0-1,0 0 0,-2 1 0,-3 4-38,0 0 0,0 1-1,0-1 1,1 1 0,0 1 0,0-1 0,1 1 0,0 0-1,-4 10 1,3-8-105,2 1-1,0 1 0,0-1 0,1 0 1,0 1-1,-2 22 0,5-29-3,0 1-1,0-1 0,1 0 1,-1 0-1,1 0 0,0 0 1,1 0-1,-1 0 0,1 0 1,0 0-1,0 0 0,1 0 1,3 6-1,-5-11-43,-1 1 0,1-1 0,-1 1 0,1-1 0,-1 1 0,1-1-1,-1 0 1,1 1 0,-1-1 0,1 0 0,0 1 0,-1-1 0,1 0 0,0 0 0,-1 1 0,1-1 0,0 0 0,-1 0 0,1 0 0,0 0 0,-1 0 0,1 0 0,0 0-1,0 0 1,0-1 0,1 1 24,-1-1 1,1 0-1,-1 0 0,0 1 0,1-1 0,-1 0 0,0 0 0,0 0 0,0-1 0,2-1 0,1-2 90,-1 0 0,1 0 0,-1 0 0,3-10 0,21-63 466,3-9-977,-25 74 241,-4 9 38,0 1 0,0-1 0,1 1 1,-1-1-1,1 1 0,0-1 0,0 1 0,0 0 1,4-5-1,-5 8 89,-1 0 0,0 0 1,0 0-1,0 0 0,0 0 1,0 0-1,1 0 0,-1 0 1,0 0-1,0 0 0,0 0 1,0 0-1,0 0 0,1 0 1,-1 0-1,0 0 0,0 0 1,0 0-1,0 0 0,0 0 1,1 0-1,-1 1 0,0-1 1,0 0-1,0 0 0,0 0 1,0 0-1,0 0 0,0 0 1,0 0-1,1 1 0,-1-1 1,0 0-1,0 0 0,0 0 0,0 0 1,0 0-1,0 0 0,0 1 1,0-1-1,0 0 0,0 0 1,0 0-1,0 0 0,0 0 1,0 1-1,0-1 0,1 8 65,-1 93 97,-9 287 242,3-329-112,-2-1 0,-32 112 0,39-165-170,-1-1 1,0 0-1,0 0 1,0 1-1,0-1 1,-4 4-1,5-7-75,1-1 0,-1 1 0,0 0 0,1 0 0,-1 0 0,0-1 0,0 1 0,1 0 0,-1-1 0,0 1 0,0-1 0,0 1 0,0-1 0,0 1 0,0-1 0,0 0 0,0 0 0,0 1 0,0-1 0,0 0 0,0 0 0,0 0 0,0 0 0,0 0 0,0 0 0,0 0 0,0 0 0,0-1 0,0 1 0,0 0 0,0 0 0,-2-1 0,0-2 21,-1 0-1,1 0 1,0 0 0,0 0 0,0 0-1,0-1 1,0 1 0,1-1 0,-1 1-1,1-1 1,-3-8 0,-2-3-113,2 0-1,-5-17 1,7 20 49,0 1-122,0 0 0,1 0 0,0 0 0,-1-21 0,4 29 145,-1 0 0,0-1-1,1 1 1,-1 0 0,1 0 0,0 0 0,0 0-1,0 1 1,1-1 0,-1 0 0,1 0 0,-1 1 0,1-1-1,0 1 1,0-1 0,0 1 0,0 0 0,1-1-1,-1 1 1,0 1 0,1-1 0,3-2 0,14-6 50,-1 1 1,1 1 0,1 1-1,-1 1 1,1 1 0,0 1-1,0 0 1,1 2 0,23 0-1,-40 2-53,-1 0 0,1 1-1,-1 0 1,7 2-1,-9-2-327,1 0 0,-1-1 0,1 1 0,-1 0 0,1-1 0,-1 0 0,1 0 0,-1 0 0,1 0 0,0 0 0,3-1 0,-5 1 133,-1 0 0,1 0-1,-1-1 1,1 1 0,-1 0 0,1 0-1,-1-1 1,1 1 0,2-5-1823,-3 5 1823,1-1-1,-1 0 1,1-1-484,2-7-1398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7:09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4640,'0'-16'1504,"0"16"-1489,0 0-1,0 0 1,0 0 0,0-1 0,0 1 0,0 0-1,0 0 1,0 0 0,0 0 0,0-1 0,0 1-1,0 0 1,0 0 0,0 0 0,0 0 0,0 0-1,0-1 1,0 1 0,0 0 0,0 0 0,0 0-1,1 0 1,-1 0 0,0 0 0,0-1 0,0 1-1,0 0 1,0 0 0,0 0 0,0 0 0,1 0-1,-1 0 1,0 0 0,0 0 0,0 0 0,0 0-1,0 0 1,1 0 0,-1 0 0,1-1 79,0 1 0,-1-1-1,1 1 1,0 0 0,0-1 0,0 1 0,0 0 0,-1 0 0,1 0-1,0 0 1,0 0 0,0 0 0,0 0 0,0 0 0,0 0 0,-1 0 0,1 0-1,0 1 1,2 0 0,-2 0 154,0 0 1,1 0-1,-1 0 0,0 0 0,0 0 0,0 1 0,0-1 1,0 0-1,0 1 0,0-1 0,0 1 0,0 1 1,5 10 330,-1 1 0,-1-1 0,0 1 0,-1 0 0,0 0 0,1 25 0,-7 87 500,1-98-910,-6 68 248,2-38 222,3 102 1,3-159-605,0 0 1,0 0 0,0 0-1,0 0 1,0 0-1,1 0 1,-1 0 0,0 0-1,0 0 1,1 0-1,-1 0 1,1 0 0,-1 0-1,1 0 1,0 1 0,0-2-26,-1 0 1,0 0 0,1 0 0,-1 0 0,0 0-1,1 0 1,-1 0 0,0 0 0,1 0-1,-1 0 1,0 0 0,1 0 0,-1 0 0,0-1-1,1 1 1,-1 0 0,0 0 0,1 0 0,-1-1-1,0 1 1,0 0 0,1 0 0,-1-1 0,0 1-1,0 0 1,0 0 0,1-1 0,-1 1 0,0-1-1,4-6 73,0 0 0,6-14-1,3-16-78,-2 6-38,2 0 1,30-54 0,-41 81 16,1 1-1,0-1 1,0 0-1,0 1 1,1 0-1,-1 0 1,1 0-1,5-4 1,-8 7 29,0-1 0,0 1 1,0-1-1,0 1 1,0-1-1,0 1 1,0 0-1,0-1 1,0 1-1,1 0 1,-1 0-1,0 0 1,0 0-1,0 0 1,0 0-1,0 0 1,0 1-1,0-1 0,0 0 1,0 0-1,0 1 1,0-1-1,0 1 1,0-1-1,0 1 1,0-1-1,0 1 1,0 0-1,0-1 1,-1 1-1,1 0 1,0 0-1,0-1 0,-1 1 1,1 0-1,-1 0 1,1 0-1,-1 0 1,1 0-1,-1 0 1,1 0-1,-1 1 1,4 8 167,0 1 1,-1-1 0,0 1 0,3 20 0,-1 47-57,-2-20 16,-1-36-511,-3-15-632,2 0 0,-1 0 0,1 0 0,1 0 0,2 10 0,-1-8-981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7:10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89 3552,'-7'-3'4567,"6"3"-4455,-11 4 2003,-2 2-1366,1 1-1,-1 1 1,1 0-1,-17 14 1,24-17-695,0 1 1,0 0-1,0 0 0,1 1 1,0 0-1,0 0 1,1 0-1,0 0 1,0 1-1,-3 8 1,5-9 1,-3 6 50,0 1 1,1 0 0,-3 18-1,7-29-69,-1-1-1,1 1 0,0-1 1,0 1-1,0 0 0,0-1 1,0 1-1,0 0 1,1-1-1,0 1 0,-1-1 1,1 1-1,0 0 0,0-1 1,0 0-1,0 1 1,1-1-1,-1 0 0,1 0 1,-1 1-1,1-1 0,0 0 1,0-1-1,3 4 1,-2-4 5,-1 0 0,1 0 1,-1 0-1,1 0 1,-1-1-1,1 1 1,-1-1-1,1 0 1,0 1-1,-1-1 1,1 0-1,0-1 1,-1 1-1,1 0 0,-1-1 1,1 0-1,0 1 1,-1-1-1,0 0 1,1 0-1,2-2 1,7-4 115,1 0 0,18-15 0,-23 16-111,97-79 221,-66 52-1304,-39 33 1029,0 0-1,0 0 1,0 0-1,0 0 1,1 0-1,-1 0 0,0 0 1,0 0-1,0 0 1,0 0-1,0 0 0,0 0 1,1 0-1,-1 0 1,0 0-1,0 0 0,0 0 1,0 0-1,0 0 1,1 0-1,-1 0 0,0 0 1,0 0-1,0 0 1,0 0-1,0 0 0,0 0 1,0 0-1,1 0 1,-1 0-1,0 0 0,0 0 1,0 1-1,0-1 1,0 0-1,0 0 0,0 0 1,0 0-1,0 0 1,0 0-1,1 0 0,-1 1 1,0-1-1,0 0 1,0 0-1,0 0 1,0 0-1,0 0 0,0 0 1,0 1-1,0-1 1,0 0-1,0 0 0,0 0 1,0 0-1,0 0 1,0 0-1,0 1 0,0-1 1,0 0-1,0 13-273,0-10 231,1 12-3,1 0 1,1 0-1,0 0 1,1-1-1,1 1 0,8 18 1,-11-28 118,1 0 0,0 0 1,0-1-1,0 1 0,0-1 0,1 0 0,0 0 1,6 6-1,-8-9-17,-1 1 1,1-1-1,0 0 1,0 0-1,0 0 1,0 1-1,0-2 0,1 1 1,-1 0-1,0 0 1,0-1-1,0 1 1,1-1-1,-1 0 1,0 0-1,1 0 0,-1 0 1,0 0-1,1 0 1,-1 0-1,0-1 1,3 0-1,1-2 46,-1 0-1,1 0 1,0 0 0,-1-1 0,0 0-1,0 0 1,0 0 0,-1-1-1,1 0 1,-1 0 0,0 0-1,0 0 1,5-12 0,3-5 134,-2-2 0,10-27 0,-16 39-226,3-7 87,-2 1 0,7-36 0,-11 46-92,0 0-1,-1-1 1,0 1-1,0 0 1,-1-1-1,0 1 1,0 0-1,-1 0 1,-3-9-1,3 10-180,-7-17-31,9 23 77,-1 1 0,1-1 0,0 1 0,-1-1 0,1 0 0,-1 1 0,1-1 0,-1 1 0,1-1 0,-1 1 0,1-1 0,-1 1 0,1-1 0,-1 1 0,1 0 0,-1-1 0,0 1 0,1 0 0,-1 0 0,0-1 0,1 1 1,-1 0-1,0 0 0,1 0 0,-1 0 0,0 0 0,1 0 0,-1 0 0,-1 0 0,2 0-13,-1 0-1,1 1 1,-1-1 0,1 0-1,0 0 1,-2 3-1053,1-2 1053,1-1-1,0 0 1,0 1 0,0-1-1,0 1 1,-1-1 0,1 1-1,0-1 1,0 0 0,0 1-1,0-1 1,0 1 0,0-1-1,0 1 1,0-1 0,1 1-1,-1-1 1,0 0 0,0 1-1,0-1 1,0 1 0,1 0-1,6 14-2179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7:30.4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40 101 1472,'-1'0'154,"0"0"-1,0 0 1,0 0 0,0 0-1,1 0 1,-1 0 0,0 0-1,0 0 1,0 0 0,0 1 0,0-1-1,1 0 1,-1 1 0,0-1-1,-1 1 1,-22 12 7568,37-13-7178,10 0-330,0-1 1,0-1-1,0-1 1,42-12-1,-6 0-219,115-14 0,66 10 72,-181 16-71,70-9 88,34-2-136,-132 13 59,-9-1 94,1 2 0,0 0 0,41 7 0,-63-7-71,5 2-76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7:31.5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239 317 2720,'-1'0'85,"1"0"1,0 0-1,-1-1 1,1 1-1,0 0 0,-1 0 1,1-1-1,0 1 0,-1 0 1,1 0-1,0 0 1,-1 0-1,1 0 0,-1-1 1,1 1-1,0 0 1,-1 0-1,1 0 0,-1 0 1,1 0-1,0 0 1,-11 0 4353,11 0-4299,-1-1-43,1 1-1,0 0 0,-1-1 1,1 1-1,-1-1 0,1 1 0,0-1 1,-1 1-1,1-1 0,0 1 1,-1-1-1,1 1 0,0-1 0,0 1 1,0-1-1,-1 1 0,1-1 1,0 0-1,0 1 0,0-1 0,0 1 1,0-1-1,0 1 0,0-1 0,0 0 1,0 1-1,1-1 0,0-2 32,-1 0-1,1 1 0,1-1 1,-1 1-1,0-1 0,3-2 1,2-5-85,1 2 0,11-11 1,11-10 172,47-34 0,-54 47-125,-2 0-131,43-26-1,31-14 12,-68 40 432,-23 14-612,-5 2 33,-9 4-97,-20 10-51,-17 18 154,-50 29 164,47-31 83,-48 25 236,5-12-279,-39 20 492,117-53-291,11-7-77,6-2 190,8-4-284,0 1-1,1 1 1,-1-1 0,1 2 0,11-1 0,3 0-127,-8 1 88,0 0 0,0 1 1,-1 1-1,1 0 0,0 1 0,-1 1 0,0 0 1,0 1-1,0 1 0,26 14 0,-28-12-26,-1 1 0,13 11-1,-18-13 37,1-1 0,0 1 0,0-2 0,1 1 0,0-1-1,16 7 1,-25-12 2,1 0 0,0 1 0,0-1 1,-1 0-1,1 0 0,0 0 0,0 0 0,0 0 0,-1 0 0,1 0 0,0 0 0,0 0 0,0-1 0,-1 1 0,1 0 0,0 0 0,0-1 1,-1 1-1,1 0 0,0-1 0,-1 1 0,2-2 0,0 1 20,-1 0 0,0-1 0,0 1-1,0-1 1,0 1 0,0-1 0,0 0 0,0 0 0,0-3 0,2-5 76,-1 0 1,0 0-1,0-11 1,-1 10-74,30-168-39,-31 176-282,1 0-1,0 0 1,0 0-1,0 0 1,0 1-1,0-1 0,0 0 1,1 1-1,0-1 1,-1 1-1,1-1 0,0 1 1,0 0-1,0-1 1,0 1-1,1 1 0,-1-1 1,1 0-1,3-2 1,11 0-1515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7:51.2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146 694 2912,'0'0'69,"0"1"1,0-1 0,0 1-1,0-1 1,0 1-1,0-1 1,0 1-1,0-1 1,1 1-1,-1-1 1,0 1 0,0-1-1,0 1 1,0-1-1,1 1 1,-1-1-1,0 1 1,1-1-1,-1 0 1,0 1 0,1-1-1,-1 0 1,0 1-1,1-1 1,-1 0-1,1 1 1,-1-1-1,1 0 1,-1 0 0,0 1-1,1-1 1,-1 0-1,1 0 1,-1 0-1,1 0 1,-1 0-1,1 0 1,-1 0 0,1 0-1,-1 0 1,1 0-1,-1 0 1,1 0-1,-1 0 1,1 0-1,-1 0 1,1 0 0,-1-1-1,1 1 1,3-1 189,-1-1 1,1 1 0,-1-1 0,0 0-1,0 1 1,4-4 0,14-14 579,-2 0-1,30-38 1,-24 27-555,19-20-110,-22 27-115,-1-2 0,0 0 0,26-46 0,-18 11-104,28-90-1,-43 111-119,-8 24 143,-1-1 0,-1 1-1,0-1 1,1-18-1,-5 32-18,2-17 30,-2 13-186,-3 8-354,-45 92 322,-18 32 346,-53 48 262,60-77 53,4 1 0,5 3 0,-54 153 0,33-59 464,66-179-385,0-5 1012,5-11-1493,2-3 19,-1-1 1,1 1-1,0 0 0,0 0 0,0 0 1,3-4-1,2-2 33,55-67-40,26-45 129,93-106-134,-180 226-37,48-55-325,65-58 0,-76 78-81,-35 32-337,-3 4 735,8 0 247,-8 0-239,1 0 0,-1 0 0,0 0 0,1 0 0,-1 0-1,1 0 1,-1 0 0,0 0 0,1 0 0,-1 0 0,1 0 0,-1 0-1,0 0 1,1 0 0,-1 0 0,1 1 0,-1-1 0,0 0 0,1 0-1,-1 0 1,0 1 0,1-1 0,-1 0 0,0 0 0,0 1 0,1-1 0,-1 0-1,0 0 1,0 1 0,1-1 0,-1 0 0,0 1 0,0-1 0,0 1-1,1-1 1,-1 0 0,0 1 0,0 0 0,0 0-117,0-1 78,0 0 48,0 0 1,0 1-1,0-1 0,0 0 1,1 1-1,-1-1 0,0 0 1,0 0-1,0 1 1,0-1-1,-1 0 0,1 1 1,0-1-1,0 0 0,0 0 1,0 1-1,0-1 0,0 0 1,0 0-1,0 1 0,-1-1 1,1 0-1,0 0 1,0 1-1,0-1 0,-1 0 1,-2 4 92,2-4 30,26 0-79,-18 0-34,-5-1-48,0 1-1,-1 0 1,1 0-1,0 0 1,0 0-1,0 0 0,0 1 1,0-1-1,0 0 1,0 1-1,-1 0 1,1-1-1,0 1 1,0 0-1,2 2 1,-3-2 13,1 0 1,-1 1-1,0 0 1,0-1-1,0 1 1,0 0-1,0-1 1,-1 1-1,1 0 1,0 0 0,-1 0-1,1-1 1,-1 1-1,0 0 1,0 0-1,0 2 1,0 4-45,-1 0 1,-2 14 0,-2 5-60,1 7 34,2-17 117,0 0 0,1 0-1,2 21 1,0-9 161,-2-24-221,1-1 0,1 1 0,-1 0 0,0-1 0,1 1 0,0-1 0,0 1 0,3 7 1,4 6-54,-6-12 123,0-1 0,1 1 0,0-1 1,5 9-1,-6-12-30,-1-1 0,1 1 1,0-1-1,-1 1 1,1-1-1,0 0 1,0 1-1,0-1 0,0 0 1,0 0-1,0 0 1,0-1-1,0 1 1,0 0-1,0-1 0,4 1 1,0-1 71,0 0-1,0 0 1,0 0 0,-1-1-1,1 0 1,0 0 0,0-1 0,-1 1-1,1-1 1,-1-1 0,10-4-1,2-3 75,-1-1 0,18-14-1,-16 11-108,-1-1 0,-1-1 0,17-21 0,-26 29 4,-1-1 0,0 0 0,0 0 0,-1 0 0,0-1-1,0 0 1,-1 0 0,4-17 0,-7 24-72,-1 1-1,0 0 1,1 0 0,-1 0-1,0-1 1,0 1-1,0 0 1,-1 0 0,1-1-1,0 1 1,-1 0 0,1 0-1,-1 0 1,0 0-1,0 0 1,0 0 0,0 0-1,-2-3 1,2 4-9,0 0 0,0 0-1,0 0 1,0 0 0,-1 0 0,1 0 0,0 0 0,-1 1 0,1-1-1,-1 0 1,1 1 0,-1-1 0,1 1 0,-1 0 0,1-1 0,-1 1-1,1 0 1,-1 0 0,0 0 0,1 0 0,-1 0 0,1 0-1,-1 1 1,-2 0 0,-1 0-33,0 1-1,0 1 1,0-1-1,0 0 0,0 1 1,1 0-1,-1 0 1,1 1-1,0-1 1,0 1-1,0 0 0,-6 8 1,1 0-15,1 0 0,0 1 0,-9 19 0,14-26 80,1 1-1,0-1 0,0 0 1,0 1-1,0 0 1,1-1-1,0 1 0,1 0 1,0-1-1,0 1 0,0 0 1,1 0-1,2 12 1,-2-15 31,1 1 0,-1 0 0,1-1 0,1 1 0,-1-1 0,0 0 0,1 0 0,0 0 0,0 0 0,0 0 0,0-1 1,1 1-1,0-1 0,-1 0 0,1 0 0,0 0 0,1-1 0,-1 1 0,0-1 0,6 2 0,0-1 31,0 0-1,0-1 0,0 0 1,0 0-1,1-1 0,-1-1 1,0 0-1,15-1 0,-4-2-17,0 0 0,0-1-1,22-8 1,-20 3-24,-2 0 1,1-1-1,-1-1 0,-1-1 1,0-1-1,18-16 1,104-99 65,-67 53 161,-73 73-251,-1 2-12,-1 0 1,0-1 0,0 1 0,1 0-1,-1 0 1,0 0 0,0-1 0,1 1-1,-1 0 1,0 0 0,0 0-1,0-1 1,1 1 0,-1 0 0,0 0-1,0-1 1,0 1 0,0 0 0,0-1-1,0 1 1,0 0 0,1 0-1,-1-1 1,0 1 0,0 0 0,0-1-1,0 1 1,0 0 0,0-1 0,0 1-1,-1 0 1,1 0 0,0-1-1,0 1 1,-3 0-250,-2 3 232,0 1 1,1-1 0,-1 1-1,1 0 1,-1 0 0,-5 9-1,-22 33-65,-63 109 94,89-144 36,0 0 1,0 1 0,1 0-1,0 0 1,1 0 0,1 0 0,0 1-1,-2 12 1,5-22 10,0-1 0,0 0 0,0 1 0,1-1 0,-1 0 0,1 1 0,-1-1 0,1 0 0,1 4 0,-1-5-29,-1-1 0,0 1 1,1 0-1,-1-1 0,0 1 1,1 0-1,-1-1 0,1 1 1,-1-1-1,1 1 0,-1-1 1,1 1-1,-1-1 0,1 1 1,-1-1-1,1 0 1,0 1-1,-1-1 0,1 0 1,0 0-1,-1 1 0,1-1 1,0 0-1,-1 0 0,1 0 1,0 0-1,0 0 0,-1 0 1,1 0-1,0 0 0,-1 0 1,1 0-1,1 0 1,1-2 28,1 0 0,-1 1 0,1-1 0,-1-1 0,0 1 0,0 0 0,0-1 1,0 0-1,4-4 0,2-3 61,12-20 0,4-12-129,-1-1 0,32-85-1,-53 121 20,-2 7-3,-1-1 0,0 1 0,0 0 0,1-1 0,-1 1 0,0-1 0,0 1 0,0-1 0,1 1 0,-1-1 0,0 1 0,0 0 0,0-1-1,0 1 1,0-1 0,0 1 0,0-1 0,0 1 0,0-1 0,0 1 0,0-1 0,0 1 0,0-1 0,-1 1 0,1-1 0,0 1 0,0-1-1,-10 13-484,-4 16 232,-17 47 1,11-24 191,-203 481 284,127-323 1195,95-205-1209,4-6-71,7-11-43,96-157 109,-42 63-217,-37 66 11,1 2 0,53-56 0,83-99-47,-16-12 7,-78 115-103,-47 59 138,-19 26-80,0 0 0,0 0 0,1 0-1,0 0 1,6-4 0,-11 10 89,0 0-1,0 0 0,0 0 1,0 0-1,0 0 0,0 0 1,0-1-1,0 1 0,0 0 1,1 0-1,-1 0 0,0 0 1,0 0-1,0 0 1,0 0-1,0 0 0,0 0 1,0 0-1,0 0 0,0 0 1,0 0-1,0 0 0,1 0 1,-1 0-1,0 0 0,0 0 1,0 0-1,0 0 1,0 0-1,0 0 0,0 0 1,0 0-1,0 0 0,0 0 1,0 0-1,1 0 0,-1 1 1,0-1-1,0 0 1,0 0-1,0 0 0,0 0 1,0 0-1,0 0 0,0 0 1,0 0-1,0 0 0,0 0 1,0 0-1,0 0 0,0 0 1,0 1-1,1 7-119,-2 15 20,0-15 90,-4 39-27,-15 62 0,0-1 264,19-95-159,0 0 0,1 0 0,0 1 0,3 17 0,-3-30-48,0-1-1,0 0 0,0 1 0,0-1 0,0 0 0,0 1 0,1-1 0,-1 0 0,0 0 1,0 1-1,0-1 0,0 0 0,0 1 0,0-1 0,1 0 0,-1 1 0,0-1 0,0 0 0,1 0 1,-1 1-1,0-1 0,0 0 0,1 0 0,-1 0 0,0 1 0,0-1 0,1 0 0,-1 0 1,0 0-1,1 0 0,-1 0 0,0 0 0,1 0 0,-1 0 0,0 0 0,1 1 0,-1-1 0,0 0 1,1-1-1,-1 1 0,0 0 0,1 0 0,-1 0 0,0 0 0,1 0 0,-1 0 0,14-9 313,-13 9-247,4-5-21,1 0 0,-1-1-1,0 1 1,0-1 0,0 0-1,-1 0 1,5-9 0,22-51-56,-19 39 27,62-118-53,-69 136-25,2-2-101,0-1 1,10-10-1,-16 21 128,-1 1 0,0-1 0,1 1 0,-1-1-1,1 1 1,-1 0 0,1-1 0,-1 1-1,1-1 1,-1 1 0,1 0 0,-1 0-1,1-1 1,-1 1 0,1 0 0,0 0-1,-1 0 1,2-1 0,-2 1 11,0 1-1,1-1 1,-1 0 0,0 0-1,0 0 1,1 0-1,-1 1 1,0-1 0,1 0-1,-1 0 1,0 0 0,0 1-1,0-1 1,1 0-1,-1 0 1,0 1 0,0-1-1,0 0 1,1 1 0,-1-1-1,0 0 1,0 1 0,0-1-1,3 26-79,-3-20 102,1 5-19,1 1-1,0-1 1,1 1-1,0-1 0,0 0 1,2 0-1,-1 0 1,1 0-1,8 11 0,-11-19 29,0 1 0,1-1 0,0 1 0,0-1-1,0 0 1,0 0 0,0 0 0,0 0 0,1-1 0,0 1-1,-1-1 1,1 0 0,0 0 0,0 0 0,0-1-1,0 1 1,0-1 0,1 0 0,-1 0 0,0-1 0,0 1-1,1-1 1,-1 0 0,0 0 0,1 0 0,7-2-1,-1-1 30,0 0-1,0-1 0,0 0 1,-1-1-1,0 0 0,0-1 1,9-6-1,61-53 181,-65 52-171,13-14-35,37-46-1,-34 37-65,-29 34 57,6-9-32,-8 11 6,0-1 0,0 1 0,0 0 1,0-1-1,1 1 0,-1 0 0,0-1 1,0 1-1,0 0 0,0-1 0,0 1 0,0 0 1,0-1-1,0 1 0,0 0 0,0-1 0,0 1 1,0 0-1,-1-1 0,1 1 0,0 0 0,0-1 1,0 1-1,0 0 0,0-1 0,-1 1 1,1 0-1,0-1 0,0 1 0,-1 0 0,1 0 1,0-1-1,0 1 0,-1 0 0,0 0 0,1-1-11,-1 1-1,0 0 0,0 0 0,0 0 0,0 0 0,0 0 1,0 0-1,1 0 0,-1 0 0,0 1 0,0-1 0,0 0 1,0 0-1,1 1 0,-1-1 0,0 1 0,0-1 0,1 1 1,-2 0-1,-15 11-181,2 4 203,-1 0 0,2 1 0,0 1 0,1 0 0,1 1 0,1 0 0,1 1 0,0 0 0,1 0-1,-10 40 1,17-54 32,1 0-1,0 0 0,0 0 0,1 0 0,0 8 0,0-11-13,0-1 1,1 0-1,-1 1 0,1-1 0,-1 1 1,1-1-1,0 0 0,0 1 1,0-1-1,0 0 0,1 0 1,-1 0-1,1 0 0,-1 0 0,4 3 1,-4-4-4,1 0 0,0 0 0,0 0-1,0 0 1,0-1 0,0 1 0,-1-1 0,1 1 0,0-1 0,1 0 0,-1 1 0,0-1 0,0 0 0,0 0 0,0-1 0,0 1 0,0 0-1,0-1 1,2 0 0,3-1 23,0 0 0,-1 0-1,1-1 1,8-4 0,7-8-10,39-32 0,1 0-189,-59 45 145,0 0-1,-1 0 1,1 1-1,0-1 0,0 1 1,1 0-1,-1 0 0,0 0 1,3 0-1,-4 0 15,-1 1 1,0 0-1,0 0 0,0 1 0,0-1 1,0 0-1,0 0 0,0 0 0,0 1 1,0-1-1,0 0 0,0 1 0,-1-1 1,1 1-1,0-1 0,0 1 0,0 0 1,0-1-1,-1 1 0,1 0 0,0-1 0,-1 1 1,1 0-1,0 0 0,-1 0 0,1 0 1,-1 0-1,1 0 0,-1-1 0,0 1 1,1 0-1,-1 2 0,2 5-20,-1 0-1,-1 0 1,1 0 0,-1 0 0,-1 0-1,1 0 1,-4 11 0,1 5 47,-4 49 38,7-72-57,0-1 0,0 0 0,0 0 0,0 0 0,0 1 0,0-1-1,0 0 1,0 0 0,0 0 0,0 0 0,0 1 0,0-1 0,0 0 0,0 0 0,1 0 0,-1 0-1,0 1 1,0-1 0,0 0 0,0 0 0,0 0 0,0 0 0,1 0 0,-1 0 0,0 1 0,0-1 0,0 0-1,0 0 1,0 0 0,1 0 0,-1 0 0,0 0 0,0 0 0,0 0 0,1 0 0,-1 0 0,0 0 0,0 0-1,0 0 1,0 0 0,1 0 0,-1 0 0,0 0 0,0 0 0,0 0 0,1 0 0,-1 0 0,0 0-1,0 0 1,0 0 0,0 0 0,1 0 0,-1-1 0,0 1 0,0 0 0,0 0 0,0 0 0,0 0 0,0 0-1,1 0 1,-1-1 0,0 1 0,0 0 0,0 0 0,0 0 0,10-9 145,2-9-46,13-23 1,10-14-150,-30 49-17,0 0 0,0 0 0,0 1 0,0 0 0,1 0 0,9-6-1,-14 10 55,0 1-1,-1 0 0,1-1 1,0 1-1,0 0 1,-1-1-1,1 1 0,0 0 1,0 0-1,0 0 0,0 0 1,-1 0-1,1 0 0,0 0 1,0 0-1,0 0 0,0 0 1,-1 0-1,1 0 0,0 0 1,0 1-1,0-1 1,-1 0-1,1 1 0,0-1 1,0 1-1,-1-1 0,1 1 1,0-1-1,-1 1 0,1-1 1,-1 1-1,1 0 0,-1-1 1,1 1-1,-1 0 1,1-1-1,-1 1 0,1 1 1,2 4 0,0 0 0,0 1 0,4 12 0,-4-8-62,-1-7 88,0 1-1,0-1 0,0 1 1,1-1-1,0 0 1,5 8-1,-6-10 4,0 0 1,0-1-1,0 1 0,1 0 1,-1 0-1,0-1 0,0 0 0,1 1 1,-1-1-1,1 0 0,-1 0 1,1 0-1,0-1 0,4 2 0,2-2 15,0 0-1,0-1 0,0 0 0,0 0 1,-1-1-1,1 0 0,-1-1 0,14-5 0,6-4 97,26-16 0,9-11-174,102-81 0,-149 108 92,34-30-211,-50 42 90,-7 5 25,0 0 0,1 1 0,-6 6 0,-6 12 65,1 1 1,2 0-1,0 1 0,-14 37 1,26-55 11,0 0 1,0 1-1,1-1 1,1 1-1,-1 0 0,1-1 1,1 13-1,0-18-15,0 1-1,0-1 0,0 1 0,1-1 0,-1 0 1,1 1-1,0-1 0,0 1 0,0-1 1,1 0-1,-1 0 0,1 0 0,-1 0 0,1 0 1,0 0-1,0 0 0,1-1 0,-1 1 1,1-1-1,4 4 0,-5-5 9,0 0 0,1 0 0,-1 0 1,1 0-1,-1 0 0,1-1 0,-1 0 0,1 1 0,0-1 0,-1 0 0,1 0 1,-1 0-1,1-1 0,0 1 0,-1-1 0,1 1 0,3-2 0,2-1-8,1 0 0,-1-1 0,0 0 0,8-6 0,93-69 6,-75 53-32,53-45 168,24-18-91,-106 85-57,7-5-121,1 1 0,21-11 1,-34 18 104,1 1 0,0 0 0,-1-1 0,1 1 0,0 0 0,-1 0 1,1 0-1,0-1 0,-1 1 0,1 0 0,0 0 0,0 0 0,-1 0 1,1 0-1,1 1 0,-2-1 1,1 0 0,-1 0 1,0 0-1,0 1 0,1-1 0,-1 0 1,0 0-1,0 1 0,0-1 0,1 0 1,-1 0-1,0 1 0,0-1 1,0 0-1,0 0 0,0 1 0,0-1 1,0 0-1,1 1 0,-1-1 0,0 0 1,0 1-1,0-1 0,0 0 1,-1 1-1,1 3-24,-1 1 0,0-1-1,0 0 1,-3 6 0,0 1-14,-9 29-102,-12 43-64,22-72 236,1 1 0,0-1 0,1 0 0,1 0 0,0 17 0,0-25-1,0-1 0,1 1-1,-1 0 1,1 0 0,0 0 0,0-1-1,0 1 1,0 0 0,0-1-1,1 1 1,-1-1 0,1 1 0,1 1-1,-1-3-12,-1 1 0,0-1 1,1 0-1,-1 0 0,1 0 0,0 0 0,-1-1 0,1 1 0,0 0 0,-1-1 0,1 1 0,0-1 1,0 1-1,-1-1 0,1 0 0,0 0 0,0 1 0,0-2 0,-1 1 0,1 0 0,2 0 0,5-2 25,0 0 0,0-1 0,0 0-1,-1 0 1,1-1 0,-1 0-1,0 0 1,0-1 0,-1 0 0,1-1-1,7-7 1,7-8-23,-1-1 1,18-25-1,-32 38-39,-5 7-3,0 0 1,0-1-1,1 1 1,-1 0-1,1 0 1,-1 0-1,1 0 1,-1 0-1,7-2 1,-9 4 18,1 0 1,-1 0-1,1 0 1,-1 0-1,0 0 1,1 0-1,-1 0 1,1 0-1,-1 0 1,0 0 0,1 0-1,-1 0 1,0 0-1,1 1 1,-1-1-1,1 0 1,-1 0-1,0 0 1,1 1-1,-1-1 1,0 0-1,0 0 1,1 1-1,-1-1 1,0 0-1,0 1 1,1-1 0,-1 0-1,0 1 1,0-1-1,0 0 1,0 1-1,1-1 1,-1 1-1,0-1 1,0 0-1,0 1 1,0-1-1,0 1 1,0-1-1,0 1 1,1 22-101,-4-2 21,-1-1 1,0 1-1,-2-1 0,-15 39 1,-45 74 21,-106 140 549,144-234-351,-2-2 0,-58 57 0,84-90-99,-19 15 177,22-19-192,0 1-1,-1 0 0,1-1 1,0 1-1,-1-1 1,1 1-1,-1-1 1,1 0-1,-1 0 0,1 1 1,0-1-1,-1 0 1,1 0-1,-1 0 1,-2-1-1,3 1-8,0 0 1,0-1-1,0 1 0,1 0 1,-1-1-1,0 1 1,0-1-1,0 1 0,1-1 1,-1 1-1,0-1 0,1 0 1,-1 1-1,0-1 0,1 0 1,-1 1-1,1-1 1,-1 0-1,1 0 0,-1 0 1,1 1-1,-1-1 0,1 0 1,-1-2-1,0-21 170,1 19-134,0-5-7,1 0 1,1 0-1,0 1 1,0-1-1,1 0 1,0 1-1,1-1 0,5-8 1,1-1-7,1 0 0,0 1 0,2 0 1,0 1-1,1 1 0,1 0 0,0 1 0,1 1 0,1 0 0,18-11 1,22-12 117,112-53 0,-156 83-685,1 1-1,-1 0 0,1 1 0,0 1 0,1 0 1,-1 1-1,1 1 0,-1 0 0,19 0 0,-2 5-2202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7:53.7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185 316 3136,'-20'-30'2789,"19"29"-2678,0 1 1,0-1-1,0 1 0,0-1 1,0 1-1,1-1 0,-1 1 1,0 0-1,0-1 0,0 1 1,0 0-1,0 0 0,0 0 1,0 0-1,0 0 0,0 0 1,0 0-1,0 0 0,0 0 1,-1 1-1,-17 3 362,15-3-378,1 1 0,-1 0 0,1-1 0,0 1 0,-1 1 0,1-1 0,0 0 1,0 1-1,-4 4 0,-20 28 480,20-26-480,-28 44 351,32-48-375,1 0 0,-1 0-1,1 0 1,0 1-1,0-1 1,1 0-1,0 1 1,0-1-1,-1 7 1,2-11-37,0 0 0,0 0 0,0 0 1,0 0-1,0-1 0,1 1 0,-1 0 0,0 0 0,0 0 0,1 0 0,-1 0 1,0-1-1,1 1 0,-1 0 0,1 0 0,-1-1 0,1 1 0,-1 0 1,1-1-1,-1 1 0,1 0 0,0-1 0,-1 1 0,1-1 0,0 1 0,0-1 1,0 0-1,-1 1 0,1-1 0,0 0 0,0 1 0,0-1 0,0 0 1,-1 0-1,1 0 0,0 0 0,0 1 0,0-1 0,0-1 0,1 1 0,2 0 42,0-1 0,0 1 0,0-1 0,0 0 0,0 0 0,6-3 0,-2 0 16,0 0 1,-1-1-1,1 0 1,-1 0 0,0-1-1,-1 1 1,1-1-1,8-12 1,-6 7-51,-1-1 1,-1 0-1,0 0 1,9-20-1,-15 30-89,0 0-1,-1-1 1,1 1-1,0 0 1,-1 0 0,0 0-1,1 0 1,-1-1 0,0 1-1,0 0 1,0 0-1,-1 0 1,1-1 0,0 1-1,-1 0 1,0-2 0,7 2 44,0 1 0,0-1 1,0 0-1,-1-1 0,12-5 1,13-13 396,-1-1 1,36-35-1,-11 9-127,-17 19-143,-13 9 34,0 0 0,30-34 0,-53 53-180,1-1 1,-1 1 0,0-1-1,1 1 1,-1 0 0,1 0 0,-1 0-1,1-1 1,0 1 0,-1 1-1,4-3 1,-4 3 10,-1 0 0,0 0 1,1 0-1,-1 0 0,0 0 0,1 0 0,-1 0 0,1 0 0,-1 0 0,0 1 1,1-1-1,-1 0 0,0 0 0,1 0 0,-1 0 0,0 0 0,1 1 0,-1-1 1,0 0-1,1 0 0,-1 0 0,0 1 0,1 0 0,0 0-9,-1 0-1,1 0 1,0 0-1,-1 0 1,1 0 0,-1 1-1,0-1 1,1 0-1,-1 0 1,0 3-1,0 6-25,-1 1 0,0-1 1,0 0-1,-6 19 0,-67 229 265,49-190 73,-3-1 0,-3-1 0,-2-1 1,-54 75-1,84-136-188,-2 4 181,0 1 1,-1-2-1,-1 1 0,1-1 0,-1 0 1,-11 8-1,17-14-220,0-1 1,0 1-1,0-1 0,0 0 0,-1 1 1,1-1-1,0 0 0,0 0 0,-1 0 1,1 0-1,-2 0 0,3 0-40,-1 0 0,0 0 1,1-1-1,-1 1 0,1 0 0,-1 0 0,1 0 1,-1 0-1,1-1 0,-1 1 0,1 0 0,-1-1 1,1 1-1,-1 0 0,1-1 0,0 1 0,-1 0 1,1-1-1,0 1 0,-1-1 0,1 1 0,0-1 1,-1 1-1,1-1 0,0 1 0,0-1 0,0 1 1,-1-1-1,1 1 0,0-1 0,0 0 0,0-3 8,0 0 0,1 0 0,-1 0-1,1 0 1,0 0 0,0 0-1,0 0 1,1 1 0,-1-1 0,1 0-1,0 1 1,0-1 0,0 1-1,0 0 1,4-4 0,4-5 44,1 1 0,0 1 0,12-9 0,3-1-197,1 2 0,1 1-1,0 1 1,2 2 0,-1 0 0,2 2-1,0 2 1,36-8 0,-56 15-707,1 1 0,1 0 1,-1 1-1,0 1 1,14 0-1,14 7-1914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7:57.2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1053 3136,'0'-1'89,"0"0"1,1 0 0,-1 0-1,0 0 1,0 0-1,1 0 1,-1 1-1,1-1 1,-1 0-1,1 0 1,-1 0 0,1 0-1,-1 1 1,1-1-1,0 0 1,-1 1-1,1-1 1,1 0-1,19-13 503,-2 2 69,33-35 462,74-86-1,-42 41-1036,48-54 117,-122 134-97,-8 9-63,1 0-1,0 0 1,-1 0 0,0 0 0,3-5-1,-5 8-45,0 0 0,0 0 0,0-1 1,0 1-1,0 0 0,1 0 0,-1 0 0,0 0 0,0 0 0,0 0 0,0 0 0,0 0 0,0 0 0,0 0 0,0 0 0,0 0 0,0 0 0,0-1 0,0 1 0,0 0 0,0 0 0,0 0 0,0 0 0,0 0 0,0 0 0,0 0 0,0 0 0,0 0 0,0 0 0,0-1 0,0 1 0,0 0 0,0 0 0,0 0 0,0 0 1,0 0-1,0 0 0,0 0 0,0 0 0,0 0 0,0 0 0,-1 0 0,1 0 0,0-1 0,0 1 0,0 0 0,0 0 0,0 0 0,0 0 0,0 0 0,0 0 0,0 0 0,0 0 0,0 0 0,0 0 0,-1 0 0,1 0 0,0 0 0,0 0 0,0 0 0,0 0 0,0 0 0,-8 4-251,-9 9 71,4 0 255,1 2 0,1-1 0,-18 32 0,25-38 20,0 0-1,0-1 1,1 1 0,0 1-1,1-1 1,0 0 0,0 1-1,0-1 1,1 1 0,0 13-1,1-20-54,1 0 0,-1 0 0,0 0 0,0 0-1,1 0 1,-1 0 0,1 0 0,0-1 0,-1 1-1,1 0 1,0 0 0,0-1 0,0 1 0,0 0-1,1-1 1,-1 1 0,0-1 0,1 1 0,-1-1-1,1 0 1,-1 0 0,1 1 0,0-1 0,-1 0-1,1 0 1,0-1 0,0 1 0,0 0 0,-1-1-1,1 1 1,0-1 0,0 1 0,0-1 0,0 0-1,0 0 1,0 0 0,0 0 0,0 0 0,3-1-1,4-3 72,-1 0-1,0 0 0,0 0 1,0-1-1,-1-1 0,1 1 1,11-13-1,22-19 49,81-78 152,5-21-180,-80 79-59,67-109 1,-90 124 329,21-48 0,-25 48 109,-16 34-416,0 0 0,-1-1 0,4-10 0,-7 18-98,0 0-1,1 0 1,-1 1-1,0-1 1,0 0 0,0 0-1,1 0 1,-1 0-1,0 0 1,0 0-1,0 0 1,-1 1 0,1-1-1,0 0 1,0 0-1,0 0 1,-1 0-1,1 0 1,0 1-1,-1-1 1,1 0 0,-1 0-1,1 0 1,-1 1-1,1-1 1,-1 0-1,1 1 1,-1-1-1,0 1 1,1-1 0,-1 0-1,0 1 1,0-1-1,-1 0 1,1 1-24,-1 0 1,1 0 0,-1 0-1,0-1 1,1 2-1,-1-1 1,0 0 0,1 0-1,-1 0 1,1 1-1,-1-1 1,1 1 0,-1-1-1,1 1 1,-1 0-1,1-1 1,-1 1 0,-1 2-1,-10 8 59,1 1 0,0 0 0,0 1 0,1 1 0,1 0 0,-10 18-1,18-30-22,-70 130 412,64-115-366,-93 212 416,75-166-184,4-5 193,-28 114 0,46-149 200,5-23-649,-1 0 0,0 0 0,1 0 0,-1 0 0,0 0-1,1 0 1,-1 0 0,0 0 0,0 0 0,1 0-1,-1 0 1,0-1 0,1 1 0,-1 0 0,0 0-1,1 0 1,-1 0 0,0 0 0,0-1 0,1 1-1,-1 0 1,0 0 0,0 0 0,1-1 0,-1 1-1,0 0 1,0-1 0,13-15 90,13-25-1,-19 29-144,1 0-1,0 0 0,1 1 1,0 0-1,12-11 0,-13 15-12,1 0 0,0 1 0,12-6 0,-20 12 23,0-1 0,0 1 0,0-1 0,0 1 0,0 0 0,0 0-1,0 0 1,0 0 0,0-1 0,0 1 0,0 0 0,0 1-1,0-1 1,0 0 0,0 0 0,0 0 0,0 1 0,0-1-1,0 0 1,0 1 0,0-1 0,0 1 0,0-1 0,0 1-1,0 0 1,0-1 0,0 1 0,-1 0 0,1 0 0,0-1 0,0 3-1,3 2-44,0 1-1,0 0 1,5 12 0,-2-4 76,-5-11 24,0 1-1,0-1 1,0 1-1,1-1 0,0 0 1,-1 0-1,1 0 1,0-1-1,1 1 0,-1-1 1,0 1-1,1-1 1,-1 0-1,1 0 0,0-1 1,0 1-1,0-1 1,-1 0-1,1 0 0,0 0 1,1 0-1,-1-1 1,0 0-1,6 0 0,-5 0-4,-1-1-1,1 0 1,0 0-1,0 0 1,-1 0-1,1-1 0,0 0 1,-1 0-1,0 0 1,1-1-1,-1 1 1,0-1-1,0 0 0,-1 0 1,1-1-1,-1 1 1,1-1-1,-1 1 1,0-1-1,3-7 0,11-23 381,-16 31-469,-1 1 0,1-1 0,0 1 0,-1-1 0,1 1 0,-1-1 0,0 1 0,0-1 1,0 0-1,0 1 0,0-1 0,-1-3 0,1 6 43,0 0 0,0 0 1,0 0-1,0 0 0,0 1 0,-1-1 1,1 0-1,0 0 0,0 0 1,0 0-1,0 1 0,0-1 0,0 0 1,0 0-1,0 0 0,-1 0 0,1 0 1,0 0-1,0 1 0,0-1 1,0 0-1,0 0 0,-1 0 0,1 0 1,0 0-1,0 0 0,0 0 1,-1 0-1,1 0 0,0 0 0,0 0 1,0 0-1,0 0 0,-1 0 0,1 0 1,0 0-1,0 0 0,0 0 1,0 0-1,-1 0 0,1 0 0,0 0 1,0 0-1,0 0 0,0 0 0,-1-1 1,1 1-1,0 0 0,0 0 1,0 0-1,0 0 0,0 0 0,-1 0 1,1-1-1,0 1 0,0 0 1,0 0-1,0 0 0,0 0 0,0-1 1,0 1-1,0 0 0,0 0 0,0 0 1,0 0-1,0-1 0,0 1 1,0 0-1,-5 16 0,5-8 17,0 0 0,0-1 1,1 1-1,1 0 0,-1-1 0,1 1 0,1-1 0,-1 0 1,1 0-1,0 0 0,7 11 0,2 1 75,0-2 1,27 32-1,-29-38 45,1 0 0,21 15 0,-27-22-209,0-1-1,1 1 1,-1-1 0,1 0 0,0-1 0,0 0 0,0 1 0,10 0-1,-15-2-44,1-1 0,-1 0-1,0 0 1,0 0 0,1 0-1,-1 0 1,0-1-1,0 1 1,1 0 0,-1-1-1,0 1 1,0-1 0,0 1-1,0-1 1,1 1-1,-1-1 1,0 0 0,0 1-1,0-1 1,0 0 0,-1 0-1,1 0 1,0 0-1,0 0 1,1-2 0,0 0-377,-1 0 1,1 0 0,-1 0 0,0 0-1,0 0 1,0 0 0,0 0-1,0-4 1,3-13-1451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17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0 157 8896,'0'-16'4032,"34"-15"-3520,-3 15 352,9 5-576,38-14 96,7 11-224,10-6 32,-2 9-96,4 3-1824,-10 3 960,6 5-4384,-6 8 2880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7:57.5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53 6464,'-44'0'2944,"49"3"-2560,8-6 416,5 3-512,29-5 736,7 5-576,25-8 64,-1 5-320,22-9 192,-2 4-256,12 0-1792,-10 5 896,-17-2-4864,-8 10 3136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7:59.8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373 599 1888,'-24'-12'4229,"11"6"-2648,10 4-1381,0 1 0,0-1-1,0 1 1,0 0 0,0 0 0,0 0-1,-1 0 1,1 0 0,-4 1 0,-8 0-47,0 2 0,1 0 0,-1 1 0,0 0 0,1 1 0,0 1 0,-1 0 0,2 1 0,-1 0 0,1 1 0,0 1 0,0 0 0,1 1 0,0 0 0,1 1 0,0 0 0,1 0 0,-1 2 0,2-1 0,0 1 1,0 0-1,-10 23 0,15-21 229,4-14-366,0 1-1,-1-1 1,1 0-1,0 0 1,0 0-1,0 1 1,0-1-1,0 0 1,0 0 0,0 1-1,0-1 1,0 0-1,0 0 1,0 1-1,1-1 1,-1 0 0,0 0-1,0 0 1,0 1-1,0-1 1,0 0-1,0 0 1,0 0 0,0 1-1,1-1 1,-1 0-1,0 0 1,0 0-1,0 0 1,0 1 0,1-1-1,-1 0 1,0 0-1,0 0 1,0 0-1,1 0 1,-1 0 0,0 0-1,0 0 1,1 0-1,-1 0 1,0 0-1,0 1 1,0-1 0,1 0-1,-1 0 1,0-1-1,0 1 1,1 0-1,-1 0 1,0 0-1,0 0 1,1 0 0,-1 0-1,0 0 1,0 0-1,1 0 1,12-7 161,-1 0-1,1 0 1,-2-1 0,1-1-1,20-19 1,22-16 80,-43 37-432,0 1 0,0 0 0,0 1 0,15-6 1,-25 11 147,-1 0 0,1 0 0,0-1 0,-1 1 0,1 0 0,0 0 0,0 0 0,-1 0 0,1 0 0,0 0 0,0 0 0,-1 0 0,1 1 0,0-1 0,-1 0 0,1 0 0,0 0 0,-1 1 0,1-1 0,0 0 0,-1 1 0,1-1 0,0 1 0,-1-1 0,1 1 0,-1-1 0,1 1 0,-1-1 0,1 1 0,-1-1 0,0 1 0,1 0 1,-1-1-1,0 1 0,1 0 0,-1-1 0,0 1 0,0 0 0,0-1 0,1 1 0,-1 1 0,1 3-26,0 1 0,0 0 0,-1 0 0,1 7 0,-1-5 28,-1 8 78,2 1 0,0-1 0,0 0 0,7 28 0,-7-40-11,1-1 0,-1 0 0,0 0-1,1 0 1,-1 0 0,1 0 0,0 0 0,0 0-1,0 0 1,1-1 0,-1 1 0,4 2-1,-4-3 7,0-1-1,1 0 0,-1 1 0,1-1 0,-1 0 0,1-1 0,0 1 1,-1 0-1,1-1 0,0 0 0,-1 1 0,1-1 0,0 0 1,-1 0-1,1 0 0,0-1 0,5-1 0,1 0 46,1-2 0,-1 1 0,1-1 0,-1-1 0,14-9 0,-2 2-43,10-6-55,-13 7-115,22-10 0,-40 20 93,1 0 0,0 1 0,0-1 0,0 1 0,1-1 0,-1 1 1,0 0-1,0-1 0,0 1 0,0 0 0,0 0 0,0 0 0,0 0 0,1 0 0,-1 0 0,0 0 0,0 0 1,0 0-1,0 1 0,0-1 0,0 0 0,0 1 0,0-1 0,0 1 0,0-1 0,0 1 0,0-1 1,0 1-1,0 0 0,0-1 0,0 1 0,0 0 0,-1 0 0,1 0 0,0 0 0,-1 0 0,1 0 0,0 0 1,-1 0-1,1 2 0,1 3-75,0 1 0,0-1 0,-1 1 0,0-1 0,-1 12 0,1-15 126,-1 29-38,-1 1 0,-1 0 0,-2-1-1,-1 0 1,-2 0 0,-1 0 0,-2-1-1,-13 32 1,-18 44 149,-50 121 1437,77-201-921,14-26-624,0-1 0,-1 0 0,1 0 0,0 1 0,0-1 0,0 0 0,0 0 0,0 0 0,0 1 1,-1-1-1,1 0 0,0 0 0,0 0 0,0 1 0,-1-1 0,1 0 0,0 0 0,0 0 1,-1 0-1,1 0 0,0 0 0,0 1 0,-1-1 0,1 0 0,0 0 0,0 0 0,-1 0 0,1 0 1,0 0-1,0 0 0,-1 0 0,1 0 0,0 0 0,0 0 0,-1 0 0,1 0 0,0 0 1,-1-1-1,1 1 8,-1-1-1,1 1 1,0-1 0,-1 0 0,1 1 0,0-1 0,0 0 0,-1 1 0,1-1 0,0 0 0,0 1-1,0-1 1,0 0 0,0 1 0,0-1 0,0 0 0,0 0 0,2-10 74,0 0 0,0 0 0,1 1 0,6-15 0,20-44-25,-25 62-79,214-483-335,-200 453 104,1 1 0,1 1 0,2 1 0,2 1 0,1 1 0,2 1 0,42-40 0,-94 115-46,-48 81 1098,73-123-718,3-3-297,-2 0 142,0 1-1,0-1 0,0 1 1,0 0-1,0-1 0,0 1 1,0 0-1,0 0 1,0 0-1,0-1 0,0 1 1,0 0-1,0 0 1,0 1-1,0-1 0,0 0 1,0 0-1,0 0 1,0 1-1,0-1 0,-1 0 1,1 1-1,0-1 0,0 1 1,0-1-1,0 1 1,0-1-1,-1 1 0,1 0 1,1 1-1,1 2-48,0 0-1,-1 1 1,0 0 0,1 0-1,-1 0 1,-1 0-1,1 0 1,-1 0 0,1 10-1,0 7-129,-1 24-1,-1-38 183,-2 50-143,-2 0 0,-16 73-1,-36 112 899,53-231-399,-1 0 0,0-1 0,-7 15 0,11-26-278,0 0-1,0 1 1,0-1 0,0 0-1,0 0 1,0 1 0,0-1-1,0 0 1,-1 0-1,1 1 1,0-1 0,0 0-1,0 0 1,0 0 0,-1 0-1,1 1 1,0-1-1,0 0 1,0 0 0,-1 0-1,1 0 1,0 0 0,0 1-1,0-1 1,-1 0-1,1 0 1,0 0 0,0 0-1,-1 0 1,1 0-1,0 0 1,0 0 0,-1 0-1,1 0 1,-5-8 428,3-13-197,3 7-217,0 0-1,1 0 1,1 0-1,0 1 1,8-21-1,-3 12-28,10-32-22,2 2 0,2 0 0,3 2-1,54-83 1,-52 94-224,3 2 1,1 0-1,1 2 1,2 1-1,75-56 0,-99 82 112,-1 2 0,1-1 0,0 1 0,1 1 0,-1 0 0,1 1 0,0 0 1,15-4-1,-24 8 108,-1-1 0,1 1 1,-1 0-1,1 0 0,0 0 0,-1 0 1,1 0-1,-1 0 0,1 0 1,0 0-1,-1 1 0,1-1 1,-1 1-1,1-1 0,-1 1 1,2 0-1,-2 0 11,0 0-1,-1-1 0,1 1 1,0 0-1,-1 0 1,1 0-1,-1 0 1,1-1-1,-1 1 1,1 0-1,-1 0 1,1 0-1,-1 0 1,0 0-1,0 0 1,0 0-1,1 0 1,-1 2-1,-1 3 34,1 0 0,-1 1 0,0-1 1,-1 0-1,1 0 0,-4 6 0,4-10-31,-5 17 54,-2-1-1,0-1 0,-1 1 1,-1-1-1,0-1 0,-1 0 1,-20 22-1,28-35-2,0 0 0,0 0 1,-1 0-1,1-1 0,-1 1 0,1-1 1,-1 0-1,0 0 0,0 0 1,0 0-1,0 0 0,0-1 0,0 0 1,0 0-1,-1 0 0,1-1 1,0 1-1,-1-1 0,1 0 0,0 0 1,-1-1-1,-4 0 0,9 1-61,0 0 1,0 0-1,0 0 0,0 0 0,0 0 1,0 0-1,1 0 0,-1 0 0,0 0 1,0 0-1,0 0 0,0 0 0,0 0 1,0 0-1,0 0 0,0 0 0,0 0 1,0 0-1,0 0 0,0 0 0,0 0 1,0 0-1,0 0 0,0 0 1,0 0-1,0 0 0,1 0 0,-1 0 1,0 0-1,0 0 0,0-1 0,0 1 1,0 0-1,0 0 0,0 0 0,0 0 1,0 0-1,0 0 0,0 0 0,0 0 1,0 0-1,0 0 0,0 0 0,0 0 1,0 0-1,0 0 0,0 0 0,0 0 1,0-1-1,0 1 0,0 0 0,0 0 1,0 0-1,0 0 0,0 0 0,0 0 1,0 0-1,0 0 0,-1 0 0,1 0 1,0 0-1,0 0 0,0 0 0,0 0 1,0 0-1,10-4-163,22-6-24,-17 5 108,10-4 52,0-2-1,34-18 0,45-34 297,6-4-141,-45 33-71,54-31 112,-99 51-130,0 0 1,-1-1-1,-1-2 0,-1 1 0,0-2 0,-2 0 1,1-1-1,-2-1 0,13-23 0,37-91 98,-53 106-151,-2-1 1,12-56-1,-19 74-104,-1 0 1,0-18-1,-1 27 73,1 0 1,-2 0-1,1 0 0,0 0 1,0 0-1,-1 0 0,1-1 1,-1 1-1,0 0 0,1 0 1,-1 1-1,0-1 0,0 0 1,0 0-1,-1 0 0,1 0 1,0 1-1,-1-1 0,-1-1 1,2 2 30,0 1 0,0-1 0,0 1 0,0 0 0,0-1 1,1 1-1,-1 0 0,0 0 0,0 0 0,0 0 1,0 0-1,0 0 0,0 0 0,0 0 0,0 0 0,0 0 1,0 0-1,0 1 0,0-1 0,-1 1 0,-16 10-97,14-9 71,-4 5 16,0-1-1,1 1 1,-1 0 0,1 1-1,1 0 1,-10 14-1,11-14 15,-29 43 147,2 1 1,3 2-1,-39 100 0,63-143-54,1 1 0,1 0 0,0 0 0,0 0-1,1 1 1,0 21 0,2-30-17,0 0 1,0 1-1,1-1 0,0 0 0,-1 0 1,2 0-1,-1 1 0,0-1 0,1 0 1,0 0-1,0-1 0,0 1 1,0 0-1,1-1 0,-1 1 0,1-1 1,0 0-1,0 0 0,0 0 0,0 0 1,1 0-1,5 3 0,-2-2 24,1-1 0,-1 0 0,0 0 0,1 0 0,0-1-1,0 0 1,-1-1 0,1 0 0,0 0 0,16-1 0,-13 0-37,0-2 0,-1 1 1,1-2-1,0 1 0,0-1 0,-1-1 1,14-7-1,1 0-34,-12 6-73,20-13-1,-32 17 26,0 0 0,0 1 0,1-1 0,-1 0 0,1 1 0,-1-1 0,0 1 0,1-1 0,-1 1 0,1 0 0,0-1 0,-1 1 0,3 0 0,-4 0 21,1 1 0,-1-1-1,1 0 1,0 0 0,-1 1 0,1-1 0,-1 0 0,0 1 0,1-1-1,-1 1 1,1-1 0,-1 0 0,1 1 0,-1-1 0,0 1 0,1-1-1,-1 1 1,0 0 0,0-1 0,0 1 0,1-1 0,-1 1 0,0-1-1,0 1 1,0 0 0,0-1 0,0 1 0,0-1 0,0 1 0,0 0-1,0-1 1,0 1 0,0-1 0,0 1 0,0 0 0,-1 0-1,-15 88-136,13-65 214,1-11 49,1-1 1,1 0-1,1 24 1,0-3 573,6-52-2782,-1 6 465,1-6-908,-2-1 0,0 0-1,4-38 1,3-37-1500,-7 2 8293,-3 77-2696,0 10-1272,1 6-446,14 19-300,-5-8 202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8:00.4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12 596 3904,'8'9'1066,"-6"-7"-808,0 0 0,0 1-1,1-1 1,-1 0 0,0 0 0,1-1 0,-1 1 0,1 0-1,0-1 1,0 1 0,2 0 0,1-1 9,-1-1 0,0 0 0,0 0 1,1 0-1,-1 0 0,0-1 0,0 0 1,0 0-1,0-1 0,0 1 0,6-3 1,-2-1 46,1 1 0,-1-1 1,-1-1-1,15-10 0,-22 15-282,0 0 0,0 0 1,0 0-1,0 0 0,0 0 0,0 0 0,-1 0 0,1 0 0,0 0 0,0 0 0,-1-1 1,1 1-1,-1 0 0,1 0 0,-1-1 0,1 1 0,-1 0 0,0-1 0,1-1 0,-2 3-27,1-1-1,0 1 1,0-1-1,0 1 1,0-1-1,-1 1 1,1-1-1,0 1 1,0-1-1,-1 1 1,1 0-1,0-1 1,-1 1-1,1 0 1,0-1-1,-1 1 1,1 0-1,0-1 1,-1 1-1,1 0 1,-2-1-1,1 1-18,-1-1 0,0 0-1,1 1 1,-1 0-1,0 0 1,0-1 0,0 1-1,1 0 1,-4 1 0,-5 0 59,-1 1 1,0 1 0,1 0 0,0 0 0,-1 1 0,2 1 0,-1 0 0,0 0-1,1 0 1,0 2 0,0-1 0,1 1 0,-1 0 0,-11 14 0,19-20-21,0 0 1,0 1-1,0-1 1,1 0-1,-1 0 1,0 0-1,1 0 1,-1 1-1,1-1 1,0 0-1,-1 1 1,1-1-1,0 0 0,0 1 1,0-1-1,0 0 1,0 1-1,0-1 1,0 0-1,0 1 1,1 1-1,0-2 7,0 1 0,-1-1 0,1 1-1,1-1 1,-1 1 0,0-1-1,0 1 1,0-1 0,1 0 0,-1 0-1,1 0 1,-1 0 0,4 2-1,2 0 39,-1 0 0,1-1 0,1 1 0,-1-1-1,0-1 1,12 2 0,8-1 33,0-2 1,0-1 0,0-1-1,37-8 1,-18 0 21,74-28 0,-69 16-24,6-1-485,-67 26 141,1 1 0,0 1 0,0 0-1,-12 8 1,12-6 238,0 1 0,-15 17-1,22-23 22,1 0 0,-1 0 0,0 1-1,1-1 1,-1 0 0,1 1-1,0 0 1,0-1 0,0 1-1,0 0 1,0-1 0,0 1 0,1 0-1,-1 0 1,1 0 0,0 0-1,0 0 1,0 3 0,1-6 12,-1 1 0,0 0 0,0-1 0,1 1 0,-1 0 1,0 0-1,1-1 0,-1 1 0,0 0 0,1-1 0,-1 1 0,1-1 0,-1 1 0,1-1 0,0 1 1,-1-1-1,1 1 0,0-1 0,-1 1 0,1-1 0,0 0 0,-1 1 0,1-1 0,0 0 1,-1 0-1,1 0 0,0 1 0,0-1 0,-1 0 0,1 0 0,0 0 0,0 0 0,0 0 0,-1 0 1,3-1-1,0 1 25,0-1-1,-1 0 1,1 0 0,0 0 0,0 0 0,0 0 0,0-1 0,4-2 0,7-8 176,25-25 0,-14 12-37,-4 3-47,-1 0 0,0-1 0,-2-1 0,-1-1 0,27-52 0,-21 28-127,-3 0 0,-1-2 0,-3 0 0,12-68 0,-25 107-176,0 0 0,-2-1 0,1 1 0,-2-1-1,-1-23 1,1 34 119,0 0-1,0 0 1,-1 1-1,1-1 1,0 0 0,-1 1-1,0-1 1,1 0-1,-1 1 1,0-1-1,0 1 1,0-1 0,0 1-1,0 0 1,0-1-1,-1 1 1,1 0-1,-3-2 1,3 2 17,-1 1 1,1 0-1,0-1 1,-1 1-1,1 0 0,0 0 1,-1 0-1,1 0 0,-1 0 1,1 0-1,0 0 1,-1 1-1,1-1 0,0 0 1,-1 1-1,1-1 0,0 1 1,-1-1-1,1 1 1,0 0-1,0 0 0,0-1 1,0 1-1,0 0 0,0 0 1,0 0-1,-2 2 1,-7 9 42,0-1 1,1 2 0,1-1 0,0 1 0,0 0 0,-10 26 0,2 3 141,-12 49 0,22-68-56,1 0-1,1 0 0,2 0 1,-1 29-1,3-39-55,1 0 1,0 0-1,1 0 0,0-1 1,1 1-1,1-1 1,0 1-1,1-1 0,7 14 1,17 18-10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8:04.9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9 455 5568,'-9'-2'1434,"9"-1"-347,14-7 864,-14 10-1927,22-16 923,-2-1 1,22-21-1,-31 27-701,24-21 167,55-56 725,-72 68-830,-1-1-1,25-38 1,20-49-116,-60 103-292,-1 4 61,-1-1 1,1 1-1,-1-1 1,1 1-1,0 0 0,0-1 1,0 1-1,0 0 1,0-1-1,0 1 0,0 0 1,0 0-1,0 0 1,0 0-1,1 0 0,-1 0 1,0 0-1,1 1 1,-1-1-1,1 0 0,1 0 1,-3 1 21,0 1 1,1-1-1,-1 0 1,1 1-1,-1-1 1,0 0-1,1 1 1,-1-1-1,0 0 1,0 1-1,1-1 1,-1 1-1,0-1 1,0 0-1,0 1 1,1-1-1,-1 1 1,0-1-1,0 1 1,0-1-1,0 1 1,0-1-1,0 1 0,0 0 1,2 16-63,-2-13 54,2 18 41,-2 1 0,0-1 0,-6 39 0,-3-3 42,-21 73 1,27-123-41,-8 28 181,-17 36 0,27-70-140,0 1-1,0-1 1,0 0 0,0 1-1,-1-1 1,1 0 0,0 0-1,-1 0 1,0 0 0,1 0-1,-1 0 1,0-1 0,0 1-1,-4 2 1,5-3-20,0-1 0,0 0 0,0 1 0,0-1-1,-1 0 1,1 0 0,0 0 0,0 0 0,0 0 0,0 0 0,0 0 0,0 0 0,0 0 0,0 0 0,0-1 0,-1 1-1,1 0 1,0-1 0,0 1 0,0-1 0,0 1 0,1-1 0,-1 1 0,0-1 0,0 0 0,0 1 0,0-1 0,1 0-1,-2-1 1,-2-3 15,0 0-1,0 0 1,-6-11-1,1-3-163,1 0 0,-11-37 0,14 40 88,4 13-38,1 1 1,-1-1-1,0 0 0,1 1 1,0-1-1,0-4 0,0 6 39,0 1-1,0-1 0,0 1 1,0-1-1,0 1 0,0-1 1,0 1-1,1-1 0,-1 1 1,0-1-1,0 1 0,1 0 1,-1-1-1,0 1 1,1-1-1,-1 1 0,0 0 1,1-1-1,-1 1 0,1 0 1,-1-1-1,1 1 0,-1 0 1,1 0-1,-1-1 0,0 1 1,1 0-1,-1 0 1,1 0-1,-1 0 0,1 0 1,-1 0-1,1 0 0,0 0 1,-1 0-1,1 0 0,-1 0 1,1 0-1,-1 0 0,1 0 1,-1 0-1,1 0 0,-1 1 1,1-1-1,18 5 74,-1-2 0,1 0 0,-1-1-1,1-1 1,0-1 0,32-3 0,35-12 492,-2-5 0,94-33 0,-157 45-543,0-2 0,-1-1-1,0 0 1,-1-1 0,22-18 0,-15 13-22,-25 19-12,-2 7 25,-6 11 15,6-17-11,-18 57-270,-22 113-1,40-164-459,-1-1 0,-4 14 0,4-14-1426,6-26-198,0-21-170,-3-50 0,-3 45 2653,-3 0-1,-14-63 1,15 90-158,-1 2 0,-9-20-1,11 29-127,2 4-42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18:06.3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478 381 4320,'-52'28'5104,"35"-19"-4796,0 1 1,0 1-1,1 1 1,-18 17-1,29-25-218,0 1-1,1-1 1,-1 1 0,1 1-1,0-1 1,1 1 0,-1-1-1,1 1 1,0 0 0,1 0-1,-1 0 1,1 1 0,0-1-1,1 0 1,0 1 0,-1 8-1,2-13-12,0 0-1,0 0 0,1 0 1,-1-1-1,1 1 0,-1 0 1,1 0-1,0-1 0,-1 1 1,3 2-1,-3-3-48,0-1 0,1 0 0,-1 1 0,0-1 0,1 0 0,-1 1 0,0-1 0,1 0 0,-1 1 0,0-1 0,1 0 0,-1 1 0,1-1 0,-1 0 0,0 0 0,1 0 0,-1 0 0,1 1 0,-1-1 0,1 0 0,-1 0 0,1 0 0,-1 0 0,1 0 0,-1 0 0,1 0 0,-1 0 0,1 0 0,-1 0 0,1 0 0,-1-1 0,0 1 0,1 0 0,-1 0 0,1 0 0,-1-1 0,1 1 0,-1 0 0,0 0 0,1-1 0,-1 1 0,0 0 0,1-1 0,-1 1 0,1-1 0,25-32 690,-21 26-736,0 0 0,0 0 0,1 1 0,0-1 0,0 1 0,9-6 0,-15 12 17,0 0 0,0 0 0,1 0 0,-1-1 1,0 1-1,0 0 0,0 0 0,0 0 0,0 0 0,0 0 0,0 0 0,0 0 0,0 0 0,0 0 0,1 0 0,-1 0 0,0 0 0,0 0 0,0 0 0,0 0 1,0 0-1,0 0 0,0 0 0,0 0 0,0 0 0,0 0 0,1 0 0,-1 1 0,0-1 0,0 0 0,0 0 0,0 0 0,0 0 0,0 0 0,0 0 0,0 0 1,0 0-1,0 0 0,0 0 0,0 0 0,0 0 0,0 0 0,0 0 0,0 1 0,0-1 0,0 0 0,0 0 0,1 0 0,-1 0 0,0 0 0,0 0 1,0 0-1,0 0 0,0 0 0,0 0 0,-1 1 0,1-1 0,0 0 0,0 0 0,0 0 0,0 0 0,0 0 0,0 0 0,0 0 0,0 0 0,0 0 0,0 0 1,0 1-1,-2 9 21,1-8-18,-15 77-12,-16 59-44,-127 340 1112,149-452-1012,-2 10 130,-19 48 560,26-73-480,0-1 0,-1 0 0,0 0 0,0 0 0,-12 12-1,17-21-200,-1 1-1,1-1 1,-1 1-1,1-1 1,-1 0-1,0 1 1,0-1-1,0 0 0,0 0 1,0 0-1,0-1 1,-4 2-1,5-2-36,0 0 0,0 0 0,0 0-1,0 0 1,0 0 0,0-1 0,0 1 0,0 0 0,0-1-1,0 1 1,0 0 0,0-1 0,0 0 0,0 1 0,0-1-1,0 1 1,0-1 0,1 0 0,-1 0 0,0 1 0,0-1-1,1 0 1,-1 0 0,1 0 0,-1 0 0,1 0-1,-1 0 1,1 0 0,-1 0 0,1 0 0,0 0 0,-1-1-1,-2-11 6,0 0 0,0 1 1,2-1-1,-1 0 0,2 0 0,-1 0 0,2 0 0,2-18 0,2 2-92,0 0 0,17-46-1,-7 37 87,1 1 0,35-55 0,-33 62-78,-1 2 35,1 0-1,2 2 1,0 0 0,2 2 0,1 0 0,1 1 0,38-28-1,15-1 17,106-55 0,-129 77 101,-41 23-93,-4 1 1,0 1 0,1 0-1,0 0 1,0 1 0,0 0 0,11-2-1,-20 6-6,-1 0 0,1 0 0,-1 0-1,1-1 1,-1 1 0,1 0-1,0 0 1,-1 0 0,1 0 0,-1 0-1,1 0 1,-1 0 0,1 1-1,-1-1 1,1 0 0,-1 0-1,1 0 1,-1 0 0,1 1 0,-1-1-1,1 0 1,-1 0 0,1 1-1,-1-1 1,0 0 0,1 1 0,-1-1-1,1 1 1,-1-1 0,0 0-1,1 1 1,-1-1 0,0 1 0,0-1-1,1 1 1,-1-1 0,0 1-1,0-1 1,0 1 0,0-1 0,0 1-1,0-1 1,0 1 0,0 0-1,0 3 12,0 0 0,-1 0-1,0 0 1,0-1-1,-2 6 1,1-2-24,-11 28 222,-1 0 0,-2-1 1,-27 43-1,70-106 380,7-12-482,28-32-176,-53 64 19,1 0 1,0 0-1,0 1 0,0 0 0,15-7 0,-25 15 49,0 0 1,1-1-1,-1 1 1,1 0-1,-1 0 0,0-1 1,1 1-1,-1 0 0,1 0 1,-1 0-1,1 0 0,-1 0 1,1 0-1,-1 0 1,1 0-1,-1 0 0,1 0 1,-1 0-1,1 0 0,-1 0 1,1 0-1,-1 0 0,1 1 1,-1-1-1,1 0 1,-1 0-1,0 0 0,1 1 1,-1-1-1,1 1 0,0 0-4,0 0-1,-1 0 0,1 0 0,-1 0 0,1 0 1,-1 1-1,1-1 0,-1 0 0,0 0 1,1 1-1,-1 1 0,0 6-43,0 0 0,-2 15-1,2-20 39,-9 52-103,-2 8 178,11-56 27,-1 1 0,1-1 0,0 0 0,1 1 0,1 9 0,-2-17-56,1 1 1,-1-1-1,0 0 0,0 0 1,1 0-1,-1 1 0,0-1 0,1 0 1,-1 0-1,1 0 0,0 0 1,-1 0-1,1 0 0,0 0 0,0 0 1,-1 0-1,1 0 0,0 0 1,0-1-1,0 1 0,0 0 1,0 0-1,0-1 0,1 1 0,-1-1 1,2 1-1,0-1-5,1 0 1,-1 0-1,0 0 0,1-1 1,-1 1-1,0-1 0,0 0 0,0 0 1,6-3-1,37-18 46,0-2 0,45-32 0,-27 16 64,-5 2-71,-29 18-172,59-29 1,-89 49 96,0 0 0,0 0 0,0 0 0,0 0 0,0 0 0,0 0 0,0 0 0,0 0 0,0 0 0,0 0 0,0 0 0,0 1 0,0-1 0,0 0 0,0 0 0,0 0 0,0 0 0,0 0 0,0 0 0,0 0 0,0 0 0,0 0 0,1 0 0,-1 0 0,0 0 0,0 0 0,0 0 0,0 0 0,0 0 0,0 0 0,0 0 0,0 0 0,0 0 0,0 0 0,0 0 0,0 0 0,0 0 0,0 0 0,0 0 0,0 0 0,0 0 0,1 0 0,-1 0 0,0 0 0,-8 8-148,-17 14 149,-52 32 5,21-16 32,40-29 33,13-7-5,0 0-1,0-1 1,0 1 0,0 1 0,0-1-1,0 0 1,0 1 0,-2 3-1,5-6-46,0 0 0,0 0 0,0 0 0,0 1 0,0-1 0,0 0 0,0 0 0,0 0 0,0 0 0,0 0 0,0 0-1,1 1 1,-1-1 0,0 0 0,0 0 0,0 0 0,0 0 0,0 0 0,0 0 0,0 0 0,1 0 0,-1 0 0,0 0 0,0 0 0,0 0-1,0 0 1,0 0 0,1 0 0,-1 0 0,0 0 0,0 0 0,0 0 0,0 0 0,0 0 0,1 0 0,-1 0 0,0 0 0,0 0 0,0 0-1,0 0 1,0 0 0,1 0 0,-1 0 0,0 0 0,0 0 0,10-2-8,6-2-14,0 0 1,0 1-1,1 1 0,-1 0 0,29 2 0,-42 0-4,0 0 1,0 1-1,0 0 0,0 0 1,0-1-1,-1 2 1,1-1-1,0 0 0,0 0 1,-1 1-1,1 0 0,-1-1 1,0 1-1,1 0 0,2 4 1,0 0-28,0 1 0,0 0 0,-1 1 1,4 8-1,-1-2 121,-4-9-120,13 22 48,-15-26 13,0 0 1,0 0-1,0 0 0,0 0 0,1 0 0,-1 0 1,0 0-1,0-1 0,1 1 0,-1 0 0,0-1 1,1 1-1,-1-1 0,1 1 0,-1-1 0,0 0 1,1 1-1,2-1 0,-1 0 9,1-1 1,0 1-1,-1-1 1,1 0-1,-1 0 1,1 0-1,-1-1 1,1 1-1,-1-1 1,0 0-1,0 0 0,1 0 1,-1 0-1,3-4 1,6-5 67,-1-1-1,11-14 1,29-39 17,25-31-83,-69 88-23,178-216-116,-122 134 26,68-133 0,-116 188-258,-12 24 144,-3 10 199,0 1 1,0 0-1,0 0 1,0 0-1,0 0 1,0 0-1,0 0 1,0 0 0,0 0-1,0 0 1,0 0-1,0 0 1,0 0-1,0 0 1,-1-1-1,1 1 1,0 0-1,0 0 1,0 0-1,0 0 1,0 0-1,0 0 1,0 0-1,0 0 1,0 0-1,0 0 1,0 0-1,0 0 1,-1 0-1,1 0 1,0 0-1,0 0 1,0 0-1,0 0 1,0 0-1,0 0 1,0 0-1,0 0 1,0 0-1,0 0 1,0 0-1,0 0 1,-1 0-1,1 0 1,0 0-1,0 0 1,0 1-1,0-1 1,0 0-1,0 0 1,0 0 0,0 0-1,0 0 1,0 0-1,0 0 1,0 0-1,-16 16-203,-39 51 512,2 2 0,-43 76 0,60-76-164,2 2 1,5 1 0,-22 76-1,38-106-52,-12 73-1,23-97-233,0-1-1,1 1 1,1 0 0,1 0-1,0-1 1,1 1 0,5 18-1,2-9-223,13 31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0:08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1 875 1472,'0'4'557,"0"1"0,1 0 0,-1-1 1,1 1-1,0-1 0,1 1 0,-1-1 0,1 0 1,0 1-1,4 6 0,-3-6-241,1 0 1,0 0-1,0 0 1,1-1-1,-1 1 0,1-1 1,7 5-1,-6-5-169,0 0 0,0-1 0,0 0 0,1 0 1,-1 0-1,0-1 0,1 0 0,0 0 0,0-1 0,-1 0 0,1 0 0,0-1 0,0 0 0,0 0 0,9-1 0,-8-1-39,0 0-1,0-1 1,0 0 0,-1 0-1,1-1 1,-1 1 0,0-2-1,0 1 1,0-1 0,-1 0-1,1 0 1,-1-1 0,-1 0-1,1 0 1,-1 0 0,0-1-1,0 0 1,-1 0 0,4-8-1,-3 4-45,0 0 0,-1 0-1,0 0 1,-1 0 0,0-1-1,-1 1 1,0-1-1,-1 0 1,0 1 0,-1-1-1,0 0 1,-4-21 0,3 21-17,-2 0 0,0 0 1,-1 0-1,0 0 0,0 1 1,-1 0-1,-12-19 0,-86-125 528,86 130-564,10 14-12,0-1 0,1 1 1,0-1-1,0-1 0,2 1 1,0-1-1,-4-20 0,7 24-12,0 1 0,1 0 0,0 0 0,0 0 0,1 0 0,0-1 0,0 1 0,1 0 0,0 0 0,1 1 0,0-1 0,0 0 0,0 1 0,1 0 0,0 0 0,7-10 0,-2 7-8,0-1-1,0 1 1,1 0-1,0 1 0,1 1 1,0-1-1,0 2 1,1-1-1,15-6 1,7-1-41,0 2 0,1 1 0,0 2 0,0 1 0,1 2 0,1 2 0,63-2 0,-90 7 40,0 0 0,-1 1 0,1 0 0,0 0 0,-1 1 0,18 6 0,-22-6 30,0 1 0,-1-1 0,1 1 0,-1-1 0,0 1-1,0 1 1,0-1 0,0 0 0,-1 1 0,1 0-1,-1 0 1,0 0 0,0 0 0,4 9 0,0 2 25,-1 1 0,-1 0 0,0 0 1,-1 0-1,-1 1 0,-1-1 0,0 1 1,-1 0-1,-1-1 0,-3 32 0,-4 7 88,-28 103 0,27-129-36,-16 71 231,22-87-104,1 1 0,0-1 1,1 1-1,0-1 0,4 22 0,-4-32-160,1-1-1,-1 1 0,1 0 1,0 0-1,0-1 1,0 1-1,1 0 0,-1-1 1,0 1-1,1-1 0,0 0 1,0 0-1,0 1 0,0-1 1,0 0-1,0 0 0,0-1 1,0 1-1,1 0 0,-1-1 1,1 0-1,-1 1 0,1-1 1,0 0-1,-1 0 0,1 0 1,0-1-1,0 1 0,0-1 1,5 1-1,7-1 27,0 0-1,0-1 1,0-1-1,24-6 1,-26 6-117,0-1-241,40-5-1767,-17 7-4809,-19 4 3381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0:11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2304,'5'-6'7920,"3"-2"-5590,-1 4-2053,-1 1 0,1 0 0,0 0 0,-1 1 0,9-2 0,42-8 136,-38 8-317,11 0 21,0 2 0,0 0 0,38 4 0,-4 0 428,-50-4-626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0:11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 3808,'-7'-8'2304,"21"8"1774,-3 0-3420,128 3 4478,27 2-3782,-163-5-1353,1 0-3,1 0-1,-1 0 0,0 1 0,1-1 0,6 3 0,-11-3-7,1 0-1,-1 0 0,0 0 1,0 0-1,0 0 0,0 0 1,0 0-1,0 0 1,0 0-1,0 0 0,0 0 1,0 0-1,0 0 1,0 0-1,1 0 0,-1 0 1,0 0-1,0 0 1,0 0-1,0 0 0,0 0 1,0 0-1,0 1 1,0-1-1,0 0 0,0 0 1,0 0-1,0 0 1,0 0-1,0 0 0,0 0 1,0 0-1,0 0 0,0 0 1,0 0-1,0 0 1,0 0-1,0 1 0,0-1 1,0 0-1,0 0 1,0 0-1,0 0 0,0 0 1,0 0-1,0 0 1,0 0-1,0 0 0,0 0 1,0 0-1,0 0 1,0 1-1,0-1 0,0 0 1,0 0-1,0 0 1,0 0-1,0 0 0,0 0 1,-7 4-1646,-12 0-5742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0:12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79 2912,'-7'-17'923,"7"17"-898,-1-1 0,1 0 1,0 1-1,0-1 0,0 0 1,0 0-1,0 1 0,0-1 1,0 0-1,0 0 0,0 1 1,0-1-1,0 0 0,0 1 1,1-1-1,-1 0 0,0 0 1,0 1-1,1-1 0,-1 0 1,1 0-1,0-1 116,12-41 5539,-11 66-4724,6 38 0,0-2-308,0 112 189,15 156 806,-21-283-1531,5 34 928,-7-77-1017,0 0 1,0-1 0,0 1-1,0-1 1,0 1 0,0 0-1,0-1 1,1 1 0,-1-1-1,0 1 1,0 0-1,1-1 1,-1 1 0,0-1-1,1 1 1,-1-1 0,0 1-1,1-1 1,-1 1-1,1-1 1,0 0 0,-1 0-1,0 0 0,1 0 1,-1 0-1,0 0 1,1 0-1,-1 0 1,0 0-1,1 0 0,-1-1 1,0 1-1,1 0 1,-1 0-1,0 0 1,1-1-1,-1 1 1,0 0-1,0 0 0,1-1 1,-1 1-1,0 0 1,0-1-1,0 1 1,1-1-1,12-25 335,6-25-264,-2 4-384,44-87 0,-53 121 202,13-18-1,-18 28 29,-1 0 0,1 0 0,0 0 0,0 0 0,0 1 0,0-1 0,0 1 0,1 0 0,-1 0 0,7-3 0,-9 5 41,-1 0-1,1 0 1,0-1-1,0 1 1,-1 0-1,1 0 1,0 0-1,-1 0 1,1 0-1,0 0 1,0 0-1,-1 1 1,1-1-1,0 0 1,-1 0-1,1 0 1,0 1-1,-1-1 1,1 0-1,0 1 1,-1-1-1,2 1 1,-1 0-9,0 1 1,0-1 0,0 0 0,0 1 0,0-1 0,0 1 0,0-1 0,0 1-1,0 2 1,1 3-30,0 1 0,0 0-1,0 9 1,-2-16 52,2 18 42,-1 1 0,-1-1 1,-5 34-1,-15 57 481,8-55-146,6-28-1053,2-16-1282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0:12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0 3904,'-2'0'290,"1"0"1,-1 1-1,0-1 1,0 0-1,0 0 0,1 1 1,-1-1-1,0 1 1,0 0-1,1-1 0,-1 1 1,0 0-1,1 0 1,-1 0-1,1 0 1,-1 0-1,1 1 0,0-1 1,-1 0-1,0 2 1,-8 7 319,-45 34 1604,-89 55-1,84-59-1995,32-20-576,27-19 142,0 0-1,-1 1 1,1-1 0,0 0 0,-1 0 0,1 1 0,0-1 0,0 1 0,0-1 0,0 1 0,1-1 0,-1 1-1,0 0 1,0 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17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19 4992,'-2'-3'503,"-10"-10"1308,12 12-1703,0 1 0,-1 0-1,1 0 1,0 0 0,0 0 0,-1-1-1,1 1 1,0 0 0,-1 0-1,1 0 1,0 0 0,-1 0 0,1 0-1,0 0 1,-1 0 0,1 0 0,0 0-1,-1 0 1,1 0 0,0 0 0,0 0-1,-1 0 1,1 0 0,0 0 0,-1 0-1,1 1 1,0-1 0,-1 0 0,1 0-1,-15 6 4315,11-2-4194,0-1 0,0 1 0,0 0 0,1 0 0,0 1 0,0-1 0,0 1 0,0-1 0,1 1 0,0 0 0,0 0 0,0 0 0,0 0 1,1 0-1,0 0 0,-1 9 0,4 15-129,1-1 0,2 1 1,0-1-1,15 41 0,-10-34-46,-2-8 16,2 1 1,1-1-1,1-1 0,2 0 1,0-1-1,2 0 0,0-2 1,2 0-1,1 0 0,0-2 1,28 23-1,-35-34-3,-10-8-54,0-1 0,0 1 1,0 0-1,0-1 0,0 1 1,0 0-1,0 0 0,0 1 1,-1-1-1,1 0 0,-1 0 1,1 1-1,-1-1 0,1 4 1,-2-5 1,0-1 1,0 1 0,0-1-1,0 1 1,0 0-1,0-1 1,0 1 0,0-1-1,0 1 1,0 0-1,-1-1 1,1 1 0,0-1-1,0 1 1,-1-1 0,1 1-1,0-1 1,-1 1-1,1-1 1,0 1 0,-1-1-1,1 0 1,-1 1 0,0 0-1,-17 8 456,-22-1 337,2-5-656,-1-1-1,1-2 1,-1-2-1,-73-13 0,49 6-916,-2 0-6905,65 9 7521,-1 0-1,1 0 0,-1 0 1,1 0-1,0 0 1,-1 0-1,1 0 1,-1-1-1,1 1 0,0 0 1,-1 0-1,1 0 1,-1 0-1,1-1 0,-4-6-3161,4 6 3161,0 1 0,0 0 1,0-1-1,0 1 1,0-1-1,0 1 1,0-1-1,0 1 0,1 0 1,-1-1-1,0 1 1,0 0-1,1-1 0,5-12-2883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0:13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162 106 4064,'0'0'5200,"-10"0"-2955,9 0-2203,0 0 1,0 1-1,0-1 1,0 0-1,0 0 1,0 1-1,0-1 1,0 1-1,0-1 1,1 1-1,-1-1 1,0 1-1,0-1 1,0 1-1,1 0 1,-2 1-1,-12 17 545,7-9-392,-11 17 153,2 0 1,0 2-1,2 0 1,1 1-1,-17 55 1,28-77-295,0 0 0,1 1 0,0-1 0,0 1 0,1-1 1,0 1-1,1 8 0,-1-14-28,0-1 1,1 0-1,-1 0 1,1 0-1,-1 0 1,1 0-1,0 0 1,-1 0-1,1 0 1,0-1-1,0 1 1,1 0-1,-1 0 1,0-1-1,0 1 1,1 0-1,-1-1 0,1 0 1,0 1-1,-1-1 1,1 0-1,0 0 1,0 0-1,0 0 1,-1 0-1,1 0 1,0 0-1,0-1 1,0 1-1,0-1 1,1 1-1,-1-1 1,0 0-1,2 0 1,1-1 25,0 1 1,0-1 0,0-1-1,0 1 1,0-1 0,-1 0-1,1 0 1,0 0 0,-1-1-1,0 1 1,1-1 0,-1 0-1,3-4 1,5-3 25,0-1-1,17-22 1,-11 5-98,-14 23-69,-1 0 0,1-1 1,-1 1-1,10-8 0,-13 12 68,1 0 0,-1 1 0,1 0-1,-1-1 1,1 1 0,0-1 0,-1 1 0,1 0 0,0-1 0,-1 1-1,1 0 1,0 0 0,-1-1 0,1 1 0,0 0 0,-1 0-1,1 0 1,1 0 0,-1 0 3,-1 0 1,0 0-1,1 1 0,-1-1 0,1 0 1,-1 0-1,1 1 0,-1-1 0,0 0 1,1 1-1,-1-1 0,0 1 0,1-1 1,-1 0-1,0 1 0,1-1 0,-1 1 1,0-1-1,0 1 0,1 0 0,0 3-85,0 0-1,0 0 1,-1 0-1,1 8 1,0-8 62,-1 4 52,2 0-1,-1 1 1,1-1 0,0 0-1,1 0 1,0 0 0,0-1-1,1 1 1,5 9 0,-7-15 55,-1 1 1,1-1-1,0 1 1,0-1-1,0 0 1,0 0 0,1 0-1,-1 0 1,1 0-1,-1 0 1,1 0-1,-1-1 1,1 0 0,0 1-1,0-1 1,0 0-1,0 0 1,0-1-1,0 1 1,0 0 0,0-1-1,0 0 1,0 0-1,0 0 1,0 0-1,0 0 1,0-1 0,6-1-1,3-2 45,-1 0 0,0-1 1,0 0-1,0 0 0,0-2 0,-1 1 0,0-1 1,-1-1-1,1 1 0,-1-2 0,-1 1 0,9-12 0,4-9 37,-2-1 0,-1 0 0,15-35 0,-26 49-176,0-1 1,-1 0-1,-1 1 0,5-27 0,-9 34-70,0 0 1,0 1 0,-1-1-1,-1 0 1,1 0 0,-1 0-1,-1 1 1,1-1-1,-2 0 1,-4-13 0,6 20-92,0 0 1,0 0-1,0 0 1,-1 0 0,1 0-1,0 0 1,-1 0-1,1 1 1,-1-1-1,0 0 1,0 1 0,0-1-1,1 1 1,-4-1-1,-6-4-1277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0:15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24 105 2720,'-1'-1'202,"0"0"24,-1 0-1,1 1 1,0-1-1,-1 0 1,1 1-1,-1-1 1,1 1-1,0-1 1,-1 1 0,1-1-1,-1 1 1,1 0-1,-3 0 1,23 1 6135,4 3-4803,43 3-1504,307-19 3033,-344 10-2926,324-30 1874,-173 14-1302,407-27 451,157 46-523,-468 14-2213,-236-12 677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0:17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132 150 2144,'-7'-7'699,"6"6"-417,-5-4 2182,6 2-1892,-1 1-1,1-1 1,0 0 0,0 0-1,0 0 1,0 0-1,1 1 1,-1-1 0,1 0-1,1-2 1,23-17-7,-14 11-448,-1 0-37,0 1 1,1 1 0,-1 0-1,15-9 1,-22 16-94,0 0-1,0 1 1,0 0 0,0-1-1,0 1 1,0 0 0,0 0-1,0 0 1,0 1 0,0-1-1,0 1 1,1 0 0,-1 0-1,0 0 1,0 0 0,0 0-1,0 1 1,1 0 0,-1-1 0,0 1-1,0 0 1,0 1 0,0-1-1,4 3 1,-4-2 20,0 0 0,0 1 1,-1 0-1,1-1 0,-1 1 0,1 0 0,-1 1 1,0-1-1,0 0 0,0 0 0,-1 1 1,3 5-1,-1 1 37,0 0 1,-1 0-1,2 16 1,-3-15-35,-1 1 0,0 0-1,-1-1 1,0 1 0,-1-1 0,-1 1-1,0-1 1,-4 12 0,-41 86 283,25-61-98,-51 104 29,61-131-135,0 1-1,-2-2 1,0 1-1,-28 26 1,-26 13 536,51-45-349,29-19-188,1 0 1,-1 1-1,14-2 1,-10 2 21,2-1 29,0 1 1,0 1-1,0 1 0,0 0 1,0 1-1,0 1 0,30 5 0,-45-6-137,11 3 118,0 0 0,0 1 0,0 0 1,-1 1-1,1 0 0,14 9 0,-26-13-259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0:18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58 173 3328,'-6'5'6621,"21"6"-4654,24 9-1041,-19-11-413,-6-2-194,0-1 0,0 0 0,0-1-1,22 5 1,-32-9-269,1-1 0,-1 0-1,0 1 1,0-1 0,1-1 0,-1 1-1,0-1 1,0 1 0,0-1 0,0 0 0,0-1-1,0 1 1,0-1 0,0 0 0,0 1-1,-1-2 1,1 1 0,-1 0 0,1-1-1,5-5 1,-5 3-37,1 0 0,0 0-1,-1 0 1,0 0 0,0-1-1,-1 0 1,0 1 0,0-1 0,0-1-1,0 1 1,-1 0 0,0-1 0,-1 1-1,1-1 1,-1 1 0,-1-1-1,1 0 1,-1 0 0,0 1 0,0-1-1,-1 0 1,0 1 0,0-1-1,-1 0 1,-4-10 0,5 14-38,-1 0 1,1 0-1,-1 0 1,0 1 0,0-1-1,0 0 1,0 1-1,0-1 1,-1 1-1,1 0 1,-1-1-1,0 1 1,0 0 0,0 1-1,-5-4 1,2 3-36,0 0 0,0 0 0,0 1 0,0 0 1,0 0-1,0 0 0,0 1 0,-8 0 1,2 1-24,0 0 0,1 1 0,-1 0 0,1 1 0,-1 0 1,1 1-1,0 0 0,-18 10 0,18-7 70,1 0 0,0 1-1,1 0 1,0 1 0,0 0-1,1 0 1,-8 11 0,11-12 117,0-1 1,1 1 0,0 0 0,0 0-1,1 0 1,0 0 0,0 1-1,1-1 1,0 1 0,0 0 0,0 17-1,2-18 11,0 0 0,1 0 0,-1-1 0,2 1-1,-1 0 1,1-1 0,0 1 0,1-1 0,0 1-1,0-1 1,0 0 0,1 0 0,9 12-1,-4-8 103,1-1 0,0-1-1,0 1 1,1-2 0,0 1-1,1-1 1,-1-1-1,2 0 1,12 4 0,-5-2 28,1-2 0,-1 0 0,2-2 0,41 6 0,-58-10-234,-1-1 0,1 0-1,0 0 1,-1-1 0,1 1-1,-1-1 1,6-1 0,-7 1-365,-1 0 0,0 1 1,0-1-1,0-1 1,1 1-1,-1 0 1,0 0-1,0-1 1,-1 1-1,1-1 1,0 0-1,0 1 0,-1-1 1,1 0-1,-1 0 1,2-3-1,6-19-5070,0-4 1670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0:19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0 189 4480,'0'0'1445,"2"3"-885,3 6 26,-1 0 0,0 0 0,-1 0 0,4 18 0,6 43 828,-10-53-1171,40 387 3047,-42-392-2998,0 0 0,-1-1 0,0 1 0,-1 0 0,-1 0 0,0-1 0,-3 13 0,5-24-282,0 0-1,0 0 1,0 0 0,0 0-1,-1 0 1,1 0-1,0 0 1,0 0 0,0 0-1,0 0 1,0 0 0,0 0-1,0 0 1,0 0-1,0 0 1,0 0 0,0 1-1,-1-1 1,1 0-1,0 0 1,0 0 0,0-1-1,0 1 1,0 0 0,0 0-1,0 0 1,0 0-1,0 0 1,0 0 0,0 0-1,-1 0 1,1 0-1,0 0 1,0 0 0,0 0-1,0 0 1,0 0 0,0 0-1,0 0 1,0 0-1,0 0 1,0 0 0,0 0-1,0-1 1,0 1-1,0 0 1,0 0 0,0 0-1,0 0 1,0 0 0,0 0-1,0 0 1,0 0-1,0 0 1,0 0 0,0 0-1,0-1 1,0 1-1,-5-10 190,-3-11-160,6 1-7,0 1-1,1-1 1,3-28-1,0 3-23,-2 20 0,-1-9 50,3-1-1,5-37 1,12-30-279,-14 86 209,-1 0 0,2 0-1,0 0 1,11-18-1,54-78-384,-55 89 384,46-60-254,-52 72 209,0-1 0,1 1-1,14-11 1,2-3-386,-26 24 460,0 1-39,-2 5-23,-2-2 85,0 0 0,0-1 1,0 1-1,-6 2 1,10-5-94,-3 2 27,-3 0-89,9 1 321,-2-2-185,0 0 1,0 0-1,0 1 0,0-1 1,1 1-1,-2-1 0,1 1 0,0 0 1,0 0-1,-1 0 0,1 0 1,1 2-1,-3-3 129,2 0-149,-1 0 1,0 0-1,0 0 0,0 0 1,0 0-1,0 0 0,0 1 1,0-1-1,-1 0 0,1 1 1,0-1-1,-1 0 0,1 1 1,-1-1-1,1 3 0,5 26-16,-4-19 86,0-5-58,-1 0 1,-1 0 0,1 0-1,-1 0 1,0 0-1,0 0 1,0 0-1,-1 0 1,0 0 0,-1 0-1,1 0 1,-1-1-1,0 1 1,0 0-1,-1-1 1,1 0 0,-1 1-1,-1-1 1,1 0-1,-1-1 1,0 1-1,0-1 1,0 1 0,0-1-1,-1 0 1,0-1-1,-5 4 1,4-3 37,-1-1 1,1 0-1,-1 0 1,1 0-1,-1-1 0,0 0 1,0-1-1,0 1 1,0-2-1,-13 1 0,-59-1-178,80 1 196,0-1 0,0 1 0,0-1 0,0 1 0,0 0 0,0-1 0,0 1 0,0 0 0,0-1 0,-1 1 0,2 1 0,5 4 146,4 2-178,0 0 0,0 1 1,-1 0-1,0 0 0,-1 1 1,0 0-1,-1 1 0,0 0 1,11 19-1,0 8 385,24 70-1,-6-14-174,-22-60 226,18 73 0,-32-88 11,-1-13-913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0:20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23 2816,'3'-7'774,"-2"6"-471,-1 0 0,0 0 1,1 0-1,-1 0 1,1 0-1,-1 1 0,1-1 1,0 0-1,-1 0 1,1 0-1,0 0 0,-1 1 1,1-1-1,0 0 1,0 1-1,0-1 1,0 1-1,1-2 0,-1 3-136,0 1 0,-1-1-1,1 0 1,0 0-1,0 0 1,-1 0 0,1 1-1,-1-1 1,1 0-1,-1 1 1,1-1 0,-1 0-1,0 1 1,1 2-1,-1-2 151,3 17 410,-1 0-1,-1 0 1,-1 0-1,-1 0 0,-3 23 1,1-14-217,-15 149 530,4 73-213,13-223-724,1 65 269,1-24-188,-1-41 186,0-26-350,0 0-1,0 0 0,0-1 0,0 1 0,0 0 0,0 0 0,-1-1 1,1 1-1,0 0 0,0 0 0,-1-1 0,1 1 0,0 0 0,-1-1 1,1 1-1,0 0 0,-1-1 0,1 1 0,-1-1 0,1 1 1,-1-1-1,0 1 0,1-1 0,-1 1 0,1-1 0,-1 1 0,0-1 1,1 0-1,-1 1 0,0-1 0,0 0 0,-3 1 24,0-1 0,0 1 0,0-1 0,1 0 1,-7-1-1,-3 1-205,-109 0 2,112 1 157,9 1 52,18 2 193,221 1 2934,-148-6-3435,-61-1 97,-7 0-5825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0:21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72 5056,'-12'-7'870,"-18"-16"7295,30 22-8100,8-3 1720,14-1-31,123-7 2481,129-8-5371,-266 20-52,0 1 0,1-1 0,-1 1-1,0 0 1,15 5 0,0 6-4291,-3 6 1581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0:21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7552,'0'0'3424,"5"13"-448,-2-7-1920,2 10 1567,0 7-1535,-5 9 448,4 2-928,-4 5-320,0-3-192,-4-5-96,4 1 0,-5-9 192,5-4-96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0:22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13 5408,'-16'-9'2338,"15"9"-2182,1-1 1,-1 1-1,1 0 1,0-1 0,-1 1-1,1 0 1,-1 0-1,1-1 1,-1 1 0,0 0-1,1 0 1,-1 0-1,1 0 1,-1 0 0,1 0-1,-1 0 1,1 0-1,-1 0 1,0 0 0,0 0-1,-4 1 2026,-2 1-755,6-2-1395,1 0 1,0 0-1,0 0 1,0 1-1,0-1 1,0 0-1,0 0 1,0 0-1,0 1 0,0-1 1,0 0-1,0 0 1,0 0-1,0 0 1,0 1-1,0-1 1,0 0-1,0 0 0,0 0 1,0 1-1,0-1 1,0 0-1,0 0 1,0 0-1,0 1 1,0-1-1,0 0 0,0 0 1,1 0-1,-1 0 1,0 0-1,0 1 1,0-1-1,0 0 1,0 0-1,1 0 1,-1 0-1,0 0 0,0 0 1,9 9 436,-1-2 0,1 1 0,1-2 0,-1 1 0,19 9-1,4 2 180,152 101 1411,108 49-1270,-280-162-812,18 11-13,38 26-1,-66-41 43,0-1-1,0 1 1,0-1 0,-1 1-1,1 0 1,0 0 0,-1 0-1,1 0 1,1 4 0,-3-5-8,1 0 0,-1 0 0,0 0 0,0 0 0,0 0 0,0 0 0,0 0 0,0 0 0,0 0 0,0 0 0,0 0 0,0 0 0,0 0 0,-1 0 0,1 0 0,0 0 0,-1 0 0,1 0 0,-1 0 0,1 0 0,-1 0 0,0 0 0,1-1 0,-1 1 0,-1 1 0,-6 5 4,0-1-1,-1 0 0,0 0 0,0-1 1,0 0-1,0 0 0,-1-1 0,-16 4 1,0 2-14,-300 126-2014,323-135 1175,-1 1 0,1-1 0,-1 0 0,1 0 0,-1 0 0,-5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0:23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6144,'7'-7'8070,"5"13"-6972,106 43 2846,-82-33-3625,-2 2 0,62 44 0,-89-56-314,0-1 1,-1 1-1,0 0 1,0 1-1,-1-1 0,6 9 1,-9-11-7,1 0-1,-1 0 1,0 0 0,0 1-1,0-1 1,-1 1 0,0-1 0,0 1-1,0-1 1,0 1 0,-1-1-1,1 10 1,-3-7 21,1 1 0,-1-1 0,0 0 1,0 0-1,-1 0 0,0 0 0,-1-1 0,1 1 0,-6 7 0,-8 9 104,-21 22-1,22-27-107,-5 5 50,-50 41-1,18-18-473,29-27-1022,5-3 390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18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27 258 8544,'-26'-16'3872,"31"-7"-3360,3 12 2272,10 3-1633,21-15 1505,4 4-1536,24-17 352,3 8-896,9-2-192,-4 5-224,17 6-64,-9 7-32,4 4-64,-2 8 32,-16 5-2304,-7 7 1248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0:23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47 2400,'0'-20'779,"0"18"-369,1 1 0,0-1 1,0 0-1,-1 1 0,1-1 1,0 0-1,0 1 0,1-1 1,-1 1-1,0 0 1,0-1-1,1 1 0,-1 0 1,1 0-1,-1 0 0,1 0 1,1-1-1,-2 2-314,-1 0-1,1 0 1,-1 0 0,1 0-1,-1 0 1,0 0-1,1 0 1,-1 0 0,1 0-1,-1 0 1,1 0 0,-1 0-1,0 0 1,1 1-1,-1-1 1,1 0 0,-1 0-1,0 1 1,1-1 0,-1 0-1,0 0 1,1 1-1,-1-1 1,0 0 0,0 1-1,1-1 1,-1 0 0,0 1-1,0-1 1,1 1 0,5 15 1407,-5-14-1187,2 8 328,-1 0 1,0 1-1,0 0 0,-1 14 1,-2 47 1117,0-53-1413,-33 341 1376,7-132-3103,26-177 572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1:49.5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230 350 2976,'0'0'86,"0"-1"-1,0 1 1,0-1-1,-1 1 1,1-1 0,0 1-1,0-1 1,0 1 0,0-1-1,0 1 1,-1-1-1,1 1 1,0-1 0,0 1-1,-1-1 1,1 1 0,0-1-1,-1 1 1,1 0 0,0-1-1,-1 1 1,1 0-1,-1-1 1,1 1 0,-1 0-1,1-1 1,-1 1 0,1 0-1,-1 0 1,1 0-1,-1-1 1,1 1 0,-1 0-1,1 0 1,-1 0 0,1 0-1,-1 0 1,0 0 0,-4 0 364,1 1 1,-1-1 0,1 1 0,-7 2 0,6 0-232,-1-1 0,1 1-1,0 0 1,1 0 0,-1 0-1,0 1 1,-4 5 0,-31 32 725,28-26-809,1 0-1,0 0 1,1 2 0,1-1 0,1 1 0,0 0 0,1 1-1,1 0 1,1 0 0,0 0 0,2 1 0,0 0 0,-1 35 0,4-50-103,0 0 0,0 0 1,1 0-1,-1 0 0,1 0 1,0 0-1,0-1 0,1 1 1,-1 0-1,1-1 1,2 4-1,-4-5-18,1-1-1,1 0 1,-1 1-1,0-1 1,0 0-1,0 0 1,1 0-1,-1 0 1,0 0 0,1 0-1,-1 0 1,1-1-1,-1 1 1,1 0-1,0-1 1,-1 1-1,1-1 1,0 0 0,-1 1-1,1-1 1,0 0-1,-1 0 1,1 0-1,0 0 1,-1 0-1,1-1 1,3 0 0,-1 0 20,1-1 0,0 1 1,-1-1-1,1-1 0,-1 1 1,1 0-1,-1-1 0,0 0 1,0 0-1,0-1 0,-1 1 0,5-5 1,0-3 17,0 0 1,0 0-1,6-13 1,1-4-31,-3 0 0,0-1 0,13-52 0,11-94-46,-32 144-70,-1-1 0,-1-49 0,-3 61 57,-1 1-1,0 0 1,-2 0-1,0 0 0,-9-24 1,12 40-12,0 0 0,-1-1 0,0 1 0,1 0 0,-5-4 1,6 6 39,0 1 1,0 0 0,-1 0 0,1-1 0,0 1 0,0 0-1,-1 0 1,1-1 0,0 1 0,-1 0 0,1 0-1,0 0 1,-1 0 0,1 0 0,0-1 0,-1 1 0,1 0-1,0 0 1,-1 0 0,1 0 0,0 0 0,-1 0 0,1 0-1,0 0 1,-1 0 0,1 0 0,0 0 0,-1 1 0,1-1-1,0 0 1,-1 0 0,-11 10-112,-5 17 304,6 0-82,1 0 0,2 0 0,0 1 0,2 1 0,1-1-1,1 1 1,1 0 0,2-1 0,2 35 0,1-34-5,11 55 0,-10-71-2,1 0 0,0 0 0,1-1 0,0 1 0,1-1 0,11 17 0,-16-27-82,0-1 0,0 1 1,0-1-1,0 1 1,1-1-1,-1 0 1,1 0-1,-1 0 0,1 1 1,-1-1-1,1-1 1,-1 1-1,1 0 1,0 0-1,0-1 1,-1 1-1,1-1 0,0 1 1,0-1-1,0 0 1,0 0-1,-1 1 1,1-1-1,0-1 0,0 1 1,0 0-1,0 0 1,-1-1-1,1 1 1,0-1-1,0 1 1,3-3-1,0 1 17,0-1 0,0 0-1,0-1 1,-1 1 0,1-1 0,-1 0-1,0 0 1,0 0 0,6-9 0,37-64-159,-1 1-67,-33 52 94,-13 24 95,0 0 0,0 0 0,0 0-1,1 0 1,-1 0 0,0 0 0,0 0-1,0 0 1,0 0 0,0 0 0,1 0-1,-1 0 1,0 0 0,0 0 0,0 0 0,0 0-1,0 0 1,1 0 0,-1 0 0,0 1-1,0-1 1,0 0 0,0 0 0,0 0 0,0 0-1,0 0 1,1 0 0,-1 0 0,0 1-1,0-1 1,0 0 0,0 0 0,0 0 0,0 0-1,0 0 1,0 1 0,0-1 0,0 0-1,0 0 1,0 0 0,0 0 0,0 1-1,0-1 1,0 0 0,0 0 0,0 0 0,1 9-171,0 22 149,6 57 1,-4-74 140,0 0 0,1 0-1,0 0 1,1 0 0,1-1-1,9 17 1,-14-27-73,0-1 0,1 0-1,-1 0 1,1 1 0,0-1-1,0 0 1,-1-1 0,1 1 0,1 0-1,-1 0 1,0-1 0,0 1-1,1-1 1,2 1 0,-4-1-26,0-1 0,1 0 1,-1 0-1,0 0 1,0 0-1,1 0 0,-1 0 1,0 0-1,1 0 0,-1-1 1,0 1-1,1-1 0,-1 1 1,0-1-1,0 1 0,0-1 1,0 1-1,1-1 1,-1 0-1,0 0 0,0 0 1,0 0-1,0 1 0,-1-1 1,1 0-1,0-1 0,0 1 1,-1 0-1,1 0 0,0 0 1,0-2-1,16-28 5,-1 0 0,17-50-1,-13 38-85,-14 34 79,-1 0 1,-1-1 0,0 0-1,4-14 1,-5 16-190,-1 17 142,-2 24 109,0-31-71,0 1 14,-5 137 901,4-125-656,1-15-258,0 0 0,0 0 0,0-1 0,0 1 1,0 0-1,0 0 0,0 0 0,0 0 0,0 0 1,0 0-1,0 0 0,0 0 0,0 0 0,0 0 1,0 0-1,0 0 0,1 0 0,-1 0 0,0 0 1,0-1-1,0 1 0,0 0 0,0 0 0,0 0 1,0 0-1,0 0 0,0 0 0,0 0 0,0 0 1,0 0-1,0 0 0,0 0 0,0 0 0,0 0 1,0 0-1,1 0 0,-1 0 0,0 0 0,0 0 1,0 0-1,0 0 0,0 0 0,0 0 0,0 0 1,0 0-1,0 0 0,0 0 0,0 0 1,0 0-1,0 0 0,0 0 0,1 0 0,-1 0 1,0 0-1,0 0 0,0 0 0,0 0 0,0 0 1,0 1-1,0-1 0,0 0 0,0 0 0,0 0 1,0 0-1,0 0 0,0 0 0,11-24 214,-5 10-269,3-7-19,1 1 0,1 1 0,1 0 0,0 0 0,17-18 0,-28 36 53,0 0 0,-1 1 1,1-1-1,0 0 0,0 0 1,-1 0-1,1 1 0,0-1 1,0 1-1,0-1 0,0 0 1,0 1-1,0 0 0,0-1 1,0 1-1,0 0 1,2-1-1,-2 1 8,-1 0 0,1 0 1,-1 1-1,1-1 0,-1 0 0,1 0 1,-1 1-1,1-1 0,-1 0 1,1 1-1,-1-1 0,0 1 0,1-1 1,-1 0-1,0 1 0,1-1 1,-1 1-1,0-1 0,0 1 0,1-1 1,-1 1-1,0-1 0,0 1 0,1 0 1,0 6-17,0-1 1,0 1 0,-1-1-1,0 10 1,0-14 41,0 21 168,-5 34 0,5-38 182,0-11 142,1-12-514,0 1 0,0 0 0,0 0 0,0 0-1,0 0 1,4-5 0,2-6-79,-1-3-12,1 0 0,0 1 0,1 0 0,1 1 0,0 0-1,1 0 1,1 1 0,23-24 0,-34 38 90,0-1 0,0 1 0,1 0 1,-1-1-1,0 1 0,1 0 0,-1-1 0,0 1 1,1 0-1,-1 0 0,0-1 0,1 1 1,-1 0-1,1 0 0,-1 0 0,1-1 0,-1 1 1,0 0-1,1 0 0,-1 0 0,1 0 0,-1 0 1,1 0-1,-1 0 0,1 0 0,-1 0 0,1 0 1,-1 0-1,0 0 0,1 1 0,-1-1 0,1 0 1,-1 0-1,1 0 0,-1 0 0,0 1 1,1-1-1,-1 0 0,0 1 0,1-1 0,-1 0 1,0 1-1,1-1 0,-1 0 0,0 1 0,1-1 1,-1 0-1,0 1 0,0-1 0,0 1 0,1-1 1,-1 0-1,0 2 0,6 25-209,-6-24 207,3 36 135,-3-31-70,0 1 1,1 0-1,0 0 0,1 0 0,0 0 0,0-1 1,6 13-1,-6-15-78,2-1 0,-1 1 0,0-1 0,1 1 0,0-1-1,1-1 1,-1 1 0,8 6 0,-9-9 52,0 0 0,-1 0 1,1 0-1,0-1 0,0 1 0,0-1 0,0 0 0,0 0 0,0 0 0,1 0 0,-1 0 0,0-1 1,0 0-1,1 1 0,-1-1 0,0 0 0,1-1 0,4 0 0,-2-1-2,1 0 0,-1-1 0,0 0 0,0 0 1,0 0-1,0-1 0,-1 0 0,1 0 0,-1-1 0,0 1 0,0-1 0,-1 0 0,1 0 0,5-10 0,-2 2-84,0 0-1,-1-1 0,0 0 0,-1 0 0,7-23 0,-11 27-77,0 1 0,2-15 1,-4 21 77,0 0 1,0-1 0,0 1 0,0-1 0,-1 1 0,1-1 0,-1 1 0,0 0-1,0-1 1,-2-3 0,3 6 49,0 1-1,0-1 1,-1 1-1,1 0 1,0-1 0,0 1-1,-1-1 1,1 1-1,0 0 1,-1-1 0,1 1-1,0 0 1,-1-1-1,1 1 1,0 0-1,-1-1 1,1 1 0,-1 0-1,1 0 1,0 0-1,-1-1 1,1 1 0,-1 0-1,1 0 1,-1 0-1,1 0 1,-1 0-1,1 0 1,-1 0 0,1 0-1,0 0 1,-1 0-1,1 0 1,-1 0 0,1 0-1,-1 0 1,1 0-1,-1 1 1,1-1-1,-1 0 1,1 0 0,0 1-1,-1-1 1,1 0-1,-1 0 1,1 1 0,0-1-1,-1 0 1,1 1-1,0-1 1,0 0-1,-1 1 1,1-1 0,0 1-1,0-1 1,-1 1-1,1-1 1,0 1-1,-3 9 54,1-1-1,0 1 0,0-1 1,1 1-1,0 0 0,1 0 1,0-1-1,0 1 0,1 0 1,0 0-1,1-1 0,0 1 1,1-1-1,0 1 0,6 12 1,-8-20-30,0 0 1,0-1 0,-1 1-1,1-1 1,0 0 0,0 1-1,0-1 1,0 0 0,1 1-1,-1-1 1,0 0 0,0 0-1,1 0 1,-1 0 0,1 0-1,-1 0 1,1-1 0,-1 1-1,1 0 1,-1-1 0,1 1-1,0-1 1,2 1 0,-2-1-10,0 0 1,0-1-1,0 1 1,0 0-1,0-1 1,0 0-1,0 1 1,-1-1-1,1 0 1,0 0-1,0 0 1,-1 0-1,1 0 1,0 0-1,-1 0 1,0 0-1,1-1 1,-1 1-1,0-1 1,2-1-1,24-44 259,16-16-363,-43 63 89,0-1 0,0 1 0,1 0 0,-1-1 0,0 1 0,0 0 0,0-1 0,1 1 0,-1 0 0,0 0 0,1-1 0,-1 1 0,0 0 0,0 0 0,1-1 0,-1 1 0,0 0 0,1 0 0,-1 0 0,1 0 0,-1 0 0,0 0 0,1-1 0,-1 1 0,0 0 0,1 0 0,-1 0 0,0 0 0,1 0 0,-1 0 0,1 1 0,0-1 0,-1 0 9,1 1-1,-1 0 1,1-1-1,-1 1 1,1 0-1,-1 0 0,1-1 1,-1 1-1,0 0 1,1 0-1,-1 0 1,0 0-1,1 1 1,3 38 307,-4-33-264,0 41 386,-1-34-185,1 1-1,2 25 1,-2-39-230,1 0 1,-1 0-1,0 0 0,0 0 0,1 0 1,-1 0-1,1 0 0,-1 0 0,1 0 1,-1 0-1,1 0 0,0 0 0,0 1 1,0-2-13,-1 0 1,0 0 0,0 0-1,1 1 1,-1-1 0,0 0-1,1 0 1,-1 0 0,0 0 0,1 0-1,-1 0 1,0 0 0,0 0-1,1 0 1,-1 0 0,0 0-1,1 0 1,-1 0 0,0 0 0,1 0-1,-1 0 1,0 0 0,1 0-1,-1 0 1,0-1 0,0 1-1,1 0 1,-1 0 0,0 0-1,1 0 1,-1-1 0,0 1 0,0 0-1,0 0 1,1-1 0,-1 1-1,0 0 1,0-1 0,11-13-191,9-19 0,-13 21 71,-1 1 0,2 1 0,14-18 0,-21 27 87,0 0 1,0 0 0,0 0 0,0 0-1,0 0 1,0 1 0,0-1 0,0 0-1,0 1 1,1-1 0,-1 0 0,0 1-1,0 0 1,1-1 0,-1 1 0,0 0-1,1-1 1,1 1 0,-2 0 15,0 1 0,0-1-1,0 1 1,0-1 0,-1 0 0,1 1 0,0-1 0,0 1 0,0 0 0,-1-1 0,1 1 0,0 0 0,-1-1 0,1 1 0,-1 0 0,1 0-1,-1 0 1,1-1 0,-1 1 0,1 0 0,-1 0 0,0 0 0,1 0 0,-1 0 0,0 1 0,1 0-14,2 8 51,0 0 0,0 0 0,8 12 0,-10-20 3,0 1 0,1-1 0,-1 0 0,1 0 1,-1 0-1,1 0 0,0 0 0,0-1 0,0 1 0,0 0 0,0-1 0,0 0 0,0 1 0,1-1 0,-1 0 0,0 0 1,1 0-1,4 1 0,-5-2-10,0 0 0,0 0-1,0-1 1,0 1 0,1 0 0,-1-1 0,0 1 0,0-1 0,0 0 0,0 1-1,0-1 1,0 0 0,-1 0 0,1-1 0,0 1 0,0 0 0,2-3 0,4-4 44,-1 1 1,8-11 0,-13 16-61,61-83 127,-17 22-29,-38 51-90,-4 6-108,1 1-1,-1-1 1,11-9-1,-15 15 89,0-1 1,1 1-1,-1 0 0,0-1 1,1 1-1,-1 0 0,1-1 1,-1 1-1,0 0 0,1 0 1,-1-1-1,1 1 0,-1 0 1,1 0-1,-1 0 0,1 0 1,-1-1-1,1 1 0,-1 0 0,1 0 1,-1 0-1,1 0 0,-1 0 1,1 0-1,-1 0 0,0 1 1,1-1-1,-1 0 0,1 0 1,-1 0-1,1 0 0,-1 1 1,1-1-1,-1 0 0,1 0 1,-1 1-1,0-1 0,1 0 1,-1 1-1,0-1 0,1 0 1,-1 1-1,0-1 0,1 0 1,-1 1-1,0-1 0,0 1 0,1-1 1,-1 2-1,1 1-9,0 1 0,0 0 1,0 0-1,0 8 0,0-7 26,2 46 519,-7 99 0,3-136-495,1-4 5,-1 1 1,-1-1-1,-4 14 0,6-21-7,-1 0 0,0 0 0,0 0-1,0-1 1,-1 1 0,1-1 0,-1 1 0,1-1-1,-1 1 1,0-1 0,0 0 0,0 0 0,0 0-1,0 0 1,0 0 0,-3 1 0,4-2-35,0-1 0,0 0-1,0 1 1,0-1 0,0 0 0,0 0 0,0 0 0,0 1 0,0-1 0,0 0 0,0 0 0,0-1 0,0 1 0,1 0 0,-1 0 0,0 0-1,0-1 1,0 1 0,0 0 0,0-1 0,-1 0 0,0 0-50,0-1 0,-1 0 0,1 1-1,0-1 1,0 0 0,0 0 0,-2-4 0,2 3-14,-1-1 0,1 1 1,0-1-1,0 1 0,1-1 1,-1 0-1,1 0 0,-1 0 0,0-6 1,2 10 55,0-1-1,0 1 1,0 0 0,0 0 0,0 0 0,0 0 0,0-1-1,1 1 1,-1 0 0,0 0 0,0 0 0,0 0 0,0 0-1,0-1 1,0 1 0,0 0 0,1 0 0,-1 0 0,0 0-1,0 0 1,0 0 0,0 0 0,1 0 0,-1 0 0,0-1-1,0 1 1,0 0 0,0 0 0,1 0 0,-1 0-1,0 0 1,0 0 0,0 0 0,0 0 0,1 0 0,-1 0-1,0 0 1,13 3-209,16 8 243,-21-8-9,3 0 41,1 0 0,-1 0-1,1-1 1,0-1 0,0 0 0,-1-1-1,1 0 1,0 0 0,19-5-1,-26 4-29,0 0 0,-1-1 0,0 0-1,1 0 1,-1 0 0,0-1-1,0 1 1,0-1 0,0 0 0,0 0-1,-1 0 1,0-1 0,1 1-1,-1-1 1,0 0 0,-1 0 0,5-7-1,3-7 91,-1-1-1,11-34 1,-16 40-80,30-92-96,-37 125-79,0 28 0,1-6 434,0-20-77,3 33 0,-1-47-178,1 0-1,0-1 0,1 1 0,-1 0 0,2-1 0,-1 0 0,7 14 0,-8-19-11,0 0-1,0 0 0,0-1 0,0 1 1,1 0-1,-1 0 0,0-1 0,1 1 0,0-1 1,-1 1-1,1-1 0,0 0 0,-1 0 1,1 0-1,0 1 0,0-2 0,0 1 1,0 0-1,0 0 0,0-1 0,0 1 1,1-1-1,-1 0 0,0 1 0,0-1 0,0 0 1,0 0-1,1 0 0,-1-1 0,0 1 1,0-1-1,0 1 0,0-1 0,0 1 1,0-1-1,0 0 0,4-2 0,4-4-70,0 1-1,-1-1 0,1-1 1,-1 0-1,10-12 1,53-65-609,-75 89 583,1 0-1,-1 1 1,1-1 0,0 1 0,0 0 0,0-1 0,1 1 0,0 0 0,-2 9 0,2-7 79,1 1 1,-1 0 0,1-1 0,0 1 0,1-1 0,2 15 0,-3-20 9,1 1-1,0-1 1,0 0-1,-1 1 1,1-1 0,1 0-1,-1 0 1,0 0-1,0 0 1,1 0-1,-1 0 1,1 0 0,0-1-1,0 1 1,-1 0-1,1-1 1,0 1 0,0-1-1,1 0 1,-1 0-1,0 0 1,0 0-1,0 0 1,1 0 0,-1-1-1,0 1 1,1-1-1,-1 1 1,1-1 0,-1 0-1,4 0 1,-3 0 17,0-1-1,0 1 1,0-1 0,0 0-1,0 1 1,0-1 0,-1 0 0,1-1-1,0 1 1,-1-1 0,1 1 0,-1-1-1,1 0 1,-1 1 0,0-1 0,0-1-1,0 1 1,0 0 0,0 0 0,0-1-1,0 1 1,-1-1 0,1 0 0,0-2-1,1-4-11,0 1-1,-1-1 0,0 0 1,0 0-1,-1 0 0,0-10 1,-1 14-50,0 1 0,0-1 1,-1 1-1,0 0 0,0-1 1,0 1-1,0 0 0,-1-1 0,1 1 1,-1 0-1,0 0 0,-1 0 1,1 1-1,-6-7 0,5 7-12,0 1 1,0 1-1,0-1 0,-1 0 0,-4-1 0,10 2 49,0 0 0,1 0 0,-1 0 0,0 0 0,0 0 0,4-3 0,0 0-37,4-2 13,0 0 0,0 1 0,1 0 0,-1 1 0,1 0 0,0 0 0,1 1 0,-1 1 0,20-2 0,-29 4 34,1 0 0,-1 0 0,0 0 0,0 0 0,1 1 1,-1-1-1,0 1 0,0-1 0,0 1 0,0 0 0,0 0 0,0 0 1,0 0-1,0 0 0,0 1 0,0-1 0,0 1 0,2 1 0,-2 0 40,-1 0-1,1 0 0,0 0 0,-1 0 1,1 0-1,-1 0 0,0 0 0,0 0 1,0 0-1,0 1 0,0 3 0,-1 6 103,1 1-1,-2 0 0,0-1 0,-4 22 0,5-34-162,0-2 4,0 1 0,0 0 0,1 0 1,-1 0-1,0 0 0,0 0 0,0 0 1,0 0-1,0 0 0,0 0 0,0 0 1,1 0-1,-1-1 0,0 1 0,0 0 1,0 0-1,0 0 0,0 0 0,0 0 1,1 0-1,-1 0 0,0 0 0,0 0 1,0 0-1,0 0 0,0 0 0,1 0 0,-1 0 1,0 1-1,0-1 0,0 0 0,0 0 1,0 0-1,0 0 0,1 0 0,-1 0 1,0 0-1,0 0 0,0 0 0,0 0 1,0 0-1,0 1 0,0-1 0,0 0 1,0 0-1,0 0 0,1 0 0,-1 0 1,0 0-1,0 1 0,0-1 0,0 0 1,0 0-1,0 0 0,0 0 0,0 0 1,0 1-1,0-1 0,0 0 0,0 0 1,0 0-1,0 0 0,0 0 0,0 0 1,0 1-1,0-1 0,-1 0 0,16-12-136,-14 11 101,1 0 0,-1-1-1,1 1 1,-1 0 0,1 0 0,-1 0 0,1 0 0,-1 0-1,1 0 1,3-1 0,-4 3 15,0 0 0,0-1 0,0 1 1,0 0-1,0 0 0,0-1 0,-1 1 0,1 0 0,0 0 0,-1 0 0,1 0 0,0 0 1,-1 0-1,1 0 0,-1 1 0,0-1 0,1 0 0,-1 2 0,4 20-235,-3 47 467,-2-41-122,1-28-85,0 0 1,0 0 0,0 0 0,0-1 0,0 1-1,0 0 1,1 0 0,-1-1 0,0 1 0,0 0-1,0 0 1,1-1 0,-1 1 0,0 0-1,1 0 1,-1-1 0,1 1 0,-1 0 0,1-1-1,-1 1 1,1-1 0,-1 1 0,1-1-1,0 1 1,-1-1 0,1 1 0,0-1 0,-1 0-1,1 1 1,0-1 0,0 0 0,-1 1 0,1-1-1,0 0 1,0 0 0,-1 0 0,1 0-1,0 0 1,0 0 0,0 0 0,-1 0 0,1 0-1,0 0 1,1-1 0,1 1 17,0-1 0,0 0 0,0 0 0,0 0 1,0 0-1,-1 0 0,1-1 0,0 0 0,-1 1 0,4-4 0,0-2-142,0 0 0,-1-1 0,0 1 0,-1-1 0,1-1 0,-2 1 0,6-17 0,-3 12 17,52-134-699,15-15-293,-57 123 914,-1-1 0,-1 0 1,11-64-1,-24 102 186,-1-1-50,1 0-1,0 0 0,-1 1 0,0-1 1,0 0-1,0 0 0,0 0 1,0 0-1,0 0 0,-1 0 1,-1-3-1,2 6 33,0-1-1,0 1 1,0-1 0,0 1 0,-1 0 0,1-1 0,0 1-1,0 0 1,-1-1 0,1 1 0,0 0 0,-1-1-1,1 1 1,0 0 0,-1 0 0,1-1 0,-1 1 0,1 0-1,0 0 1,-1 0 0,1-1 0,-1 1 0,1 0 0,0 0-1,-1 0 1,1 0 0,-1 0 0,1 0 0,-1 0-1,1 0 1,-1 0 0,1 0 0,0 0 0,-1 0 0,1 0-1,-1 1 1,1-1 0,-1 0 0,1 0 0,0 0 0,-1 0-1,1 1 1,0-1 0,-1 0 0,1 1 0,0-1-1,-1 0 1,1 1 0,-20 19-71,9-5 190,0 1-1,0 0 1,2 1-1,0 0 1,1 1-1,1 0 1,0 0-1,2 0 1,-6 27-1,10-35-81,0 0-1,0 0 0,1 1 1,1-1-1,-1 0 1,2 0-1,-1 0 1,5 14-1,-3-16 12,0-1-1,0 1 1,1-1 0,0 1-1,0-1 1,1 0 0,0-1 0,0 1-1,1-1 1,-1 0 0,10 7-1,-11-9-18,1-1 0,-1 0 0,0 0 0,1-1 0,-1 1-1,1-1 1,0 0 0,0-1 0,0 1 0,0-1 0,0 1 0,0-2-1,0 1 1,1 0 0,-1-1 0,0 0 0,0 0 0,1-1-1,-1 0 1,0 0 0,0 0 0,0 0 0,0-1 0,0 1 0,8-6-1,-2 1-13,-1 0-1,0-1 0,0 0 0,0-1 0,-1 0 1,0-1-1,-1 0 0,0 0 0,12-19 0,-17 23-25,0 0-1,0 0 1,-1-1-1,2-6 1,0 3-68,-4 7 56,1 1 0,-1-1 0,1 0 0,-1 1 0,1-1 0,-1 0 0,0 0 0,0 1 0,0-1 0,0 0 0,0 0 1,0-1-1,0 2 20,-1 1 0,1-1 0,-1 0 1,1 1-1,0-1 0,-1 1 0,1-1 1,-1 1-1,1-1 0,-1 1 0,1 0 1,-1-1-1,1 1 0,-1 0 0,0-1 1,1 1-1,-1 0 0,1-1 0,-1 1 0,0 0 1,1 0-1,-1 0 0,0 0 0,1 0 1,-1 0-1,0 0 0,1 0 0,-1 0 1,0 0-1,1 0 0,-1 0 0,0 0 1,1 1-1,-2-1 0,-4 2 15,0 0 1,0 0-1,1 1 0,-1-1 1,1 1-1,0 1 0,-1-1 1,2 1-1,-1 0 0,0 0 1,1 0-1,-1 0 0,1 1 0,-4 5 1,1 1 122,-1-1-1,2 1 1,-1 1 0,2-1 0,-8 21 0,10-23-82,1-1 0,0 1 0,1 0 1,0 0-1,1 0 0,-1 0 0,2 0 1,-1-1-1,1 1 0,3 12 0,-3-17-15,0 0 0,0-1 0,0 1 0,0 0-1,1-1 1,0 1 0,-1-1 0,1 0 0,1 0 0,-1 0 0,0 0-1,1 0 1,-1 0 0,1 0 0,0-1 0,0 1 0,0-1-1,0 0 1,1 0 0,-1 0 0,0 0 0,1-1 0,-1 0 0,1 1-1,0-1 1,5 1 0,-4-2 3,1 0 1,0 0-1,0-1 1,-1 1-1,1-1 1,0 0-1,-1-1 0,1 1 1,-1-1-1,0-1 1,1 1-1,-1-1 1,0 1-1,0-1 0,8-7 1,-3 2-18,0-1-1,-1 0 1,0 0 0,0-1 0,-1-1-1,7-11 1,18-31 166,26-60-1,-57 108-289,0 0 0,0 0 0,-1 0-1,0 0 1,0-1 0,0-5 0,-10 39 89,5-11 54,0 0 0,2 0-1,0 0 1,1 0 0,1 29-1,0 21 78,-2-19-7,-1 20 159,3-37-58,0-12-81,0-18-91,0 0 0,0 0 0,0 0 0,0 0-1,0 0 1,0 0 0,-1 0 0,1-1 0,0 1 0,-1 0 0,1 0 0,-1 0-1,1 0 1,-2 0 0,-2 0 256,0-8-312,-17-32-231,20 38 240,0 0-1,1-1 0,-1 1 1,1 0-1,-1-1 0,1 1 1,0 0-1,-1-1 0,1 1 1,0-1-1,0 1 0,0 0 1,0-1-1,0 1 1,0-1-1,1-1 0,0 2 4,-1 0 0,1 0 1,0 0-1,0 1 0,0-1 0,0 0 0,0 0 0,0 0 0,0 1 0,0-1 0,0 0 1,0 1-1,1-1 0,-1 1 0,0 0 0,0-1 0,0 1 0,3-1 0,26-3 25,-22 3 19,-1 0-1,1-1 1,8-2-1,-14 3-2,1 0 0,0 0 0,-1 0 0,1-1-1,-1 1 1,1-1 0,-1 0 0,0 1 0,0-1 0,0 0 0,0 0-1,2-3 1,19-31 157,-2-1 0,25-59 0,-16 23-100,-29 63-127,-10 51 276,8-22-136,2 39 0,0-43-48,-1-1 0,0 0 0,0 1 0,-2-1 0,-5 27 0,-9 3 292,14-41-306,1 0 0,-1-1 0,1 1 0,-1 0 0,0-1 0,0 1 0,0-1 0,0 0 1,0 0-1,-1 1 0,1-1 0,-4 2 0,-2-4 406,8 0-438,0 0 1,-1 0-1,1 0 1,0-1 0,0 1-1,0 0 1,0 0-1,0 0 1,0 0 0,0-1-1,0 1 1,0 0-1,0 0 1,0 0 0,-1 0-1,1-1 1,0 1-1,0 0 1,0 0 0,0 0-1,0-1 1,1 1-1,-1 0 1,0 0 0,0 0-1,0 0 1,0-1-1,0 1 1,0 0-1,0 0 1,0 0 0,0 0-1,0-1 1,0 1-1,1 0 1,-1 0 0,0 0-1,0 0 1,0 0-1,0 0 1,1-1 0,2-3 59,0 0 1,1 0-1,0 0 1,0 0-1,0 1 1,0 0-1,1 0 1,-1 0-1,10-4 1,11-5-52,-9 3-752,1 1 0,1 1-1,29-8 1,-9 8-3634,1 3 1280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1:53.3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105 664 4160,'68'-132'5269,"20"-1"-3390,-3 5-675,46-103 129,-110 194-1221,-21 37-111,0 0 0,0 0 1,0 0-1,0 0 0,0 0 1,0 0-1,-1 0 0,1 0 1,0 0-1,0 0 0,0 0 0,0-1 1,0 1-1,0 0 0,0 0 1,0 0-1,0 0 0,0 0 0,0 0 1,0 0-1,0 0 0,0 0 1,0 0-1,-1 0 0,1 0 0,0 0 1,0 0-1,0 0 0,0 0 1,0-1-1,0 1 0,0 0 1,0 0-1,0 0 0,0 0 0,0 0 1,0 0-1,0 0 0,0 0 1,0 0-1,0 0 0,0 0 0,0-1 1,0 1-1,0 0 0,0 0 1,-8 9 49,-33 49 218,-48 88 1,40-62-260,-8 22 324,-62 158 0,59-125 273,-12 43 401,82-195-800,36-70-206,10-17-74,-32 64 77,1 2 0,2 2-1,49-47 1,-21 30 364,76-53 1,-95 72 243,-34 39-553,0 0 0,1 1 0,4 9 0,-3-10 8,0-1-1,0 1 1,1-1-1,0 0 1,1 0 0,10 11-1,-14-16-34,1-1 0,-1 0 0,1 0-1,0 0 1,0 0 0,0 0 0,-1 0-1,2-1 1,-1 1 0,0-1 0,0 0-1,0 0 1,1 0 0,-1-1 0,0 1-1,1-1 1,-1 1 0,0-1 0,1 0-1,-1-1 1,1 1 0,2-1 0,3-1-25,0-1 1,-1 0 0,1 0-1,-1-1 1,0 0-1,0-1 1,0 1 0,-1-2-1,1 1 1,-1-1 0,-1 0-1,1 0 1,-1-1-1,0 0 1,0 0 0,-1 0-1,0-1 1,-1 0-1,1 0 1,-1 0 0,-1 0-1,0-1 1,0 1-1,0-1 1,0-9 0,-2 17-22,-1 0 0,0 0 1,0-1-1,0 1 0,0 0 1,0 0-1,0 0 0,0-1 1,0 1-1,0 0 0,-1-2 1,1 3 2,0 0 1,0-1 0,0 1-1,-1 0 1,1 0 0,0 0-1,0-1 1,0 1 0,0 0-1,-1 0 1,1 0 0,0 0-1,0 0 1,0-1 0,-1 1-1,1 0 1,0 0 0,0 0-1,-1 0 1,1 0 0,0 0-1,0 0 1,-1 0 0,1 0-1,0 0 1,0 0 0,-1 0-1,1 0 1,0 0 0,0 0-1,0 0 1,-1 0 0,1 0-1,-2 1-11,1 0 0,-1 0-1,1 0 1,-1 0 0,1 0-1,0 0 1,-1 0 0,1 1-1,0-1 1,0 0 0,0 1-1,0-1 1,0 1 0,-1 2-1,0 1 95,0-1 1,1 1-1,-1 0 0,1 0 0,0 0 0,0-1 0,1 1 0,-1 0 0,1 0 0,1 9 0,-1-12-63,0 0 0,1 0 0,-1 0 0,1 0 0,0-1-1,-1 1 1,1 0 0,0 0 0,0 0 0,0-1 0,0 1-1,0 0 1,0-1 0,1 1 0,-1-1 0,1 0 0,-1 1 0,1-1-1,-1 0 1,1 0 0,0 0 0,-1 0 0,1 0 0,0 0 0,0-1-1,0 1 1,-1 0 0,1-1 0,0 0 0,3 1 0,13 0-8,-1-2 0,1 1 0,29-7 0,-24 4-21,19-5 166,-2-1 0,1-2 1,-1-1-1,51-25 0,-65 22-182,-24 14-33,-4 1-3,-14 8-38,-16 10 34,3-2 379,0 1 0,-49 39 1,77-55-297,-29 29 396,28-29-380,1 2 0,-1-1 1,1 0-1,-1 0 0,1 0 1,0 1-1,0-1 0,0 0 0,0 1 1,0-1-1,1 1 0,-1-1 0,0 5 1,1-7-23,0 1 1,1 0 0,-1 0 0,0 0 0,0 0-1,0-1 1,1 1 0,-1 0 0,0 0-1,1-1 1,-1 1 0,0 0 0,1-1-1,-1 1 1,1 0 0,-1-1 0,1 1 0,0-1-1,-1 1 1,1 0 0,0-1 0,-1 0-1,1 1 1,0-1 0,-1 1 0,1-1 0,0 0-1,0 0 1,-1 1 0,1-1 0,0 0-1,0 0 1,0 0 0,1 0 0,2 1 9,0-1 0,0-1 0,0 1 0,-1 0 0,1-1 0,5-1 0,9-5-11,0 0 0,0-2 0,-1 0 0,0-1-1,21-16 1,38-33-75,-72 57 61,-4 1 6,1 1 0,-1 0 0,1 0 0,-1-1 0,1 1 0,-1 0 0,1-1 0,-1 1 0,1-1 0,-1 1 0,1-1 0,-1 1 0,0-1 0,1 1 0,-1-1-1,0 1 1,1-1 0,-1 1 0,0-1 0,0 0 0,0 1 0,1-1 0,-1 0 0,-10 4-419,-2 6 345,0 0 1,0 1-1,0 1 1,2 0 0,-18 22-1,5-1 154,-19 35 1,8-7 163,2 1 0,3 2 1,-31 95-1,57-139 91,3-18-324,0-1 1,0 0-1,0 0 0,0 0 0,0 0 1,0 1-1,0-1 0,0 0 0,0 0 1,0 0-1,0 0 0,0 1 0,0-1 1,0 0-1,0 0 0,0 0 1,1 0-1,-1 0 0,0 1 0,0-1 1,0 0-1,0 0 0,0 0 0,0 0 1,1 0-1,-1 0 0,0 0 0,0 1 1,0-1-1,0 0 0,1 0 0,-1 0 1,0 0-1,0 0 0,0 0 1,0 0-1,1 0 0,-1 0 0,0 0 1,0 0-1,0 0 0,1 0 0,2-2-4,0 1 0,0-1 0,0 0 0,0 0 0,-1 0 0,5-4 0,-1 1-58,21-19 29,43-48 1,18-35 5,-52 61 50,46-49-43,38-51 32,-45 40 101,-75 106-113,0 0 0,0 0-1,0 0 1,0 0-1,0 0 1,0 0 0,0 0-1,0 0 1,1-1 0,-1 1-1,0 0 1,0 0 0,0 0-1,0 0 1,0 0 0,0 0-1,0 0 1,0 0-1,0 0 1,0 0 0,0 0-1,0 0 1,1 0 0,-1 0-1,0 0 1,0 0 0,0 0-1,0 0 1,0 0-1,0 0 1,0 0 0,0 0-1,0 0 1,0 0 0,0 0-1,0 0 1,1 0 0,-1 1-1,0-1 1,0 0-1,0 0 1,0 0 0,0 0-1,0 0 1,0 0 0,0 0-1,0 0 1,0 0 0,0 0-1,0 0 1,0 0 0,0 0-1,0 0 1,0 0-1,0 1 1,0-1 0,0 0-1,0 0 1,0 0 0,0 0-1,0 0 1,0 0 0,0 0-1,0 0 1,0 0-1,0 0 1,0 0 0,0 1-1,0-1 1,1 11 109,-1 14-54,-3 3-40,1-10 49,-6 30 0,4-34 3,1 1 1,1-1-1,0 0 1,1 1 0,0-1-1,2 16 1,-1-29-56,0 0-1,1-1 1,-1 1 0,0 0 0,0 0 0,1-1-1,-1 1 1,0 0 0,1 0 0,-1-1-1,1 1 1,-1 0 0,1-1 0,0 1 0,-1 0-11,0-1 1,0 0-1,1 0 1,-1 0-1,0 0 1,1 1-1,-1-1 1,0 0 0,1 0-1,-1 0 1,0 0-1,1 0 1,-1 0-1,0 0 1,1 0 0,-1 0-1,0 0 1,1 0-1,-1 0 1,0 0-1,1 0 1,-1 0-1,0-1 1,1 1 0,-1 0-1,0 0 1,1 0-1,-1 0 1,0-1-1,0 1 1,1 0 0,-1 0-1,0-1 1,0 1-1,1 0 1,-1 0-1,0-1 1,7-8-67,0-1 1,-1 0-1,8-15 1,4-8-210,7-10-249,-16 25 406,1 0 0,1 1 1,1 0-1,14-16 0,-25 33 111,-1 0 0,0-1-1,0 1 1,0 0 0,1 0-1,-1 0 1,0 0 0,0-1 0,1 1-1,-1 0 1,0 0 0,1 0-1,-1 0 1,0 0 0,0 0-1,1 0 1,-1 0 0,0 0-1,1 0 1,-1 0 0,0 0 0,0 0-1,1 0 1,-1 0 0,0 0-1,1 0 1,-1 0 0,0 0-1,0 0 1,1 1 0,-1-1-1,0 0 1,0 0 0,1 0 0,-1 0-1,0 1 1,0-1 0,0 0-1,1 0 1,-1 0 0,0 1-1,0-1 1,0 0 0,1 1 0,7 14 19,-6-10 16,3 5 60,1-1-1,0 1 1,1-2-1,0 1 1,12 11-1,-15-16-57,0-1-1,0 0 1,0-1 0,0 1-1,0-1 1,1 0 0,-1 0-1,1 0 1,0 0-1,0-1 1,-1 0 0,1 0-1,0 0 1,0-1 0,5 1-1,12-2-10,0-1-1,-1-1 1,1 0-1,30-11 1,-45 12-63,1-1 1,-1 0 0,0-1 0,0 0 0,-1 0-1,1 0 1,-1-1 0,8-7 0,-9 8-20,-1-1 1,0 1-1,0-1 1,0 0-1,0-1 1,-1 1 0,0 0-1,0-1 1,0 0-1,2-10 1,-4 16 46,-1-1 0,0 1 0,0 0 1,0-1-1,0 1 0,0 0 0,0-1 0,0 1 1,0-1-1,0 1 0,0 0 0,0-1 1,0 1-1,0 0 0,0-1 0,0 1 1,0-1-1,0 1 0,0 0 0,0-1 1,0 1-1,-1 0 0,1-1 0,0 1 0,0 0 1,0-1-1,-1 1 0,1-1 0,-1 1-5,0 0-1,1 0 1,-1 0-1,1 0 1,-1 0-1,0 0 1,1 0-1,-1 0 1,1 0-1,-1 0 1,0 0-1,1 0 1,-1 0-1,1 0 1,-2 1-1,-23 13-89,16-8 199,1 0-1,0 1 1,1 0-1,0 0 1,0 0-1,-11 16 1,16-20-58,0 0 1,1 0 0,-1 0-1,1 0 1,0 0-1,0 0 1,0 0-1,0 1 1,0-1-1,1 0 1,0 4 0,0-4-23,0-1 0,0 0 0,1 1 0,-1-1 0,1 0 1,0 1-1,0-1 0,-1 0 0,2 0 0,-1 0 1,0 1-1,0-1 0,1 0 0,-1-1 0,1 1 1,-1 0-1,3 1 0,-1 0 17,0-1 1,0 0-1,0 0 1,1-1-1,-1 1 1,0 0-1,1-1 0,-1 0 1,1 0-1,0 0 1,-1-1-1,1 1 1,0-1-1,-1 1 0,1-1 1,0-1-1,6 0 1,-2 0-10,1-1 1,-1 1-1,1-2 1,-1 1-1,0-2 1,11-4 0,17-13-83,-2-2 1,37-30-1,-70 52 50,0 0-1,0 0 0,0 0 1,1 0-1,-1 0 1,0 0-1,1 0 0,-1 1 1,1-1-1,-1 1 1,1-1-1,-1 1 1,4-1-1,-5 1 11,0 0 1,0 0-1,1 0 0,-1 0 0,0 0 1,0 0-1,1 1 0,-1-1 0,0 0 1,0 0-1,0 0 0,1 0 1,-1 1-1,0-1 0,0 0 0,0 0 1,0 0-1,0 1 0,1-1 1,-1 0-1,0 0 0,0 1 0,0-1 1,0 0-1,0 0 0,0 1 1,0 12 27,-16 46 311,11-46-279,1 0 0,1 1 1,0-1-1,-1 25 0,4-38-58,0 0 1,0 0-1,0 0 0,0 0 0,0 1 1,0-1-1,0 0 0,0 0 0,0 0 0,0 0 1,0 0-1,0 0 0,0 0 0,0 1 1,0-1-1,1 0 0,-1 0 0,0 0 0,0 0 1,0 0-1,0 0 0,0 0 0,0 0 1,0 0-1,0 0 0,1 0 0,-1 0 0,0 0 1,0 0-1,0 0 0,0 0 0,0 0 1,0 0-1,0 0 0,1 0 0,-1 0 0,0 0 1,0 0-1,0 0 0,0 0 0,0 0 1,0 0-1,1 0 0,-1 0 0,0 0 0,0 0 1,0 0-1,0 0 0,0 0 0,5-3-30,23-28-429,-11 14 185,2 0 0,0 1 0,1 2 1,0 0-1,1 0 0,23-9 0,-42 22 278,1 0 0,0 0-1,-1 0 1,1 1 0,-1-1-1,1 1 1,0 0 0,0 0-1,-1-1 1,1 2 0,3-1-1,-5 1 17,0-1 0,0 0 0,0 0 0,-1 1 0,1-1 0,0 0 0,0 1 0,-1-1 0,1 1 0,0-1 0,-1 1 0,1 0 0,-1-1 0,1 1 0,0 0 0,-1-1 0,0 1 0,1 0 0,-1-1 0,1 1 0,-1 0 0,0 0 0,1 0 0,-1-1 0,0 1 0,0 0 0,0 0 0,0 0 0,0 0 0,0-1 0,0 1 0,0 0 0,0 0 0,0 0 0,0 0 0,0-1 0,-1 1 0,1 0 0,-1 1 0,-1 6 176,0 7 431,2-15-623,0 0 0,1 1 1,-1-1-1,0 0 1,1 0-1,-1 0 0,1 1 1,-1-1-1,0 0 1,1 0-1,-1 0 0,1 0 1,-1 0-1,1 0 1,-1 0-1,1 1 0,-1-1 1,0-1-1,1 1 1,-1 0-1,1 0 0,-1 0 1,1 0-1,-1 0 1,1 0-1,-1 0 0,0-1 1,1 1-1,-1 0 1,1 0-1,-1-1 0,0 1 1,1 0-1,22-10-338,-17 6 173,0 1 1,1 0-1,0 1 0,0 0 1,-1 0-1,14-2 1,-19 4 150,-1 0 1,1 0 0,0 1 0,-1-1 0,1 0-1,0 0 1,0 1 0,-1-1 0,1 0 0,-1 1-1,1-1 1,0 1 0,-1-1 0,1 1 0,-1-1-1,1 1 1,-1-1 0,1 1 0,-1-1 0,1 1-1,-1 0 1,0-1 0,1 1 0,-1 0-1,0-1 1,1 1 0,-1 0 0,0-1 0,0 1-1,0 0 1,0 0 0,0-1 0,0 2 0,0 29 299,-1-22-186,1-3 4,0 0 1,1 1-1,0-1 0,-1 0 0,4 9 1,-4-13-99,1-1 1,-1 0 0,1 0-1,-1 1 1,1-1 0,0 0-1,-1 0 1,1 0-1,0 0 1,0 0 0,0 0-1,0 0 1,-1 0 0,1-1-1,1 1 1,-1 0 0,0 0-1,0-1 1,0 1 0,0-1-1,0 1 1,1-1 0,-1 1-1,0-1 1,0 0-1,1 0 1,-1 1 0,0-1-1,0 0 1,1 0 0,-1 0-1,2-1 1,6 0-58,0-1 0,0-1 0,0 1 0,0-2 1,0 1-1,13-9 0,48-34-1512,-50 33 946,-11 7 426,153-103-524,-140 97 705,22-10 0,-27 18 238,-12 3-166,-10 2-245,-1 2 179,1-1 0,-1 1-1,0 1 1,1-1 0,0 1-1,-8 6 1,4-3 117,-5 4 335,0 0 0,1 2-1,-13 14 1,22-23-376,0 0 0,1 1-1,0-1 1,0 1 0,0 0-1,1 0 1,-1 0 0,1 0 0,1 0-1,-1 1 1,1-1 0,0 1 0,-1 10-1,2-15-64,0 0-1,0 0 1,0 0-1,0 0 0,0 0 1,1 0-1,-1 0 1,0 0-1,1 0 0,-1 0 1,1-1-1,-1 1 1,1 0-1,-1 0 1,1 0-1,-1-1 0,1 1 1,0 0-1,-1-1 1,1 1-1,0 0 1,0-1-1,0 1 0,-1-1 1,1 1-1,0-1 1,0 0-1,0 1 0,0-1 1,0 0-1,0 0 1,0 1-1,0-1 1,0 0-1,0 0 0,0 0 1,0 0-1,1-1 1,6 1 4,0-1 1,0 0-1,14-4 1,-16 3-33,151-47 197,-70 20-186,-81 27-30,-1 1 0,0-1 0,1 1-1,0 1 1,6-1 0,-11 0 23,0 1 0,0 0 0,-1 0 0,1 1 0,0-1 0,0 0 1,0 0-1,0 0 0,0 1 0,0-1 0,0 0 0,0 1 0,-1-1 0,1 1 0,0-1 0,0 1 0,-1-1 0,1 1 1,0-1-1,0 1 0,-1 0 0,1-1 0,-1 1 0,1 0 0,-1 0 0,1-1 0,-1 1 0,1 0 0,-1 0 0,0 0 1,1 0-1,-1 0 0,0 0 0,0-1 0,0 1 0,0 0 0,1 0 0,-1 0 0,-1 1 0,-3 36 76,3-31-29,0-1 0,0 1 0,0 0 1,1-1-1,0 1 0,0 0 0,1-1 1,0 1-1,2 7 0,-3-13-27,0-1 0,0 1 1,1-1-1,-1 0 0,0 1 0,0-1 0,1 1 0,-1-1 0,0 0 0,1 1 0,-1-1 0,0 0 0,1 1 0,-1-1 1,0 0-1,1 0 0,-1 1 0,1-1 0,-1 0 0,1 0 0,-1 0 0,0 1 0,1-1 0,-1 0 0,2 0 1,13-3 67,17-14-206,-29 15 91,8-6-47,1 1 1,-1 1 0,2 0-1,-1 0 1,16-4 0,-28 10 78,1 0 1,0 0-1,-1-1 1,1 1-1,-1 0 1,1 0-1,0 0 1,-1 0-1,1 0 1,0 0-1,-1 0 1,1 1-1,-1-1 1,1 0-1,-1 0 1,1 0-1,0 0 1,-1 1-1,1-1 1,-1 0-1,1 1 1,-1-1-1,1 0 1,-1 1-1,1-1 1,-1 1-1,1-1 1,-1 0-1,0 1 1,1 0-1,0 1 4,0 0 0,-1 0 0,1 0-1,-1 0 1,1-1 0,-1 1 0,0 0 0,0 0-1,0 0 1,0 0 0,0 3 0,-2 17 166,-1 1 1,-9 36-1,1-26-28,-2 0 0,-1-1-1,-2 0 1,-20 30 0,-88 118 3,96-141-128,4-6-14,-35 46 183,50-68-145,0-1 0,-1 0 1,-1 0-1,-17 12 0,26-20-44,1-1-1,-1 0 0,1 0 1,-1 0-1,0 0 0,0 0 1,1-1-1,-1 1 0,0 0 1,0-1-1,0 1 0,0-1 1,1 0-1,-1 0 0,0 1 1,0-1-1,0-1 0,0 1 1,0 0-1,0 0 0,0-1 1,-2 0-1,2 0 3,1 0 0,-1 0 0,1-1 0,-1 1 0,1 0 0,0-1 0,0 1 0,-1-1 0,1 1 0,0-1 0,0 0 0,0 0 0,1 1 0,-1-1 0,0 0 0,1 0 0,-1 0 0,1 0 0,-1-2 0,0-5-5,1 1 0,0-1-1,0 0 1,1 0 0,0 0 0,0 1 0,1-1-1,4-14 1,-3 16 4,4-16 88,2 0 0,0 0 0,2 1 0,21-34 0,-5 14 96,1 1 0,2 2 0,42-43 0,-22 33-1064,93-70 0,-140 116 779,16-11-2047,33-20 1,-47 32 1170,1-1 1,-1 0-1,1 1 1,-1 0-1,1 0 1,0 1-1,-1-1 0,1 1 1,0 1-1,0-1 1,11 1-1,15 7-3339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2:20.5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206 4 1728,'-7'-3'5242,"7"3"-5173,-8 7 33,-12 5 617,-28 14-1,32-18-262,1 0-1,-1 1 0,-25 21 1,40-29-461,-1 0 0,1 0 0,0 0 0,0 0 0,0 0 1,0 1-1,0-1 0,0 0 0,0 1 0,0-1 0,1 1 1,-1-1-1,0 1 0,1-1 0,0 1 0,-1-1 0,1 1 0,0 0 1,-1-1-1,1 1 0,0 2 0,1-2-2,-1 0 1,1-1-1,0 1 1,-1-1-1,1 0 0,0 1 1,0-1-1,0 0 1,0 1-1,0-1 0,0 0 1,1 0-1,-1 0 1,0 0-1,0 0 0,1 0 1,-1 0-1,1 0 1,-1-1-1,3 2 0,18 6 11,0-2-1,28 6 1,16 4 55,-59-14 50,6 1 193,-1 1 0,-1 0-1,1 1 1,0 1 0,14 9 0,-25-15-238,0 1 0,0 0 0,0 0 0,0 0 1,0 0-1,0 0 0,0 0 0,0 0 0,0 0 1,0 1-1,-1-1 0,1 0 0,0 2 0,-1-3-29,1 1 0,-1 0 0,0-1 0,0 1 0,0-1 0,0 1 0,0-1 0,-1 1 0,1-1 0,0 1 0,0-1 0,0 1 0,0-1 0,-1 1 0,1-1 0,0 1 0,0-1 0,-1 1-1,1-1 1,0 1 0,-1-1 0,1 0 0,-1 1 0,-2 2 100,-1-1 0,0 0 0,1 0 0,-1 0 0,0-1 0,-7 3 0,-22 6 101,-1-2 0,0-1 0,-61 4 0,85-10-415,0-1-1,0 0 1,0 0-1,0-1 0,-16-4 1,27 5 118,-1 0 0,0 0 0,0 0 0,0 0 0,0 0 0,1 0 0,-1 0 0,0 0 0,0 0 0,0 0 0,0 0 0,2-2-732,-2 2 732,0 0 0,0-1 0,0 1 0,0 0 0,0 0 0,0 0 0,0-1 0,0 1 0,0 0 0,0 0 0,0 0 0,0 0 1,0-1-1,0 1 0,0 0 0,0 0 0,0 0 0,0 0 0,-1-1 0,1 1 0,0 0 0,0 0 0,-2-1-732,2 1 732,0 0 0,0-1 0,0 1 0,0 0 0,-1 0 0,1 0 0,0 0 0,7-4-1944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2:21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95 3328,'31'-2'5036,"-23"1"-4685,0 0 0,-1-1 0,9-3 0,-13 5-326,-1-1 0,1 0 0,-1 0 0,0 0 0,1 0 0,-1 0 0,0-1-1,1 1 1,-1-1 0,0 1 0,0-1 0,0 0 0,-1 0 0,1 0 0,0 0 0,-1 0 0,1 0-1,-1 0 1,0 0 0,1-1 0,-1 1 0,0-1 0,-1 1 0,1-1 0,0 1 0,-1-1 0,1 1-1,-1-4 1,0 5-14,0 0-1,0-1 1,0 1 0,0 0-1,0 0 1,0 0-1,0 0 1,-1 0-1,1 0 1,0 0-1,-1 0 1,1 0-1,0 1 1,-1-1-1,1 0 1,-1 0 0,0 0-1,1 0 1,-1 0-1,0 1 1,0-1-1,1 0 1,-1 1-1,0-1 1,0 0-1,0 1 1,0-1-1,0 1 1,0 0 0,0-1-1,1 1 1,-1 0-1,-1-1 1,1 1-1,0 0 1,0 0-1,0 0 1,0 0-1,0 0 1,0 0 0,0 0-1,-1 0 1,-2 1 69,0 0 0,0 0 0,0 0 0,0 0 0,0 0 0,0 1 0,1 0 0,-1 0 0,-5 3 0,-2 3 483,0 1 1,-16 17 0,25-24-458,-1 1 1,1 0 0,-1 0-1,1 0 1,0 1 0,0-1-1,1 0 1,-1 1-1,0-1 1,1 1 0,0 0-1,0-1 1,0 1 0,0 5-1,1-6-47,0-1-1,1 1 1,-1-1 0,1 0-1,-1 1 1,1-1 0,0 0-1,0 1 1,0-1 0,0 0-1,0 0 1,0 0 0,1 0-1,-1 0 1,1 0-1,0 0 1,-1-1 0,1 1-1,0 0 1,0-1 0,0 0-1,0 1 1,0-1 0,3 1-1,1 1 19,-1-1 0,1 0 1,0 0-1,0 0 0,0-1 0,0 0 0,0 0 0,10 0 0,-15-1-54,5 0-191,0 0-1,0-1 1,1 1 0,-1-1 0,7-2 0,4-1-712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2:21.3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251 11 4384,'-28'-9'1424,"27"9"-1409,1 0 1,0-1-1,0 1 1,-1 0-1,1 0 0,0 0 1,0 0-1,-1 0 1,1 0-1,0 0 0,-1 0 1,1 0-1,0 0 1,-1 0-1,1 0 1,0 0-1,0 0 0,-1 0 1,1 0-1,0 0 1,-1 0-1,1 0 1,0 0-1,0 0 0,-1 0 1,1 1-1,0-1 1,0 0-1,-1 0 1,1 0-1,0 1 0,0-1 1,-1 0-1,1 0 1,0 0-1,0 1 0,-13 9 1105,-1 0 0,1-1 0,-29 13 0,30-17-730,1 0-1,0 1 0,1 0 1,-1 1-1,1 0 0,0 0 1,1 1-1,0 1 0,-15 16 1,23-23-343,-1 0 0,1 0 0,-1 0 0,1 1 0,0-1 0,0 0 0,0 1 0,0-1 0,0 0 0,1 1 0,-1-1 0,1 1 0,0-1 0,-1 1 0,1-1 0,1 6 0,-1-5 9,1 0-1,0 1 1,1-1 0,-1 0 0,0 0 0,1 0 0,0 0 0,-1 0-1,1-1 1,0 1 0,1 0 0,3 3 0,-2-2 8,1-1 0,-1 1 0,1-1 0,0 1 0,0-1 1,0-1-1,0 1 0,1-1 0,-1 0 0,1 0 0,-1-1 0,1 1 1,10 0-1,-3-1-828,0-1 0,-1 0 0,1-1 0,-1-1 0,17-3 1,-3-2-3963,0 3 1468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2:21.7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0 7296,'-13'20'3328,"13"-9"-480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2:22.1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 2976,'0'0'36,"0"0"-1,0-1 1,0 1-1,1 0 1,-1 0 0,0 0-1,0-1 1,0 1 0,0 0-1,0 0 1,1-1 0,-1 1-1,0 0 1,0 0-1,1 0 1,-1 0 0,0 0-1,0-1 1,1 1 0,-1 0-1,0 0 1,0 0 0,1 0-1,-1 0 1,0 0-1,0 0 1,1 0 0,-1 0-1,0 0 1,1 0 0,-1 0-1,0 0 1,0 0 0,1 0-1,-1 0 1,0 0-1,0 0 1,1 0 0,-1 0-1,0 1 1,0-1 0,1 0-1,-1 0 1,0 0 0,0 0-1,0 1 1,1-1-1,-1 0 1,0 0 0,0 0-1,0 1 1,1-1 0,-1 0-1,0 0 1,0 1 0,0-1-1,0 0 1,0 0-1,0 1 1,0-1 0,0 1-1,2 1 211,-1 0 0,0 1 0,0-1 0,0 1 0,0-1 0,0 6-1,3 35 2123,-2 65-1,-11 45 41,3-85-1966,3-1 0,8 98 1,-4-147-397,-1-13-287,1 0 0,-1 0 0,1 0 0,0 0 0,0 0 0,0 0 0,1 0 0,3 8 0,2-6-2060,4-25-5707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2:22.4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 3232,'0'-1'36,"0"1"1,0 0-1,0 0 1,0 0-1,0-1 0,0 1 1,0 0-1,0 0 1,0 0-1,0 0 1,0-1-1,0 1 1,0 0-1,0 0 0,1 0 1,-1-1-1,0 1 1,0 0-1,0 0 1,0 0-1,0 0 0,0-1 1,1 1-1,-1 0 1,0 0-1,0 0 1,0 0-1,0 0 0,1 0 1,-1 0-1,0-1 1,0 1-1,0 0 1,1 0-1,-1 0 0,0 0 1,0 0-1,0 0 1,1 0-1,-1 0 1,0 0-1,0 0 1,0 0-1,1 0 0,-1 0 1,0 0-1,4 12 1577,-1 28 801,-2-32-2025,9 204 5328,-6 107-3360,-1-186-3269,-1-122-2015,1-10 1676,-3-1 1168,1 0-1,-1 0 1,0 0-1,0 0 1,1 0-1,-1 0 1,0 0 0,0 0-1,0 0 1,1 0-1,-1 0 1,0-1-84,14-11-4178,-12 11 3674,18-18-2673</inkml:trace>
  <inkml:trace contextRef="#ctx0" brushRef="#br0" timeOffset="1">308 489 5984,'-26'-3'2688,"16"28"-2336,6-12 1856,4 2-1280,-9 1 480,9 4-832,-4-4-128,8-2-288,-4-2 192,5 1-224,-1-13-544,10 3 224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2:23.0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6 143 3328,'-3'-3'1496,"3"3"-1282,0-1 0,-1 1 0,1-1 0,0 0-1,0 1 1,0-1 0,-1 1 0,1-1 0,0 1-1,0-1 1,0 0 0,0 1 0,0-1 0,0 1-1,0-1 1,0 0 0,5-18 2192,-2 7-829,-2 7-1431,1 1 0,0-1 0,0 1 0,0-1 0,1 1-1,0 0 1,-1 0 0,1 1 0,1-1 0,-1 0 0,0 1-1,1 0 1,7-6 0,-4 4-56,0 0 0,0 1 1,0 0-1,0 0 0,1 1 0,-1 0 0,1 0 0,8-2 1,-11 5-76,0-1 1,1 1-1,-1 0 1,0 0-1,0 0 1,0 1-1,0 0 1,0 0 0,0 0-1,7 3 1,-10-4 14,0 1 1,-1 0 0,1 0 0,0 0-1,0 0 1,-1 0 0,1 0 0,0 0-1,-1 0 1,0 1 0,1-1 0,-1 1-1,0-1 1,1 1 0,-1-1 0,0 1-1,0 0 1,0 0 0,-1 0-1,1-1 1,0 1 0,-1 0 0,1 0-1,-1 0 1,1 0 0,-1 0 0,0 0-1,0 0 1,0 4 0,-2 0 24,0 1 1,0-1 0,0 1-1,-1-1 1,1 0-1,-2 0 1,1 0-1,-1 0 1,1-1 0,-2 0-1,1 1 1,-6 4-1,3-2 10,0 0-1,0 1 1,1-1 0,-6 13-1,11-20-51,1 1 1,-1-1-1,1 1 0,-1-1 1,1 0-1,-1 1 0,1-1 1,0 1-1,0-1 0,0 1 1,0-1-1,0 1 0,0-1 1,0 2-1,1-2 1,-1 0 1,0 0-1,1 0 0,0 0 1,-1 0-1,1 0 0,-1 0 1,1 0-1,0-1 0,0 1 1,-1 0-1,1 0 1,0-1-1,0 1 0,0-1 1,0 1-1,0-1 0,0 1 1,0-1-1,1 1 0,120 38 2077,-116-37-1904,0 1 1,0-1-1,0 1 1,9 6-1,-14-8-139,0-1 1,0 1-1,0 0 1,0 0-1,0 0 0,0 0 1,0-1-1,0 1 1,0 1-1,0-1 0,-1 0 1,1 0-1,0 0 1,-1 0-1,1 0 1,-1 1-1,1-1 0,-1 0 1,0 1-1,1-1 1,-1 0-1,0 1 0,0-1 1,0 0-1,0 1 1,0-1-1,0 0 0,-1 1 1,1 1-1,-2 0 50,0 1 0,0-1-1,0 0 1,0 1-1,0-1 1,-1 0 0,-5 5-1,-24 18 137,18-14-187,-68 54-61,28-26-2922,50-37 2216,0 0 0,0-1-1,-1 1 1,1 0 0,-1-1-1,1 0 1,-1 0 0,0-1-1,0 1 1,0-1 0,0 0-1,0-1 1,0 1 0,-5-1-1,-31 1-4585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18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0 10720,'0'26'4864,"0"29"-4256,-4-31 1471,4-1-1279,-4 8 224,4 0-608,-10 4-128,7 1-160,-7-2-96,7 2 0,-7-5-6239,7-4 3391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7:37.2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 2400,'3'-6'5608,"8"3"-3231,-10 3-2307,0 0-1,0 0 1,0 0-1,0 1 1,0-1 0,0 0-1,0 0 1,0 0-1,0 1 1,0-1-1,0 1 1,-1-1 0,1 1-1,0-1 1,1 2-1,1 2 102,-1 0-1,0 0 0,0 0 1,0 0-1,-1 1 0,0-1 1,1 0-1,-2 1 1,1-1-1,0 1 0,-1 6 1,0 8 30,-4 24 1,-5 9 521,5-37-556,-2 25-1,2-11 68,2-13-138,1-1 0,0 20-1,1-30-55,0-1 0,1 0 0,0 1 0,0-1 0,0 1 0,0-1 0,1 0 0,-1 0 0,1 0-1,0 0 1,1 0 0,3 5 0,-5-8-19,0 0-1,0 1 1,1-2-1,-1 1 1,1 0-1,-1 0 0,1 0 1,-1-1-1,1 1 1,-1 0-1,1-1 1,-1 0-1,1 1 1,0-1-1,-1 0 1,1 0-1,0 0 1,1 0-1,36-5 200,-26 3-120,1 1-90,0 1 0,0 0-1,-1 1 1,18 3 0,-20-3 53,-9-1-38,0 1-1,0-1 0,0 0 0,0 1 0,0 0 0,-1-1 1,1 1-1,3 2 0,-5-3-115,0 0 0,1 0-1,-1 1 1,0-1 0,1 0 0,-1 1 0,0-1 0,1 0 0,-1 1 0,0-1-1,0 0 1,1 1 0,-1-1 0,0 0 0,0 1 0,0-1 0,0 1 0,0-1-1,1 0 1,-1 1 0,0-1 0,0 1 0,0-1 0,0 1 0,0-1-1,0 0 1,0 1 0,0-1 0,-1 1 0,1-1 0,0 0 0,0 1 0,0-1-1,0 1 1,0-1 0,-1 0 0,1 1 0,0-1 0,0 0 0,-1 1 0,1-1-1,-1 1 1,-4 6-1487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7:38.0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174 52 4064,'0'0'47,"0"0"1,-1-1 0,1 1-1,0 0 1,0 0-1,-1 0 1,1 0 0,0 0-1,0 0 1,-1-1-1,1 1 1,0 0-1,0 0 1,-1 0 0,1 0-1,0 0 1,0 0-1,-1 0 1,1 0 0,0 0-1,0 0 1,-1 0-1,1 1 1,0-1-1,0 0 1,-1 0 0,1 0-1,0 0 1,0 0-1,0 0 1,-1 0 0,1 1-1,0-1 1,0 0-1,0 0 1,-1 0-1,1 0 1,0 1 0,0-1-1,0 0 1,0 0-1,0 1 1,-1-1-1,1 0 1,0 1 0,-8 16 627,2-5 93,-11 15 208,-1 0 0,0-1 0,-3-1 0,-43 43 0,57-63-761,3-1 119,5-5-51,23-23 53,-2-6-320,-1-1 1,-1 0 0,21-48 0,-15 30 886,-24 44-841,8-10 163,-5 15-123,0 8-11,-2 0-40,-1-1 1,0 1-1,1 11 0,-2-13-14,0 1 0,0-1 0,1 1 0,-1-1 0,5 9 0,-5-13-24,32 67 143,-30-61-13,0 1-1,-1 0 1,0 0 0,0 0-1,-1 0 1,0 13 0,0-21-86,-1 0 0,0 0 1,0 0-1,-1 1 0,1-1 0,0 0 1,0 0-1,0 0 0,-1 0 1,1 1-1,-1-1 0,1 0 0,-2 2 1,2-3-36,-1 0 1,1 1-1,0-1 1,-1 0 0,1 0-1,-1 1 1,1-1 0,0 0-1,-1 0 1,1 0-1,-1 1 1,1-1 0,-1 0-1,1 0 1,-1 0-1,1 0 1,-1 0 0,1 0-1,0 0 1,-1 0 0,1 0-1,-1 0 1,1 0-1,-1-1 1,-4-1 75,0 0 0,1 0 1,0-1-1,-1 1 0,-5-6 0,-12-7 31,17 13-264,0 1 1,0-1-1,0 0 1,0 1-1,0 0 0,-6 0 1,-17 0-4342,23 1 2764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7:40.2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14 178 3392,'-13'-12'3749,"13"13"-3598,1 1 0,-1 0 0,0 0 0,1-1 0,-1 1-1,0 0 1,0 0 0,0 0 0,0-1 0,-1 3 0,1 8 424,3 13-15,2-1 1,0 0 0,1 1 0,2-2-1,0 1 1,15 27 0,-23-51-510,0 0 0,0 0 0,0 1 0,0-1 1,0 0-1,0 1 0,0-1 0,0 0 0,0 0 0,1 1 0,-1-1 0,0 0 1,0 0-1,0 1 0,0-1 0,0 0 0,1 0 0,-1 1 0,0-1 0,0 0 1,1 0-1,-1 0 0,0 0 0,0 1 0,0-1 0,1 0 0,-1 0 0,0 0 1,1 0-1,-1 0 0,0 0 0,1-12 1165,-1 9-1316,-7-102 546,3 68-779,1-73 1,4 78 191,0-17 62,0 45 85,-1 1 0,1-1 0,0 1 0,0 0 0,0-1 0,0 1-1,1 0 1,-1 0 0,1 0 0,0-1 0,2-1 0,-3 4-3,0 0 0,0 0 0,0 0 1,0 0-1,0 1 0,0-1 0,0 0 0,0 1 0,1-1 1,-1 1-1,0-1 0,0 1 0,1-1 0,-1 1 0,0 0 1,0 0-1,1 0 0,-1 0 0,0 0 0,1 0 0,-1 0 1,0 0-1,1 0 0,-1 1 0,0-1 0,0 0 0,1 1 1,-1-1-1,0 1 0,0 0 0,0-1 0,1 1 0,0 1 1,6 3 132,-1 1 0,0 0 0,12 12 0,-14-12-57,18 16 127,-8-8 29,20 24 1,-11-13-101,-20-21-61,1 0 0,-1 1 1,0 0-1,4 6 0,-8-11-82,0 0-1,0 0 0,0 0 0,0 0 0,0 0 1,0 0-1,0 0 0,0 0 0,0 0 0,0 0 1,0 0-1,0 0 0,0 0 0,0 0 0,1-1 1,-1 1-1,0 0 0,0 0 0,0 0 0,0 0 0,0 0 1,0 0-1,0 0 0,0 0 0,0 0 0,0 0 1,0 0-1,0 0 0,0 0 0,0 0 0,0 0 1,0 0-1,0 0 0,0 0 0,0 0 0,0 0 1,1 0-1,-1 0 0,0 0 0,0 0 0,0 0 1,0 1-1,0-1 0,0 0 0,0 0 0,0 0 0,0 0 1,-1-10-3303,-4-9-3137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7:40.9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1 113 3552,'6'-1'909,"-1"1"-1,1-1 1,0-1-1,7-2 1,13-2 1220,-20 5-1959,-1 0 0,0-1 0,0 1 0,0-1 0,0 0 0,0 0 0,0 0 0,6-5 0,-9 6-127,-1 0 1,1-1-1,0 1 1,-1 0-1,1-1 1,-1 1-1,0-1 1,0 0-1,1 1 1,-1-1-1,0 0 1,0 0-1,-1 0 1,1 1-1,0-1 1,0 0-1,-1 0 1,0 0-1,1 0 1,-1 0-1,0-1 1,0 1-1,0 0 1,0 0-1,0-2 1,-1 2-66,1 0 0,-1 0 0,1 0 0,-1 1 1,0-1-1,1 0 0,-1 0 0,0 1 0,0-1 0,0 0 0,-3-2 1,3 3 2,1 1 0,-1-1 1,0 0-1,0 1 0,0-1 1,1 1-1,-1 0 0,0-1 1,0 1-1,0 0 1,0-1-1,0 1 0,0 0 1,0 0-1,0 0 0,0 0 1,0 0-1,0 0 1,1 0-1,-1 0 0,0 0 1,0 1-1,0-1 0,0 0 1,0 0-1,0 1 1,0-1-1,0 1 0,-1 0 1,-1 1 108,-1 1 0,0 0 1,1-1-1,0 1 0,0 1 1,0-1-1,0 0 0,0 1 1,-4 7-1,3-5 113,1 1 1,0 0-1,0 0 0,1 0 0,-3 9 0,4-8 9,0 0 0,1 0 0,0 0 0,0-1 0,1 1 0,0 0 0,3 11 0,-3-17-169,0 1 1,0-1-1,0 1 0,0-1 0,0 1 0,1-1 0,-1 0 1,1 1-1,0-1 0,0 0 0,-1 0 0,1 0 1,1 0-1,-1-1 0,0 1 0,0 0 0,1-1 0,-1 0 1,1 1-1,-1-1 0,1 0 0,-1 0 0,1-1 1,0 1-1,-1-1 0,1 1 0,3-1 0,8 1 86,0-1-1,-1 0 0,1-1 1,16-3-1,-11 1-91,15-3-3284,-3-6-6188,-26 11 7483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7:41.3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170 14 3808,'5'-14'2841,"-8"21"-957,-29 22 503,-53 38-1,78-62-2306,0 0-1,1 1 0,-1-1 1,1 1-1,-6 9 0,11-14-64,0 0 0,0 0 0,0 1 0,0-1 0,1 1 0,-1-1 0,0 1 0,1-1-1,-1 1 1,1-1 0,-1 1 0,1 0 0,0-1 0,-1 1 0,1 0 0,0-1 0,0 1-1,0 0 1,0-1 0,1 1 0,-1 0 0,0-1 0,1 1 0,-1-1 0,1 1 0,0-1-1,-1 1 1,1-1 0,0 1 0,0-1 0,0 0 0,0 1 0,0-1 0,2 2 0,1 0-21,-1-1 1,1 1-1,0-1 1,0 0-1,0 0 1,0 0-1,0-1 1,4 2-1,38 7 55,-36-8-16,5 1 161,-1 0 1,1 1 0,-1 0-1,0 1 1,16 9 0,-29-14-156,0 1 0,0-1 0,0 1 1,0-1-1,-1 1 0,1-1 1,0 1-1,0 0 0,0-1 0,-1 1 1,1 0-1,-1 0 0,1 0 1,0-1-1,-1 1 0,1 0 1,-1 0-1,0 0 0,1 1 0,-1-1-6,0 0-1,0 0 0,0 0 0,0-1 1,0 1-1,0 0 0,-1 0 0,1 0 0,0-1 1,0 1-1,-1 0 0,1 0 0,-1-1 1,1 1-1,-1 0 0,1-1 0,-1 1 0,1 0 1,-1 0-1,-3 2 29,1-1 1,-1 1-1,0-1 1,1 1-1,-1-1 1,0-1-1,0 1 1,-7 2-1,-11 1-256,0 0 0,0-1 0,0-1 0,-27 0-1,37-6-3240,36-2-3623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7:41.7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1 195 5152,'22'-11'2917,"-22"11"-2830,4 2 1555,-4-2-1555,0 1-1,0-1 1,0 0-1,0 0 0,0 0 1,0 1-1,0-1 1,0 0-1,0 0 1,0 1-1,0-1 1,0 0-1,0 0 1,0 1-1,0-1 0,0 0 1,0 0-1,0 1 1,0-1-1,0 0 1,0 12 1184,-2-6-1148,0 1 1,0 0-1,1 0 0,0 0 1,0 0-1,0 0 0,2 14 1,-1 7-3010</inkml:trace>
  <inkml:trace contextRef="#ctx0" brushRef="#br0" timeOffset="1">67 26 4320,'-13'-15'1952,"16"11"-1696,-3 0 64,5 1-640,0 3 192,0 0-1184,8 7 736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7:42.0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0 5216,'-31'22'3057,"26"-19"-2458,0 1 0,0-1 1,0 1-1,-8 8 0,10-9-263,-10 13 469,14-15-780,-1-1 0,0 1 0,1 0 0,-1-1 1,1 1-1,-1-1 0,1 1 0,-1-1 0,1 1 0,-1-1 0,1 1 0,-1-1 0,1 0 0,-1 1 0,1-1 0,0 0 0,-1 1 0,1-1 0,0 0 0,-1 0 0,2 1 0,21 4 310,-18-4-234,15 3 441,-15-4-430,-1 0-1,0 1 0,1 0 1,-1 0-1,1 0 0,-1 1 1,0-1-1,0 1 0,0 0 1,0 0-1,0 1 1,0-1-1,4 4 0,-8-5-82,1 0 0,0 0 0,-1-1-1,1 1 1,-1 0 0,0 0 0,1 0-1,-1 0 1,0 0 0,1 0 0,-1 0 0,0 0-1,0-1 1,0 1 0,0 0 0,0 0 0,0 0-1,0 0 1,0 0 0,0 0 0,0 0-1,0 0 1,-1 0 0,1 0 0,0 0 0,-1 0-1,1 0 1,-1-1 0,1 1 0,-1 0 0,1 0-1,-1 0 1,0-1 0,1 1 0,-1 0-1,-1 0 1,-4 4 69,0 0 0,0 0 0,-11 6 0,9-5 8,2-2-228,0-1 0,0 0 0,0 0 1,-1 0-1,-9 2 0,11-3-957,0-1-1,-1 0 1,1-1-1,-6 1 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7:42.4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25 4992,'0'-24'5664,"-2"71"-2962,-9 53 0,-2 22-1840,11 189-190,2-293-595,0 7-637,0-25 388,0 1 0,0 0 0,0 0 0,0 0 0,0 0 0,0 0 0,0 0 0,1 0 0,-1-1 0,0 1-1,1 0 1,-1 0 0,1 0 0,-1-1 0,1 1 0,0 1 0,-5-28-9630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7:43.0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20 100 6144,'-12'-16'3402,"11"16"-3172,0-1 0,1 1 0,-1-1 0,1 0 0,-1 1 0,1-1 0,-1 0 0,1 0 0,-1 1 0,1-1 0,0 0 0,-1 0 0,1 1 0,0-1 0,0 0 0,-1 0 0,1 0 0,0 1 0,0-1 0,0 0 0,0 0 0,0 0 0,0 0 0,1 1 0,-1-1 0,0 0 0,0 0 0,1-1 0,0 0-86,1 0 1,-1 0-1,0 0 1,1 0-1,0 1 0,-1-1 1,1 0-1,0 1 1,0-1-1,3-1 1,4-2-215,1 0 0,0 0 0,1 1 0,12-4 0,-9 5-170,0 0-1,1 0 0,-1 2 0,23-1 1,-20 3-971,0 0 0,0 1 0,0 1 0,-1 1 0,1 0 1,21 10-1,49 15-869,-30-14 3587,-49-12-961,-1 0 2537,-11 3-1414,1-3-1557,-48 49 2420,28-29-1550,-37 45 0,59-68-960,0 1 0,1 0 0,-1-1 0,1 1 0,-1 0 1,1-1-1,-1 1 0,1 0 0,0 0 0,-1-1 0,1 1 0,0 0 1,0 0-1,-1 0 0,1 0 0,0-1 0,0 1 0,0 0 0,0 0 0,0 0 1,0 0-1,0 0 0,0-1 0,1 1 0,-1 0 0,0 0 0,1 1 1,0-1 17,0-1 0,0 1 0,-1 0 0,1-1 0,0 1 0,0-1 0,0 1 0,0-1 0,0 1 0,0-1 0,0 0 0,1 0 1,-1 1-1,0-1 0,0 0 0,0 0 0,0 0 0,0 0 0,0 0 0,2-1 0,4 0 21,0-1 1,0 0-1,0-1 0,0 1 1,0-1-1,-1-1 0,9-4 0,-8 3-147,0 1-1,1 1 0,-1-1 0,1 1 0,0 0 1,9-1-1,-15 3 49,-1 1 1,1 0 0,-1 0 0,0 0-1,1 0 1,-1 0 0,1 0-1,-1 0 1,1 0 0,-1 0-1,0 1 1,1-1 0,-1 1-1,0-1 1,1 1 0,-1-1-1,0 1 1,0 0 0,2 1-1,-1 0-3,0 0 0,0 1 0,0-1 0,-1 1 0,1-1 0,-1 1 0,2 3 0,-2-3 8,1 0-1,0 1 0,-1-1 1,1 0-1,1 0 0,-1 0 0,4 4 1,-5-6-153,0-1-1,0 1 1,-1-1 0,1 1 0,0 0 0,0-1 0,0 0-1,0 1 1,0-1 0,0 0 0,0 1 0,0-1 0,0 0 0,0 0-1,0 0 1,0 0 0,2 0 0,17-6-5742,-18 6 5692,15-4-2334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7:43.3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 7 6656,'0'0'2144,"1"5"-1307,-1 0-294,1 1 1,-1 0-1,0 0 0,-1 0 1,1 0-1,-3 11 0,-14 39 3006,4-14-2336,13-34-662,2-6-192,11-11-105,12-17-837,-12 10 124,15-27-1,-20 29 226,1 0 0,20-23 0,-28 36 221,-1 0 0,1 0 0,0 1 0,-1-1 0,1 0 1,0 0-1,0 0 0,0 1 0,0-1 0,0 1 0,-1-1 0,1 1 0,0-1 0,0 1 0,1-1 0,-1 1 0,0 0 0,0-1 0,0 1 0,0 0 0,0 0 0,0 0 1,0 0-1,0 0 0,1 0 0,-1 0 0,0 0 0,0 1 0,0-1 0,0 0 0,0 1 0,0-1 0,0 1 0,0-1 0,0 1 0,1 0 0,0 1 81,-1 0 0,1-1 0,0 1 0,-1 1-1,0-1 1,1 0 0,-1 0 0,0 0 0,0 1 0,0-1-1,0 0 1,-1 1 0,1-1 0,0 5 0,-1 4 124,0 1 0,0-1 0,-3 14 0,0 17 26,3-41-274,0-1-1,0 1 0,0 0 0,0 0 0,0 0 0,0-1 0,0 1 0,0 0 0,0 0 0,1-1 0,-1 1 0,0 0 1,0 0-1,1-1 0,-1 1 0,1 0 0,-1-1 0,1 1 0,-1 0 0,1-1 0,-1 1 0,1-1 0,-1 1 0,1-1 1,0 1-1,10 1-3295,1-2 1144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19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30 3072,'3'-4'372,"1"0"1,-1 0 0,1 1-1,0 0 1,5-5-1,4 4 3009,-14 9-2547,-1 0 1,0 0 0,0 0-1,0 0 1,-4 6 0,-49 70 1879,49-69-2583,-10 15 160,2 0 1,1 1-1,-12 36 0,23-60-259,1-1 0,1 1 0,-1 0 0,1 0 0,-1 0 0,1 0 0,0 0 0,0 0 0,1 0-1,-1 0 1,1-1 0,2 7 0,-3-8-98,1 0 0,0-1 1,0 1-1,0-1 0,0 1 0,0-1 0,1 1 0,-1-1 0,0 0 1,1 1-1,-1-1 0,1 0 0,-1 0 0,1 0 0,0 0 0,-1 0 0,1-1 1,0 1-1,-1 0 0,1-1 0,0 1 0,0-1 0,0 0 0,0 0 0,0 0 1,-1 0-1,3 0 0,4 0-1061,-1-1 1,0 0-1,10-3 1,-12 3 331,22-3-1541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7:43.8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152 1 6816,'-1'0'138,"1"-1"1,-1 1 0,1 0-1,-1 0 1,1 0 0,-1 0-1,0 0 1,1 0 0,-1 0-1,1 0 1,-1 0 0,1 1-1,-1-1 1,1 0 0,-1 0-1,1 0 1,-1 1 0,1-1-1,-1 0 1,1 0 0,-1 1-1,1-1 1,0 0 0,-1 1-1,1-1 1,-1 1 0,1-1-1,0 1 1,-1-1 0,1 0-1,0 1 1,0-1 0,-1 1-1,1-1 1,0 1 0,0-1-1,0 1 1,0 0 0,0-1-1,0 1 1,8 24 4426,-7-22-4364,-1 1 0,1-1-1,-1 1 1,0-1 0,0 1 0,0-1-1,-1 1 1,1-1 0,-1 1 0,0-1-1,0 1 1,0-1 0,-2 5-1,0-4-121,0 0-1,0 0 1,0 0-1,0 0 1,-1-1-1,1 1 0,-1-1 1,0 0-1,-5 3 1,-1 0-102,0-1 0,0 0 0,-20 6 0,10-3 195,10-7-105,3-1-13,7 0-56,0 0 1,0 1 0,0-1-1,0 0 1,0 0-1,-1 0 1,1 0-1,0 0 1,0 0 0,0 0-1,0 0 1,0 0-1,0 0 1,0 0 0,0 0-1,0 0 1,0 0-1,0 0 1,0 0 0,0 0-1,0 0 1,0 0-1,0 0 1,0 0-1,0 1 1,0-1 0,0 0-1,0 0 1,0 0-1,0 0 1,0 0 0,0 0-1,0 0 1,0 0-1,0 0 1,0 0-1,0 0 1,0 0 0,0 0-1,0 1 1,0-1-1,0 0 1,0 0 0,0 0-1,0 0 1,0 0-1,0 0 1,0 0 0,0 0-1,0 0 1,0 0-1,0 0 1,0 0-1,0 0 1,0 0 0,0 0-1,0 0 1,0 0-1,1 0 1,-1 0 0,0 0-1,0 0 1,1 2 1,1 1 1,0-1-1,-1 0 1,0 0 0,1 0-1,0 5 1,-1-5-1,0 0-1,0 0 1,-1 0 0,1-1 0,0 1-1,1 0 1,-1 0 0,0-1-1,0 1 1,1-1 0,-1 1 0,1-1-1,0 0 1,2 3 0,12 3 97,0-1-1,1 0 1,22 4 0,-18-5-58,-16-4-411,1-1 0,-1 0 0,1 0 0,-1 0 0,0-1 0,1 0 0,-1 0 0,0 0 0,1-1-1,-1 0 1,0 0 0,6-3 0,11-6-5084,-13 7 3158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7:44.3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0 134 5632,'0'0'1834,"9"3"977,-3-3-2364,1-1 1,-1 0-1,0 0 0,0-1 1,0 1-1,0-1 0,8-4 1,40-23 146,-48 25-484,0 1-28,-1-1 1,-1 0-1,1 0 1,0 0 0,-1 0-1,7-9 1,-10 12-68,0-1-1,0 0 1,0 0 0,0 0 0,0 1 0,0-1-1,0 0 1,-1 0 0,1 0 0,-1 0 0,1-2 0,-1 2-24,0 1 1,0 0 0,-1 0 0,1 0 0,0 0 0,0 0 0,-1-1 0,1 1 0,-1 0 0,1 0 0,-1 0 0,1 0 0,-1 0 0,1 0 0,-1 0 0,0 0-1,0 1 1,0-1 0,1 0 0,-3-1 0,1 1 15,0 0 0,0 0 1,0 0-1,0 0 0,0 1 0,-1-1 0,1 1 0,0 0 0,0-1 0,0 1 1,-1 0-1,1 0 0,0 0 0,0 1 0,0-1 0,0 0 0,-1 1 0,1 0 0,-2 0 1,-3 2 256,0-1 1,1 1 0,0 0 0,-11 8 0,10-7-20,1 1 1,1 1-1,-1-1 0,1 1 1,0 0-1,0 1 0,1-1 1,-1 1-1,2 0 0,-1 0 1,-3 10-1,6-14-124,-1 1 0,1 0 0,1 0 1,-1-1-1,1 1 0,-1 0 0,1 0 0,0 0 0,0 0 0,2 7 0,-1-8-56,0-1-1,0 1 0,0 0 1,0-1-1,0 1 0,1-1 1,-1 1-1,1-1 0,0 0 1,0 0-1,0 1 1,0-1-1,0-1 0,0 1 1,0 0-1,4 1 0,0 1-44,0-1 0,1-1-1,-1 1 1,1-1 0,0 0 0,-1-1-1,1 0 1,0 0 0,0 0-1,12-1 1,7-1-971,36-7 1,-62 8 933,75-15-6148,-39 10 3184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7:54.0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59 4896,'-5'3'11903,"6"-4"-11833,0-1 0,0 1-1,0-1 1,0 1 0,-1 0-1,1-1 1,0 1-1,-1-1 1,1 0 0,-1-1-1,4-8 419,-4 11-456,1 0 1,-1-1 0,0 1 0,0 0-1,0-1 1,1 1 0,-1 0-1,0-1 1,0 1 0,0 0 0,0-1-1,0 1 1,0 0 0,0-1-1,0 1 1,0 0 0,0-1 0,0 1-1,0 0 1,0-1 0,0 1-1,0 0 1,0-1 0,-1 0 0,1 1-30,-13-13 328,6 6-2529,1 3 583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9:29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4 1824,'9'-4'8565,"-11"8"-8345,1-1 0,-1 0 1,1 1-1,0-1 0,0 1 0,0 4 1,-4 16 258,-15 35 382,-16 52 145,30-90-870,-53 177 1163,46-162-1054,-1-1 0,-2 0 1,-28 44-1,35-68-129,2-2-14,22-5-5781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9:29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2 276 4384,'-1'-1'152,"1"0"1,0 0-1,0 0 0,0 0 1,-1 0-1,1 0 0,0 0 1,0 0-1,0 0 0,1 0 1,-1 1-1,0-1 1,0 0-1,0 0 0,1 0 1,-1 0-1,1 0 0,-1 0 1,0 0-1,1 1 0,-1-1 1,2-1-1,16-19 1479,-10 12-1246,22-28 292,-1-1 0,32-59 1,-61 95-665,5-6 46,-1 1 1,10-13 0,-13 19-52,0 0 0,0 0 0,0 0 0,0 0 1,0 0-1,0 0 0,0 0 0,0 0 1,0 1-1,0-1 0,0 0 0,1 1 0,-1-1 1,0 1-1,1-1 0,-1 1 0,0-1 0,1 1 1,-1 0-1,0 0 0,1 0 0,-1 0 0,0 0 1,1 0-1,2 0 0,-3 1 13,0 0-1,-1-1 1,1 1 0,0 0 0,-1 0-1,1-1 1,0 1 0,-1 0 0,1 0-1,-1 0 1,1 0 0,-1 0 0,1 0-1,-1 0 1,0 0 0,0 0 0,1 0-1,-1 0 1,0 0 0,0 1 0,1 24 357,-1-25-371,-1 12 206,0 1 0,-2 0-1,0 0 1,-6 19 0,-4 13 430,13-46-609,0 1 0,0-1-1,0 0 1,0 0 0,0 1 0,0-1 0,0 0 0,-1 1 0,1-1 0,0 0-1,0 0 1,0 1 0,0-1 0,0 0 0,0 1 0,0-1 0,1 0 0,-1 1-1,0-1 1,0 0 0,0 0 0,0 1 0,0-1 0,0 0 0,0 0 0,1 1-1,-1-1 1,0 0 0,0 0 0,0 1 0,1-1 0,-1 0 0,0 0-1,10-4 547,13-17-279,-22 20-291,9-11-82,1 2-1,1-1 0,20-13 0,-29 22 40,0 0-1,1 0 1,-1 0-1,1 0 1,0 1 0,-1-1-1,1 1 1,0 0-1,0 0 1,0 0-1,0 1 1,-1-1 0,1 1-1,0 0 1,0 0-1,0 0 1,0 1-1,0 0 1,4 1 0,-4-1 126,-1 1 0,1 1 0,-1-1 1,0 0-1,0 1 0,0 0 0,0 0 1,-1 0-1,1 0 0,-1 0 0,1 0 1,2 7-1,-3-7-67,0 1 0,0-1-1,0 0 1,0 0 0,1 0 0,-1 0 0,1 0 0,-1-1-1,1 1 1,0-1 0,0 1 0,1-1 0,-1 0 0,4 1-1,-1-1-828,1-1 0,-1 1 0,1-1 0,11-1 0,-1 0-1277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9:32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1 834 3136,'0'1'133,"1"14"4022,1-15-3996,0 0 1,0-1-1,0 1 1,0-1-1,0 0 1,0 1-1,0-1 1,0 0-1,-1 0 1,1 0-1,0-1 1,2-1-1,19-19 381,-17 17-385,29-31 261,73-76 105,-88 90-516,-2-2 1,-1 0 0,18-33 0,28-81-34,-57 123 98,0 2-27,-5 16-74,-9 24-13,-73 206 919,80-230-855,-4 9 57,1 0 0,-4 23 0,7-32-22,1-1 0,-1 1 0,1 0 0,0-1-1,0 1 1,0 0 0,0-1 0,1 1 0,-1 0 0,1-1-1,-1 1 1,1-1 0,0 1 0,0-1 0,0 1-1,0-1 1,1 0 0,-1 1 0,1-1 0,2 3 0,-3-4-9,1 0 1,0 0 0,-1 0 0,1-1 0,0 1 0,-1 0 0,1-1 0,0 1 0,0-1 0,0 0 0,-1 1-1,1-1 1,0 0 0,0 0 0,0 0 0,0 0 0,0-1 0,-1 1 0,1 0 0,0-1 0,0 1 0,0-1-1,-1 0 1,4-1 0,5-3 96,-1 0-1,17-13 1,-9 5-79,-1-1-1,0-1 1,19-23 0,35-53 159,-67 87-211,95-138 222,-49 69-190,119-178-322,-147 215 323,-17 28 10,0 0 0,1 0 0,0 1 0,8-10 0,-33 29-305,8 0 335,2 0 1,0 1 0,0 0 0,2 0 0,-12 22-1,7-13-55,-12 27 127,-31 83 1,8-17-20,30-76-110,-6 12 265,1 1 0,-21 75-1,43-119-33,3-10 83,6-9-95,14-11-71,-15 15-208,0 0 1,1 0 0,0 0 0,0 1 0,0 0 0,10-5 0,-9 7 56,-1-1 0,1 0 0,-1-1 0,9-8 0,-12 9-62,0 1 0,1-1 0,0 1 0,0 0 0,0 1-1,0-1 1,1 1 0,-1 0 0,10-2 0,-14 5 27,-1-1 0,0 1 0,1 0 0,-1 0 0,0 0 0,1 0 0,-1 0 0,1 0 0,-1 0 0,0 0 0,1 1 0,-1-1 0,0 0 0,1 1 0,-1-1 0,0 1 0,1 0 0,-1-1 0,0 1 0,0 0-1,0 0 1,0 0 0,0 0 0,0 0 0,0 0 0,0 0 0,0 0 0,0 0 0,0 0 0,-1 0 0,1 1 0,-1-1 0,1 0 0,-1 0 0,1 1 0,-1-1 0,1 3 0,1 6 50,-1-1 1,0 1-1,-1 0 1,-1 14-1,1-8-90,0 23 653,0-39-587,0 0-1,1 1 1,-1-1 0,0 0 0,0 0 0,0 1-1,1-1 1,-1 0 0,0 0 0,1 1-1,-1-1 1,0 0 0,1 0 0,-1 0 0,0 0-1,0 0 1,1 0 0,-1 1 0,0-1 0,1 0-1,-1 0 1,1 0 0,-1 0 0,0 0-1,1 0 1,-1 0 0,0 0 0,1 0 0,-1-1-1,0 1 1,1 0 0,-1 0 0,0 0 0,1 0-1,17-5 90,-15 4-48,9-3-20,0 0 0,0-1 0,-1-1-1,1 0 1,14-10 0,49-43-62,-21 15-123,-47 37 124,8-5-216,-15 12 236,0 0 0,0 0-1,1 0 1,-1 0 0,0 0 0,0-1 0,0 1 0,0 0 0,0 0 0,0 0-1,0 0 1,1 0 0,-1 0 0,0 0 0,0 0 0,0 0 0,0 0-1,0 0 1,0 0 0,0 0 0,1 0 0,-1 0 0,0 0 0,0 0 0,0 0-1,0 0 1,0 1 0,0-1 0,0 0 0,0 0 0,1 0 0,-1 0 0,0 0-1,0 0 1,0 0 0,0 0 0,0 0 0,0 0 0,0 0 0,0 1-1,0 9-169,-4 0 129,0 0-1,0-1 0,0 1 0,-1-1 0,-11 15 1,-9 19 42,9-17 60,12-21-33,1 0 1,0 0-1,-5 12 1,8-17-14,-1 0 0,1 1 0,0-1 0,0 0 0,0 1 0,0-1 0,0 0 0,0 1 0,0-1 0,0 0 0,-1 1 0,1-1 0,0 0 0,0 1 0,0-1 1,1 0-1,-1 1 0,0-1 0,0 0 0,0 1 0,0-1 0,0 0 0,0 1 0,0-1 0,0 0 0,1 0 0,-1 1 0,0-1 0,0 0 0,1 1 0,9-2 236,10-9 0,-20 10-246,5-4 11,0 0 0,0 0 0,0-1 0,-1 1 0,1-1 0,-1 0 0,0 0-1,3-6 1,2-4-415,12-29 0,-22 63-465,-7 15 931,8-32-56,-1 0-1,0 0 1,1 0-1,0 0 1,-1 0 0,1 0-1,0 0 1,0 1-1,0-1 1,1 0-1,-1 0 1,0 0-1,1 0 1,-1 0 0,1 0-1,0 0 1,0 0-1,0 0 1,1 3-1,-1-4 15,0 1 0,0-1 0,0 0 0,0 0 0,0 0 1,1 0-1,-1 0 0,0 0 0,0 0 0,1 0 0,-1-1 0,0 1 0,1 0 0,-1-1 0,1 1 0,-1-1 0,1 0 0,-1 1 0,1-1 0,-1 0 0,1 0 0,-1 0 0,1 0 0,-1 0 0,1 0 0,-1 0 0,3-1 0,5-2 18,0-1-1,0 0 1,-1 0 0,1-1-1,-1 0 1,0 0 0,-1-1-1,1 0 1,-1 0-1,0-1 1,0 0 0,9-13-1,0-3 33,0 0-1,-2-1 1,12-26-1,-5 1 33,19-65 0,-32 89-96,5-14-76,-2-2 0,-1 1-1,6-60 1,-16 95 59,0-22-167,-1 26 131,0 3 7,-2 5 10,0 0 0,1 0 1,1 0-1,-3 14 0,-4 30 42,3 2-1,2-1 0,2 0 1,2 1-1,11 66 1,-8-97 106,2 0 0,14 39 0,-15-50-276,0 0 0,0 0 0,1-1 0,1 1 0,0-2 0,15 19 0,-4-14-1718,-17-13 1675,0-1 0,0 1 0,0-1-1,-1 0 1,1 1 0,0-1 0,0 0-1,0 0 1,0 0 0,0 1 0,0-1-1,0 0 1,0 0 0,0 0 0,0-1-1,0 1 1,0 0 0,1-1 0,-2 1 115,1 0 0,-1 0 0,0 0 0,0 0 0,1 0 0,-1 0 0,0 0 0,0-1-1,1 1 1,-1 0 0,0 0 0,1-1-255,-1 1 255,0 0 0,0-1 0,0 1 0,0 0 0,0 0 0,1-1 0,-1 1 0,0 0 0,0 0 0,0-1 0,0 1 0,0 0 0,0 0 0,0-1 0,0 1 0,0 0 0,0-1 0,0 1 0,0 0 0,0 0 0,0-1 0,0 1 0,-1 0 0,1 0 0,0-1 0,0 1 0,0 0 0,0 0 0,0 0 0,0-1 0,-1 1 0,1-1-255,-1 1 255,-1-4-748,-3-7-1348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9:32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70 4736,'-25'-15'2144,"12"15"32,16 0-1376,7 0-64,2 0-448,14-5 160,10 5-256,8-6 96,4 1-160,0-3 64,0 5-96,-9-9-2016,2 8 1024,-20-3-3808,-8 2 2656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9:33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78 4064,'-26'-8'1824,"34"5"512,5 3-1440,18-3 480,10 3-800,15-9-64,6 5-320,13-8 96,-1 1-160,19-5-2240,-3 4 1120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9:35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1 892 1728,'0'0'789,"14"-2"3030,-1-2-3079,1-1 1,-1 0-1,-1 0 1,15-9-1,-15 8-442,24-13 23,0-1 1,-1-1 0,-1-2 0,-1-2 0,43-41-1,-48 36-293,-1-2 0,-1-2-1,-1 0 1,22-43 0,44-102 260,-72 134-307,28-94 1,-43 125 45,-1 0 1,-1 0 0,0-1 0,-1-18-1,-1 32-33,1 1 0,-1-1-1,0 0 1,0 1 0,0-1-1,0 1 1,0-1 0,0 0-1,0 1 1,0-1 0,-1 1-1,1-1 1,0 0 0,0 1-1,0-1 1,-1 1 0,1-1 0,0 1-1,-1-1 1,1 1 0,0-1-1,-1 1 1,1-1 0,0 1-1,-1 0 1,1-1 0,-1 1-1,0-1 1,0 1 2,0 0 0,0 0 0,1 0-1,-1 0 1,0 1 0,0-1 0,0 0 0,0 1 0,1-1 0,-1 0 0,0 1-1,0-1 1,1 1 0,-1-1 0,0 1 0,0 0 0,-5 4-17,1 0 1,0 1-1,-5 7 0,-3 7 69,2 0-1,0 1 0,1 0 1,1 1-1,-7 25 1,3 1 311,-9 62 0,10-34 222,-3 118 1,15-186-539,0-1 0,1 1 1,0 0-1,1-1 1,-1 1-1,2-1 1,3 12-1,-5-17 4,0-1-1,0 1 0,0 0 1,0 0-1,0 0 0,0-1 1,0 1-1,1 0 0,-1-1 1,0 0-1,1 1 0,-1-1 1,1 0-1,0 1 0,-1-1 1,1 0-1,0 0 1,0 0-1,0-1 0,0 1 1,0 0-1,0-1 0,0 1 1,0-1-1,0 0 0,0 0 1,0 1-1,0-1 0,0-1 1,0 1-1,0 0 0,2-1 1,-1 0-13,0 0 1,0 0-1,-1-1 1,1 1-1,0-1 0,0 1 1,-1-1-1,0 0 1,1 0-1,-1-1 1,0 1-1,0 0 0,3-5 1,3-5-45,12-21 1,-12 18-44,-3 5 182,1-2-758,-5 12 171,-2 6 14,-13 80 81,12-78 446,1 0 0,0 0 0,0 0 0,1 1 0,0-1 1,1 10-1,-1-16-55,1 0 0,-1-1 0,0 1 0,1 0 0,-1 0 0,1 0 0,0-1 0,-1 1 0,1 0 0,0-1 0,0 1 0,0-1 1,0 1-1,0-1 0,0 1 0,1-1 0,-1 0 0,0 0 0,1 1 0,-1-1 0,1 0 0,-1 0 0,1 0 0,0-1 0,-1 1 1,1 0-1,0-1 0,0 1 0,-1-1 0,1 1 0,0-1 0,0 0 0,3 0 0,0 0 31,1 0 0,0-1 0,0 0 0,-1 0 0,1-1 0,-1 0 0,1 0 0,6-3 0,5-4 49,18-13 0,0 0 142,-5 4-258,-17 9-56,0 1-1,1 1 1,0 0 0,0 1-1,0 0 1,19-3 0,-32 8 64,0 1 0,0 0 0,0-1 0,0 1-1,1 0 1,-1 0 0,0 0 0,0 0 0,0 0 0,0 0 0,0 1 0,1-1 0,-1 0 0,0 0 0,0 1 0,0-1 0,0 1-1,0-1 1,0 1 0,0-1 0,0 1 0,0 0 0,0 0 0,0-1 0,-1 1 0,1 0 0,0 0 0,0 0 0,-1 0 0,1 0-1,-1 0 1,1 0 0,-1 0 0,1 0 0,0 2 0,0 1 60,0 1-1,-1-1 1,1 1 0,-1 0-1,0-1 1,-1 1 0,0 6-1,-2 2 117,-7 22 0,7-26-9,0-1-1,1 1 1,0 0-1,-2 16 0,4-25-154,0 0-1,0 0 0,0 0 0,0 0 0,0 0 0,0 1 0,0-1 0,0 0 0,0 0 0,0 0 0,0 0 0,0 0 0,0 0 1,0 1-1,0-1 0,0 0 0,0 0 0,1 0 0,-1 0 0,0 0 0,0 0 0,0 0 0,0 1 0,0-1 0,0 0 1,0 0-1,0 0 0,0 0 0,1 0 0,-1 0 0,0 0 0,0 0 0,0 0 0,0 0 0,0 0 0,0 0 0,1 0 1,-1 0-1,0 0 0,0 0 0,0 0 0,0 0 0,0 0 0,0 0 0,1 0 0,-1 0 0,0 0 0,0 0 0,0 0 1,0 0-1,0 0 0,0 0 0,1 0 0,-1 0 0,0 0 0,0 0 0,0 0 0,0 0 0,0 0 0,0 0 0,0-1 0,0 1 1,1 0-1,-1 0 0,0 0 0,7-7-33,-6 6 75,29-24-114,1 1-1,1 2 1,37-20 0,-66 40 44,0 0 0,0 1 0,0-1-1,1 1 1,-1 0 0,1 0 0,-1 0 0,1 1 0,0-1 0,6 1 0,-9 0 9,0 0-1,1 0 1,-1 0 0,0 1-1,0-1 1,0 0 0,0 1-1,0-1 1,0 1 0,0-1-1,0 1 1,0-1 0,0 1-1,0 0 1,0 0 0,0-1-1,-1 1 1,1 0 0,0 0-1,0 0 1,-1 0 0,1 0-1,-1 0 1,1 0 0,-1 0-1,1 0 1,-1 0 0,0 0-1,1 0 1,-1 0 0,0 0-1,0 0 1,0 1 0,0-1-1,0 0 1,0 2 0,0 4 23,-1-1-1,0 1 1,-3 11 0,-1 4 246,5-22-231,0 1 1,0 0-1,0-1 0,0 1 1,0-1-1,0 1 1,0 0-1,0-1 0,-1 1 1,1-1-1,0 1 0,0 0 1,-1-1-1,1 1 1,0-1-1,-1 1 0,1-1 1,-1 1-1,1-1-8,0-1 1,0 0-1,1 0 0,-1 1 0,1-1 1,-1 0-1,0 0 0,1 1 0,-1-1 1,1 0-1,0 1 0,-1-1 0,1 1 1,-1-1-1,2 0 0,10-12-81,-10 11 51,0 0-1,0 0 1,0-1-1,0 1 1,0 0-1,1 1 1,-1-1-1,1 0 1,4-1-1,-7 2 0,0 1 0,0 0 0,1 0 0,-1 0 0,0 0 0,0 0 0,0 0 0,0 0 0,0 0 0,0 0 0,0 0 0,1 0 0,-1-1 1,0 1-1,0 0 0,0 0 0,0 0 0,0 0 0,1 0 0,-1 0 0,0 0 0,0 0 0,0 0 0,0 0 0,0 0 0,1 0 0,-1 0 0,0 1 0,0-1 0,0 0 0,0 0 0,0 0 0,0 0 0,1 0 0,-1 0 0,0 0 0,0 0 0,0 0 0,0 0 0,0 1 0,0-1 0,0 0 0,0 0 1,1 0-1,-1 0 0,0 0 0,0 0 0,0 1 0,0-1 0,0 0 0,0 0 0,0 0 0,0 0 0,0 0 0,0 1 0,0-1 0,0 0 0,0 0 0,0 0 0,0 0 0,0 0 0,0 1 0,0-1 0,2 7-100,-1-2 136,0 0 0,0 0-1,0-1 1,0 11 485,-7-15-556,4 0-69,5 0 110,-3 0 131,0-5-139,5-7 6,-4 11-21,1 0 25,0 0-1,0 0 1,-1 0 0,1 0-1,0 0 1,-1-1-1,0 1 1,1 0 0,-1-1-1,0 0 1,2-1-1,-2 2 5,-1 0-1,1 0 1,0 0-1,0 0 1,-1 0-1,1 0 1,0 0-1,0 0 1,0 1-1,0-1 1,1 0-1,-1 0 1,0 1-1,2-1 1,-2 0-3,0 1 0,0-1 1,1 0-1,-1 0 1,0 1-1,0-1 1,0 0-1,1 0 0,-1 0 1,0 0-1,-1 0 1,2-2-1,0 0-1,-1 1 1,1 0-1,0 0 1,0 0-1,0 0 0,0 0 1,0 0-1,0 0 0,0 0 1,0 1-1,1-1 1,-1 1-1,1 0 0,-1 0 1,1 0-1,4-1 0,-1-1-106,-6 3 106,0 0-1,0 0 1,0 0-1,0 0 1,0 0-1,0 1 1,0-1-1,0 0 1,0 0-1,0 0 1,0 0-1,0 0 1,0 0-1,0 0 1,0 0 0,0 0-1,0 0 1,0 0-1,0 0 1,0 0-1,0 0 1,0 0-1,0 0 1,0 0-1,0 0 1,0 0-1,0 0 1,0 0-1,0 0 1,0 0-1,1 0 1,-1 0-1,0 1 1,0-1-1,0 0 1,0 0-1,0 0 1,0 0-1,0 0 1,0 0-1,0 0 1,0 0-1,0 0 1,0 0-1,0 0 1,0 0-1,0 0 1,0 0-1,0 0 1,0 0-1,0 0 1,0 0-1,0 0 1,1-1-1,-1 1 1,0 0-1,0 0 1,0 0-1,0 0 1,0 0-1,0 0 1,0 0-1,0 0 1,0 1-117,1 0-52,1 1 165,-1-1 0,1 1 0,-1 0 0,1 0 0,-1 0 0,0 0 0,0 0 0,0 0 0,0 0 0,0 1 0,0-1 0,-1 0 0,1 0 0,-1 1 0,1 3 0,0 6 22,-2 23-1,1-16 52,0 21-100,0-40 38,0 1 1,1-1-1,-1 1 0,0-1 1,1 1-1,-1-1 0,0 0 1,1 1-1,-1-1 0,1 0 1,-1 1-1,0-1 0,1 0 1,-1 0-1,1 0 0,-1 1 1,1-1-1,-1 0 0,1 0 1,-1 0-1,1 0 0,-1 0 1,1 0-1,0 0 0,0 0 1,17 1 236,-17-1-219,4 0-11,0-1 0,1 0 0,-1 0 0,0 0-1,0 0 1,0-1 0,0 0 0,7-3 0,4-5 66,17-11 0,-8 5-76,-3 0 91,29-24-1,-34 27-58,-15 12-55,1-1 0,-1 1 1,1-1-1,-1 0 0,0 0 1,0 0-1,2-2 0,-9 13-206,1 0-1,-5 15 1,7-19 259,1 0 0,0 0 0,0 0 0,0 0 1,0 0-1,1 0 0,0 0 0,0 1 0,0-1 1,2 9-1,-1-11-32,0 1 1,0-1 0,0 0-1,1 1 1,-1-1-1,1 0 1,0 0-1,0 0 1,4 5 0,-4-7 12,-1 0-1,1 0 1,-1 0 0,1 0 0,-1 0 0,1 0-1,0-1 1,-1 1 0,1 0 0,0-1 0,-1 0 0,1 1-1,0-1 1,0 0 0,-1 0 0,1 0 0,0 0-1,0 0 1,0 0 0,-1 0 0,3-1 0,5-2 35,0 1 0,0-1 0,-1 0 0,0-1 0,1 0 0,-2 0 1,1-1-1,0 1 0,8-9 0,-5 3-16,-1 1 1,0-2-1,-1 0 0,0 0 1,9-16-1,0-6 14,-1-1 0,-1-1 1,15-53-1,23-87-54,18-51-8,-70 215-200,-5 8 19,2 4 188,0-1 1,1 1-1,-1-1 1,0 1-1,0 0 1,0-1-1,1 1 1,-1 0-1,0 0 1,1 0-1,-1-1 1,1 1-1,-1 0 0,1 0 1,0 0-1,-1 0 1,1 0-1,-1 1 1,-13 41-57,-16 79 1,6 48 72,22-147 42,0 1-1,2 0 0,4 38 0,-4-54-40,2-1-1,-1 0 1,1 1-1,0-1 1,0 0-1,1 0 0,0 0 1,0 0-1,1-1 1,0 1-1,0-1 1,1 0-1,-1 0 0,1-1 1,8 8-1,-6-8 42,0 0 0,0-1 0,1 0 0,-1 0 0,1-1 0,0 0 0,0 0 0,0-1 0,11 2-1,-5-2-536,0 0-1,0-2 0,0 0 0,26-2 0,-39 2 188,1 0 0,0 0 0,0-1 0,-1 1-1,1 0 1,0-1 0,0 1 0,-1-1 0,1 1 0,0-1 0,-1 0-1,1 0 1,0 0 0,-1 0 0,0 0 0,1 0 0,-1 0 0,1 0-1,-1 0 1,0-1 0,2-1 0,2-6-1658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9:36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28 5888,'0'-12'2688,"-10"20"-2336,15-8 1568,3 0-1120,5 0 384,10 0-704,3-4-160,5 0-192,9-4-160,4 8 0,0-3 448,-1 3-224,-4-5-448,-8 10 160,-13-5-3040,0 0 1728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19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44 4576,'-44'-35'2048,"36"32"-1760,3-2-160,10 10-128,-2-5-352,7 0 192,3 3-448,5 5 352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9:36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707 95 4640,'-5'-11'2112,"18"11"-1824,-5-5 544,7 5-512,1-8 64,7 8-224,-5 0-96,3 4-32,-8 0-2592,1 4 1408</inkml:trace>
  <inkml:trace contextRef="#ctx0" brushRef="#br0" timeOffset="1">31 71 5152,'-18'-31'2336,"10"23"-2048,3 4 640,10 4-576,-1-8-224,5 5-96,9-5-320,8 5 160,0-2-736,0 10 480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9:37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11 3904,'3'-11'1760,"10"14"64,-8 5-1152,0 4 1280,3 9-1120,-8 5 928,0 6-1024,-8 7 544,3 0-736,-8 0-224,5 0-192,-10-8 96,5 4-128,-5-12-320,5-4 128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9:41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0 510 4064,'4'-19'6008,"9"-6"-4120,-2 4-1080,-4 8-516,-1 0 1,16-19-1,-5 7-81,6-13-18,1 1 0,2 1 1,37-39-1,-33 44-63,55-54-245,-77 77 134,1 1-1,0 0 0,1 1 1,0 0-1,0 1 1,0 0-1,1 0 1,12-3-1,-21 8-16,-1-1 0,0 1-1,1 0 1,-1-1 0,0 1-1,1 0 1,-1 0 0,1 0-1,-1 0 1,0 0 0,1 0-1,-1 0 1,1 1 0,-1-1-1,0 1 1,1-1-1,-1 1 1,0-1 0,0 1-1,1-1 1,-1 1 0,0 0-1,1 1 1,0 0 6,-1-1 1,0 1-1,0 0 0,0 0 0,0 0 0,0 0 1,0 1-1,0-1 0,-1 0 0,1 0 0,-1 0 0,0 0 1,1 5-1,-1 4 43,-1-1-1,1 0 1,-2 1 0,0-1 0,0 0-1,-1 0 1,0 0 0,0 0-1,-7 13 1,-5 5 37,-32 47 0,27-46 237,-34 36 0,43-53 354,26-24-361,45-38-223,27-23-280,-10-4 77,8-6-46,-79 78 123,0 0 0,0 0 0,0 0 0,1 1 0,0 0-1,8-3 1,-13 6 26,-1 1 0,1-1 0,-1 1 0,1-1 0,-1 1 0,0 0 0,1 0 0,-1 0 0,1 0 0,-1 0-1,1 0 1,-1 0 0,1 0 0,-1 1 0,1-1 0,1 1 0,-2 0 5,1 0 0,-1 0 0,0 0 0,0 0 0,0 0 0,0 0 0,0 1 0,0-1 0,0 0 0,0 1 0,-1-1 0,1 0 0,0 1 0,-1-1 0,1 1 0,-1-1 0,1 1 0,-1-1 0,0 3 1,2 5-2,-1 0 1,-1 1 0,0 0-1,0-1 1,-1 1 0,-1 9-1,-17 59 20,10-47 23,-14 40 379,22-64 188,4-12-413,10-17-99,-2-4-24,0 2-78,18-29 1,-13 29-130,0 2 1,20-22 0,-35 43 113,0 0 1,0 0 0,-1 0-1,1 0 1,0 0 0,0 0-1,0 0 1,0 1 0,0-1-1,1 0 1,-1 1 0,0-1-1,0 1 1,0-1 0,0 1-1,1-1 1,-1 1 0,0 0-1,1 0 1,-1-1 0,0 1-1,0 0 1,1 0 0,-1 1-1,0-1 1,3 0 0,-3 1 5,0 0 1,1 0-1,-1 0 1,0 0-1,0 1 1,0-1-1,0 0 1,0 0-1,-1 1 1,1-1-1,0 0 1,-1 1-1,1-1 1,-1 1 0,1-1-1,-1 1 1,1-1-1,-1 1 1,0-1-1,0 1 1,0-1-1,0 3 1,0 26-34,-2 0 0,-8 49 0,4-42 97,6-32-29,-1 0-1,1 1 1,0-1 0,0 1 0,0-1-1,1 0 1,2 11 0,-2-14 8,0 0 1,-1 0 0,1 0-1,0 0 1,0 0 0,1 0-1,-1 0 1,0 0 0,1-1-1,-1 1 1,1 0 0,-1-1-1,1 1 1,0-1 0,0 0-1,-1 1 1,1-1 0,0 0-1,0 0 1,0 0 0,0-1-1,3 2 1,0-1 12,1 0-1,-1-1 1,1 1-1,-1-1 1,0 0-1,1-1 0,4 0 1,40-10 137,-32 7-87,11-4-66,-1 0 1,-1-2 0,0-1-1,0-1 1,-1-2 0,-1 0-1,0-2 1,33-26 0,-35 20-71,-1 0 1,25-34 0,-22 25 7,-15 18-33,-74 90-299,-120 94 784,180-168-382,1 0 0,0 1 0,0-1 0,0 1 0,1-1 0,-4 7 0,6-10-22,-1 1 0,1-1 0,0 1 0,0-1 0,-1 1 0,1-1 0,0 1 0,0-1 0,0 1 0,0 0 0,0-1 0,0 1 0,0-1 0,0 1 0,0-1 1,0 1-1,0 0 0,0-1 0,1 1 0,-1-1 0,0 1 0,1 0 0,-1 0 1,1 0 0,0-1 1,0 1-1,0-1 0,0 1 1,0-1-1,0 1 0,0-1 1,0 0-1,0 1 0,0-1 1,0 0-1,0 0 0,0 0 1,0 0-1,0 0 0,0 0 1,1 0-1,5 0 37,0 0-1,-1-1 1,1 0 0,0-1-1,-1 1 1,1-1 0,-1 0-1,1-1 1,-1 0 0,10-6-1,1-2-29,0-2 1,17-16-1,-13 11-35,-20 17-12,0 0-1,-1 0 1,1 0-1,0 1 1,0-1-1,0 1 1,0-1-1,0 0 1,0 1 0,0 0-1,0-1 1,0 1-1,0 0 1,1-1-1,-1 1 1,0 0-1,2 0 1,-2 0 17,0 1 1,0-1-1,-1 0 1,1 1-1,0-1 0,0 1 1,-1 0-1,1-1 1,0 1-1,-1-1 0,1 1 1,0 0-1,-1 0 1,1-1-1,-1 1 1,1 0-1,-1 0 0,0 0 1,1-1-1,-1 1 1,0 0-1,1 1 0,0 2 21,1-1 0,-1 0 0,1 1-1,0-1 1,0 0 0,1 0-1,-1 0 1,1 0 0,5 4-1,-7-5 4,0-1-1,1 0 0,-1 0 1,1 0-1,0 0 0,-1 0 1,1 0-1,0-1 0,0 1 1,-1 0-1,1-1 0,0 0 1,0 1-1,0-1 0,0 0 0,0 0 1,0 0-1,-1 0 0,1 0 1,0 0-1,2-1 0,16-7 151,27-13 0,-36 15-210,1 0 1,1 1 0,-1 0 0,1 1 0,0 0-1,21-3 1,-28 7 35,-1 0 1,0 0-1,0 1 0,1 0 0,-1 0 1,0 0-1,0 0 0,7 4 0,5 2 52,17 12-1,-7-4-116,20 7 606,63 21-1,-104-41-602,-1-1-1,0 1 1,1-1-1,-1-1 1,1 1-1,-1-1 0,1 0 1,-1 0-1,0 0 1,1-1-1,-1 0 0,1 0 1,-1-1-1,10-3 1,-10 3-456,0-1 1,1 0-1,-1 0 1,0 0-1,-1-1 0,1 0 1,-1 0-1,1 0 1,-1 0-1,0-1 1,-1 1-1,1-1 1,4-8-1,46-104-4155,-48 96 5031,0 0 0,4-23 0,-7 26 651,-3 18-868,1-1 0,-1 1 0,0-1 0,0 1 0,0-1-1,1 0 1,-1 1 0,0-1 0,0 1 0,0-1 0,0 1 0,0-1 0,0 0 0,0 1 0,0-1-1,-1 1 1,1-1 0,0 0 0,-11 11 1809,-16 19-675,3-3-258,-42 37 0,23-31-257,-91 50-1,85-56-774,1 3-1,1 2 1,-44 37 0,67-48-3244,9 0 853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9:44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45 2560,'-3'0'5424,"6"-8"-2304,2 4-3002,0 1 0,0-1 0,0 1 0,0 0 0,0 0 0,0 0 0,1 1 0,-1 0 0,1 0 0,0 0 0,7-1 0,-9 3-114,0-1 0,0 0 1,0 1-1,0 0 0,0 0 1,0 0-1,1 1 0,-1-1 1,0 1-1,-1 0 0,1 0 1,0 0-1,0 1 1,0-1-1,0 1 0,-1 0 1,1 0-1,3 3 0,-6-4 2,0 0 0,0 0 0,0-1 0,-1 1 0,1 0 0,0 0 0,0 0 0,-1 0 0,1 0 0,-1 0 0,1 0-1,-1 0 1,0 0 0,1 0 0,-1 1 0,0-1 0,0 0 0,0 0 0,1 0 0,-1 0 0,0 0 0,-1 1 0,1-1 0,0 0 0,0 0 0,0 0 0,-1 0-1,0 2 1,-1 2 27,-1 0 0,0 0 0,0 0-1,-7 8 1,3-5-17,-53 65 266,-35 48 514,93-118-773,0 0 1,0 0-1,0 0 1,0 1 0,1-1-1,-1 0 1,-1 7 0,3-8-35,0 0-1,0 0 1,0 0 0,1 0 0,-1 0 0,0 0 0,1 0 0,-1 0 0,1 0 0,0-1 0,-1 1-1,1 0 1,0 0 0,0-1 0,0 1 0,0 0 0,2 1 0,8 10-9,23 21 0,-21-23 12,-1 1 1,13 16-1,-21-23 7,-1-1 1,0 1-1,-1 0 1,1 0-1,-1 0 1,0 0-1,0 0 1,0 0-1,-1 0 1,0 1-1,1 5 1,-2-3 70,0 0 1,-1 0 0,0 0-1,0-1 1,0 1 0,-1 0-1,0-1 1,-1 1 0,0-1-1,0 0 1,0 0 0,-5 7-1,5-9 1,-1 0 0,1 0 0,-1 0 0,0 0 0,0-1 0,-1 1 0,1-1 0,-1 0-1,0-1 1,0 1 0,-1-1 0,1 0 0,0 0 0,-1-1 0,-10 4 0,13-5 16,0-1 1,-1 0-1,1 1 1,0-1-1,-1 0 1,1-1-1,-1 1 0,1-1 1,-5-1-1,7 2-87,0 0 0,-1 0 0,1-1 0,0 1 0,0-1 0,0 1 0,0-1 0,0 0 0,0 1 0,0-1 0,0 0 0,0 0 0,0 1 0,0-1 0,1 0 0,-1 0 0,0 0 0,0 0 0,1 0 0,-1 0 0,1 0 0,-1-1 0,1 1 0,-1 0 0,1 0 0,0 0 0,0 0 0,-1-3 0,1 0-24,1-1-1,0 1 0,0-1 0,0 1 1,0 0-1,0-1 0,1 1 0,0 0 0,0 0 1,0 0-1,4-4 0,5-8-95,19-19 0,-25 29 103,21-21-6,2 0 0,0 2 0,58-38 1,106-51-163,-15 10 360,-167 97-106,1 0 1,-1 0 0,-1-1 0,1 0 0,-2-1 0,1 0 0,-1-1-1,0 0 1,6-10 0,-13 18-61,0 0 0,0 0 0,0 0 0,-1 1 0,1-1 0,-1 0-1,1 0 1,-1 0 0,0 0 0,0 0 0,0 0 0,0-4 0,0 6-30,0-1 0,0 0 0,-1 0 0,1 0 0,0 0 0,-1 0 0,1 0 0,-1 0 1,1 0-1,-1 0 0,1 1 0,-1-1 0,0 0 0,1 0 0,-1 1 0,0-1 0,0 0 0,0 1 0,1-1 0,-1 1 0,0-1 1,0 1-1,0 0 0,0-1 0,0 1 0,0 0 0,0-1 0,0 1 0,-1 0 0,-1 0-14,0-1 0,0 1 0,0 0 0,-1 1 0,1-1 0,0 1 0,0-1 0,0 1-1,0 0 1,0 0 0,0 0 0,0 0 0,-4 3 0,-4 3 9,1 0 0,-12 11 0,4-2 115,14-13-81,0 0-1,0 1 1,0-1-1,1 1 1,-1 0-1,1 0 0,0 0 1,1 0-1,-4 7 1,5-8 23,0 0 0,0 0 0,0 1 0,0-1 0,1 0 0,-1 1 0,1-1 0,0 0 0,0 1 0,0-1 0,1 1 0,-1-1 0,1 0 0,0 1 0,2 4 0,-1-2 7,0-1 0,0 0 0,0-1 0,1 1 0,0 0 0,0-1 0,0 1 0,1-1 0,-1 0 0,1 0 0,0-1 0,0 1 0,0-1 0,1 0 1,-1 0-1,1 0 0,7 3 0,-6-4 3,-1 0 1,1 0-1,1-1 1,-1 0-1,0 0 1,0-1-1,0 1 1,1-1-1,-1 0 1,0-1-1,0 0 1,0 0 0,0 0-1,0-1 1,8-2-1,71-30 202,115-63-1,-183 87-242,31-24 0,-42 30-11,-1 0-1,0 0 1,-1-1 0,1 0 0,-1 0 0,0 0 0,0-1-1,5-8 1,-9 13 13,1 1 0,-1-1 0,1 1 0,-1 0 0,1-1 0,0 1 0,-1 0 0,1-1 0,0 1 0,-1 0 0,1 0 0,0 0 0,-1 0 0,1 0 0,0 0 0,-1 0 0,1 0 0,0 0 0,-1 0 0,1 0 0,0 0 0,-1 0 0,2 1 0,3-1-13,26-2-149,-21 1 158,1 1 1,15 0-1,-26 0 0,10 1-39,-1 0 0,0 0-1,0 1 1,0 1 0,16 5-1,-23-7 29,0 0 0,0 0 1,-1 0-1,1 1 0,0-1 0,-1 0 0,1 1 0,0-1 0,-1 1 0,0 0 0,1-1 0,-1 1 0,0 0 0,0 0 0,0 0 0,0 0 0,0 0 1,0 0-1,-1 0 0,1 0 0,-1 0 0,1 0 0,-1 1 0,0-1 0,0 0 0,0 0 0,0 0 0,0 1 0,-1-1 0,0 4 0,-2 4-27,0-1-1,0 1 1,-7 13-1,-8 22 339,17-41-272,0 0-1,0 0 0,0 0 1,1 1-1,0-1 0,0 0 1,0 1-1,0-1 0,1 5 1,-1-9-16,0 1 0,0-1 0,0 1 0,1-1 0,-1 1 0,0-1 0,0 1 0,1-1 0,-1 1 0,0-1 0,0 0 0,1 1 0,-1-1 1,0 1-1,1-1 0,-1 0 0,1 1 0,-1-1 0,1 0 0,-1 1 0,0-1 0,1 0 0,-1 0 0,1 0 0,-1 1 0,1-1 0,0 0 0,1 0 14,0 0 0,0 0 0,-1 0 0,1 0 0,0 0 0,-1 0 0,1-1 0,3 0 0,2-2 32,0 0-1,0 0 1,8-6 0,58-44-65,-16 10-185,-47 36 149,3-2-203,-11 10 103,-7 7 23,-1 2 124,0 0 0,0 1 0,1 0-1,-5 16 1,8-23 23,1-1-1,0 1 0,0 0 1,1 0-1,-1 0 1,1-1-1,-1 1 0,1 0 1,1 0-1,-1 0 0,0 0 1,1-1-1,0 1 1,0 0-1,0 0 0,0-1 1,3 7-1,-2-9 0,0 1 0,-1-1 0,1 1 1,0-1-1,0 0 0,0 0 0,0 0 0,0 0 0,0 0 0,0 0 0,0-1 1,0 1-1,0 0 0,0-1 0,0 0 0,1 0 0,-1 0 0,0 0 0,0 0 1,0 0-1,3-1 0,1 1 18,1-1 0,-1 0 1,0 0-1,0-1 0,0 0 0,9-4 1,-9 3 5,1-1 1,-1-1-1,0 1 1,0-1-1,0 0 1,0-1-1,-1 1 1,0-1-1,0 0 1,5-9-1,-8 12-38,-1 0 0,1 0 0,-1 0 0,1 0 0,-1 0-1,0 0 1,0-1 0,0 1 0,-1-1 0,1 1 0,-1 0-1,0-1 1,1 1 0,-2-1 0,1 1 0,0-1 0,-1 1-1,0 0 1,1-1 0,-1 1 0,0 0 0,-1-1 0,1 1-1,-1 0 1,-2-4 0,0 3-55,0 0 0,-1 0-1,1 0 1,-1 1 0,0 0 0,0 0 0,0 0 0,-1 0-1,1 1 1,-1 0 0,1 0 0,-1 0 0,0 1-1,0 0 1,1 0 0,-1 1 0,0-1 0,-7 1-1,13 0 45,-1 0 0,0 0 0,1 1 0,-1-1 0,1 0-1,-1 0 1,1 0 0,-1 0 0,1 0 0,-1 1 0,1-1 0,-1 0-1,1 1 1,0-1 0,-1 0 0,1 1 0,-1-1 0,1 0-1,0 1 1,-1-1 0,1 1 0,0-1 0,-1 1 0,1-1-1,-1 1 1,2 0 9,-1-1 0,0 1-1,0-1 1,1 1 0,-1-1-1,0 1 1,0-1 0,1 0-1,-1 1 1,0-1 0,1 1-1,-1-1 1,1 0 0,-1 1-1,0-1 1,1 0 0,-1 0-1,1 1 1,-1-1-1,1 0 1,-1 0 0,1 0-1,-1 0 1,1 0 0,-1 0-1,1 1 1,-1-1 0,2 0-1,21 2 151,1-1 0,0 0-1,0-2 1,46-7-1,-25 3-337,20-2-1164,2 3 320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9:48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14 848 3392,'-13'-6'4585,"18"1"-3040,10-7-534,-3 5-901,1 1 0,0 0-1,0 1 1,1 1 0,-1 0 0,1 1-1,0 0 1,0 1 0,0 1 0,0 0 0,15 1-1,-26 0-96,-1 0-1,1 1 1,0-1 0,-1 1-1,1-1 1,0 1-1,-1 0 1,1 0-1,-1 0 1,1 0-1,-1 1 1,0-1-1,1 1 1,-1-1 0,0 1-1,0 0 1,0 0-1,0 0 1,0 0-1,-1 0 1,1 0-1,0 1 1,-1-1 0,0 0-1,0 1 1,1-1-1,0 4 1,0 5 73,0-1 0,0 1 0,-1-1 1,0 1-1,-1 16 0,0-18-48,0-7-26,-1 0 101,1 1-1,0 0 1,1 0-1,-1 0 0,0-1 1,1 1-1,0 3 1,0-6-73,-1 1 1,0-1-1,1 1 0,-1-1 1,1 1-1,-1-1 0,1 0 1,-1 1-1,1-1 1,-1 0-1,1 1 0,-1-1 1,1 0-1,-1 1 1,1-1-1,0 0 0,-1 0 1,1 0-1,-1 0 0,1 0 1,0 0-1,-1 1 1,1-1-1,-1 0 0,1-1 1,0 1-1,-1 0 1,1 0-1,-1 0 0,1 0 1,0 0-1,-1-1 0,1 1 1,0-1-1,6-1 48,0-1 0,0 0-1,0-1 1,0 1 0,-1-1-1,0 0 1,0-1 0,0 0-1,0 0 1,-1 0 0,0-1-1,0 1 1,0-1 0,-1 0-1,6-10 1,2-8-159,-1-1 0,-1-1 0,-2 1 0,0-1 1,-2 0-1,5-39 0,-11 60 49,1 2-121,-1 0 1,0 1-1,1-1 1,0 0-1,-1 1 1,3-5-1,-3 6 120,1 1 0,-1-1 1,1 1-1,-1-1 0,0 1 0,1-1 0,-1 1 1,1-1-1,-1 1 0,1 0 0,0-1 1,-1 1-1,1 0 0,-1-1 0,1 1 0,0 0 1,-1 0-1,1-1 0,0 1 0,-1 0 1,1 0-1,0 0 0,-1 0 0,1 0 0,-1 0 1,1 0-1,0 0 0,-1 0 0,1 1 1,0-1-1,-1 0 0,1 0 0,0 0 0,-1 1 1,1-1-1,31 15 106,-21-9 8,1-1 1,13 4-1,47 9 110,98 11 0,-71-14-75,-96-15-117,14 3 51,28 1-1,-44-4-60,-1 0-1,0 0 1,0 0 0,0 0-1,0 0 1,0 0-1,0 1 1,0-1-1,0 0 1,0 0 0,0 0-1,0 0 1,0 0-1,0 0 1,0 0 0,1 0-1,-1 0 1,0 0-1,0 0 1,0 0 0,0 0-1,0 0 1,0 0-1,0 0 1,0 0-1,0 0 1,0 0 0,0 1-1,0-1 1,0 0-1,0 0 1,0 0 0,0 0-1,0 0 1,0 0-1,0 0 1,0 0 0,0 0-1,0 0 1,0 0-1,0 0 1,0 0-1,0 1 1,0-1 0,0 0-1,0 0 1,0 0-1,0 0 1,0 0 0,0 0-1,0 0 1,0 0-1,0 0 1,0 0-1,0 0 1,0 0 0,-1 0-1,1 0 1,0 0-1,0 1 1,-6 6-77,-8 6-46,13-12 108,-5 4-11,0 0 1,-1-1-1,1 0 0,-10 5 0,-11 6 33,-10 5 57,26-15-13,0 1 1,1 0-1,-1 0 0,-8 8 1,18-13-43,0 0 1,0 0-1,0-1 0,0 1 1,1 0-1,-1 0 1,0 0-1,1 0 0,-1 0 1,0 0-1,1 0 0,-1 0 1,1 0-1,0 0 1,-1 0-1,1 1 0,0-1 1,0 0-1,0 0 1,0 0-1,0 0 0,0 0 1,0 2-1,0-1 9,1-1 0,0 0 0,-1 1 0,1-1-1,0 0 1,0 0 0,-1 0 0,1 0 0,0 0 0,0 0 0,0 0 0,1 0-1,-1 0 1,0 0 0,0 0 0,0 0 0,1-1 0,-1 1 0,2 0 0,3 1 71,1 0 0,-1 0 0,1-1 1,-1 0-1,1 0 0,0-1 0,-1 0 1,9-1-1,2 0 96,33-8 0,-42 8-134,-1-2 0,1 1-1,-1-1 1,1 0 0,7-4 0,-12 5-30,-1 0 0,1 0 0,0 0 1,-1 0-1,1 0 0,-1-1 1,0 1-1,0-1 0,0 1 0,0-1 1,0 0-1,-1 0 0,1 0 1,1-5-1,1-2 3,-1 0 0,-1 0 0,3-19 0,-5 25-56,0 1 0,0-1-1,0 1 1,0-1 0,-1 1 0,1-1 0,-1 1 0,0-1 0,0 1 0,0 0 0,-1-1 0,1 1 0,-1 0 0,0 0 0,-4-5-1,5 6 1,-1 1-1,0 0 1,0-1-1,0 1 0,0 0 1,0 0-1,0 1 1,-1-1-1,1 0 0,0 1 1,0-1-1,-1 1 1,1 0-1,0 0 1,0-1-1,-1 2 0,1-1 1,0 0-1,-1 0 1,1 1-1,0-1 0,0 1 1,0 0-1,-1 0 1,1 0-1,0 0 0,0 0 1,0 0-1,-2 2 1,4-3 29,0 0 1,-1 1-1,1-1 1,0 0-1,0 0 1,0 1-1,-1-1 1,1 0-1,0 1 1,0-1 0,0 0-1,0 0 1,0 1-1,0-1 1,-1 1-1,1-1 1,0 0-1,0 1 1,0-1 0,0 0-1,0 1 1,0-1-1,0 0 1,0 1-1,1-1 1,-1 0-1,0 1 1,0-1-1,0 0 1,0 1 0,0-1-1,1 0 1,-1 0-1,0 1 1,0-1-1,0 0 1,1 1-1,-1-1 1,0 0 0,0 0-1,1 0 1,-1 1-1,0-1 1,1 0-1,-1 0 1,0 0-1,1 1 1,19 7 136,-15-6-26,-1-1-85,0 0 1,0-1-1,0 1 0,0-1 1,0 0-1,1 0 0,-1 0 0,0 0 1,0-1-1,0 1 0,7-3 1,6-2 53,22-10 0,-33 13-43,41-19 15,-1-2-1,-1-2 1,43-32-1,114-104 275,-163 126-305,69-80-1,-96 100 28,-1-1 1,0 0-1,-1-1 0,-1 0 1,0 0-1,-1-1 1,-1 0-1,7-31 0,-13 45-36,0 2-25,-1 1 0,0-1-1,1 1 1,-1-1-1,0 1 1,0 0 0,0-1-1,0 1 1,0-1-1,0 1 1,0-1 0,0 1-1,-1-1 1,1 1-1,0-1 1,-2-1-1,2 2 7,0 1-1,-1 0 1,1 0-1,0 0 0,-1-1 1,1 1-1,0 0 0,-1 0 1,1 0-1,0-1 0,-1 1 1,1 0-1,0 0 0,-1 0 1,1 0-1,-1 0 1,1 0-1,0 0 0,-1 0 1,1 0-1,-1 0 0,1 0 1,0 0-1,-1 0 0,1 0 1,0 1-1,-1-1 0,1 0 1,0 0-1,-1 0 1,1 0-1,0 1 0,-1-1 1,1 0-1,0 0 0,-1 1 1,1-1-1,0 0 0,0 1 1,-1-1-1,1 1 0,-15 16-184,11-12 156,-24 27-47,-57 72-15,70-83 140,1 0 0,2 1 0,-16 35 0,14-22 22,2 0 1,-14 60 0,23-80-16,1 0 0,0 0 0,1 1 1,1-1-1,0 0 0,1 0 1,1 1-1,0-1 0,6 20 0,-6-29 6,1 0-1,-1 0 0,1 0 0,0 0 0,1-1 0,0 1 1,-1-1-1,2 0 0,-1 0 0,1 0 0,7 5 0,-9-7-14,0-1 0,0 0-1,0 0 1,1 0-1,-1-1 1,1 1-1,-1-1 1,1 1 0,-1-1-1,1-1 1,0 1-1,0 0 1,0-1 0,-1 0-1,1 0 1,0 0-1,0 0 1,0 0 0,-1-1-1,7-1 1,-3-1-5,1 0 0,-1-1 1,1 0-1,-1 0 1,-1-1-1,1 0 0,0 0 1,-1 0-1,0-1 0,9-11 1,4-7 52,23-41 0,-33 51-64,83-124-21,-66 101 2,92-115 132,-117 150-136,88-106-176,-78 93 148,0-2 0,-2 1 0,0-1 0,-1-1 0,7-19 0,-14 34 20,0 1-34,0-1 0,0 1 0,0-1 0,-1 1 1,1-1-1,-1 1 0,0-1 0,0 0 0,1 1 1,-2-1-1,1-4 0,0 6 34,0 1 1,-1 0-1,1 0 0,0 0 1,0-1-1,0 1 0,0 0 1,0 0-1,0 0 0,0 0 1,0 0-1,0-1 0,0 1 1,-1 0-1,1 0 0,0 0 0,0 0 1,0 0-1,0 0 0,0-1 1,-1 1-1,1 0 0,0 0 1,0 0-1,0 0 0,0 0 1,-1 0-1,1 0 0,0 0 1,0 0-1,0 0 0,-1 0 1,1 0-1,0 0 0,0 0 1,0 0-1,-1 0 0,-8 5-225,-12 12 32,17-13 159,-30 28 40,1 1-1,-54 71 1,71-81-9,1 1 0,1 1 1,1 0-1,1 1 1,1 0-1,-9 34 0,-9 73 175,27-114-101,0 0 1,1 1-1,0-1 0,2 0 1,3 23-1,-3-36-20,0-1 0,0 0 0,1 0 1,0 0-1,0 0 0,0 0 0,0 0 0,1 0 0,5 6 0,-6-7-9,1-1 0,1 0-1,-1 0 1,0-1 0,1 1-1,-1-1 1,1 1 0,0-1-1,0 0 1,0 0 0,0-1-1,5 2 1,2 0 21,0-1-1,0-1 1,0 0-1,0 0 1,1-1-1,-1 0 1,16-3-1,78-19-10,-83 17-42,-1-2-1,1-1 0,-1 0 0,-1-1 1,0-2-1,0 0 0,-1-1 0,26-20 0,-43 30-10,0-1 0,1 1 0,-1-1 0,0 1-1,0-1 1,2-4 0,-4 7 9,0 0 0,0 0 0,0 0-1,0 0 1,0-1 0,0 1 0,0 0 0,-1 0-1,1 0 1,0 0 0,0 0 0,0 0 0,0 0 0,0 0-1,0 0 1,0 0 0,0 0 0,0 0 0,0 0 0,0 0-1,0 0 1,0 0 0,0 0 0,0 0 0,0 0-1,0 0 1,0 0 0,0 0 0,0-1 0,0 1 0,0 0-1,0 0 1,-1 0 0,1 0 0,0 0 0,0 0-1,0 0 1,0 0 0,0 0 0,0 0 0,1 0 0,-1 0-1,0 0 1,0-1 0,0 1 0,0 0 0,0 0-1,0 0 1,0 0 0,0 0 0,0 0 0,0 0 0,0 0-1,0 0 1,0 0 0,0 0 0,0 0 0,0 0 0,0 0-1,0 0 1,0 0 0,-8 4-134,-9 10 55,-17 14 26,-70 44 1,-6 2 262,93-58-44,16-15-154,1-1 0,-1 0 1,1 0-1,0 1 0,-1-1 1,1 1-1,-1-1 0,1 0 1,0 1-1,0-1 0,-1 1 1,1-1-1,0 1 0,0-1 1,-1 1-1,1-1 0,0 1 1,0-1-1,0 1 0,0-1 1,0 1-1,0-1 0,0 1 1,0-1-1,0 1 0,0-1 1,0 1-1,0-1 0,0 1 1,0-1-1,0 1 0,0-1 1,1 2-1,0-2 21,1 1-1,-1 0 1,1-1 0,-1 1-1,0-1 1,1 1 0,-1-1-1,1 0 1,0 1 0,-1-1-1,1 0 1,-1 0 0,4 0-1,21-5 191,-20 4-156,5-2-4,0 0 1,0 0-1,-1-1 1,1-1-1,12-6 1,47-35-118,-25 15-127,-24 21 61,-21 10 115,0 0-1,1 0 1,-1 0 0,0 0-1,1 0 1,-1-1 0,1 1-1,-1 0 1,0 0 0,1 0 0,-1 0-1,1 0 1,-1 0 0,0 0-1,1 1 1,-1-1 0,1 0-1,-1 0 1,0 0 0,1 0 0,-1 0-1,0 1 1,1-1 0,-1 0-1,0 0 1,1 0 0,-1 1-1,0-1 1,1 0 0,-1 1 0,0-1-1,0 0 1,1 1 0,-1-1-1,0 0 1,0 1 0,0-1-1,0 0 1,1 1 0,-1-1-1,0 1 1,0-1 0,0 0 0,0 1-1,0-1 1,0 0 0,0 1-1,0-1 1,0 1 0,-2 25-118,1-22 128,0 0 0,0 0 0,1 0 0,0 0 0,0 0 0,0 1 0,1-1 0,-1 0 0,1 0 0,0 0 0,2 6 0,-2-9 14,-1 0-1,1 0 1,-1-1-1,1 1 1,0 0-1,0 0 1,-1-1-1,1 1 1,0-1-1,0 1 1,0 0-1,-1-1 1,1 1-1,0-1 1,0 0-1,0 1 1,0-1-1,2 1 1,17 0 68,-17-1-57,8-1-1,-1-1 0,0 0 1,1 0-1,-1-1 0,0 0 0,16-8 1,9-3-67,63-16 45,-44 15-98,-1-3 1,86-41 0,-102 38 309,-23 13-103,-14 7-110,-5 4-57,-158 74-427,151-70 474,-19 9 36,-48 32 0,78-47-26,0-1 0,0 1 0,0 0 0,0-1-1,1 1 1,-1 0 0,0 0 0,0 0 0,1-1 0,-1 1 0,0 0 0,1 0 0,-1 0 0,1 0 0,-1 2 0,1-3-1,0 1 0,0-1 0,0 1 0,0-1 1,0 0-1,0 1 0,0-1 0,0 1 0,1-1 0,-1 0 0,0 1 0,0-1 1,0 0-1,1 1 0,-1-1 0,0 0 0,0 1 0,1-1 0,-1 0 1,0 1-1,1-1 0,-1 0 0,0 0 0,1 0 0,-1 1 0,0-1 1,1 0-1,0 0 0,2 1 24,0 0-1,0 0 1,0-1 0,0 1-1,0-1 1,1 0 0,-1 0 0,0 0-1,6-1 1,17-4-10,0-1 0,0-1 0,-1-1 0,41-20 0,-61 26-44,-1 0-1,1 0 0,-1 0 1,11-1-1,-15 3 20,1 0-1,-1 0 1,1 0-1,0 0 1,-1 0 0,1 0-1,0 0 1,-1 0-1,1 0 1,0 0 0,-1 0-1,1 0 1,-1 1-1,1-1 1,0 0 0,-1 1-1,1-1 1,-1 0-1,1 1 1,0 0 0,-1-1-1,0 1 1,1 0 0,-1 0 0,0-1-1,1 1 1,-1 0 0,0 0 0,0-1-1,0 1 1,0 0 0,0 0 0,0-1-1,0 1 1,0 0 0,0 0-1,0-1 1,0 1 0,-1 0 0,1 1-1,-3 3-14,1 0 0,-1 0 0,1 0 0,-2 0 0,-5 7-1,4-5 14,-56 79 34,-78 148 0,105-167 36,8-12 238,-61 94 0,83-144-230,3-1-11,-2-1 1,1 0-1,0 0 0,0 0 0,-1-1 0,0 1 0,1 0 1,-1-1-1,-6 4 0,9-6-49,-1-1 1,1 1-1,0-1 0,0 1 1,0-1-1,0 0 0,0 1 0,0-1 1,0 1-1,0-1 0,0 1 1,0-1-1,0 0 0,0 1 0,0-1 1,0 1-1,1-2 0,4-9 8,0-1-1,0 1 1,2 0-1,-1 0 0,1 1 1,1 0-1,0 0 1,16-15-1,0 3-61,82-65 44,332-207 2,-407 274 66,-1-1 0,30-29 0,-49 40-61,-1-1 1,0-1-1,0 1 0,-1-2 0,0 1 1,-2-1-1,12-24 0,-17 35-22,-1-1 0,0 1 0,0 0 0,0 0 0,-1-1 0,1 1 0,0 0-1,-1-1 1,0 1 0,1 0 0,-1-1 0,0 1 0,0-1 0,0 1 0,-1-1 0,1 1 0,-1 0 0,1-1 0,-2-2 0,2 4 6,-1 0 1,1 0-1,-1 0 1,1 1 0,-1-1-1,1 0 1,-1 0-1,0 1 1,0-1-1,1 0 1,-1 1-1,0-1 1,0 0 0,0 1-1,0-1 1,1 1-1,-1 0 1,0-1-1,0 1 1,0 0-1,0-1 1,0 1 0,0 0-1,0 0 1,0 0-1,0 0 1,0 0-1,0 0 1,0 0-1,-1 0 1,-2 1-20,0 0 0,0 1 0,0-1 0,0 1 0,0 0 0,-5 3 0,-8 6 2,0 0-1,1 1 1,-21 21-1,30-27 73,1 1 0,-1 0 0,2 0 0,-1 1 0,1 0-1,0 0 1,1 0 0,0 0 0,0 1 0,-2 9-1,5-16-24,1 0-1,-1 0 1,1 0-1,-1 0 0,1 0 1,0 0-1,0 0 1,0 0-1,0 0 1,0 0-1,0 0 0,1 0 1,-1 0-1,1 0 1,-1 0-1,1 0 1,0-1-1,0 1 0,0 0 1,0 0-1,0 0 1,0-1-1,2 3 1,0-2 23,1 1 0,-1-1 0,1 0 1,0 0-1,-1 0 0,1 0 0,0-1 1,0 1-1,1-1 0,-1 0 0,5 0 1,23 4 39,0-2 1,53-1-1,68-13-4596,-141 10 3068,0 0 0,0-1 0,-1-1-1,1 0 1,17-6 0,-1-4-2351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9:48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 5152,'13'-24'2336,"49"9"-2048,-26 4 1280,3 3-928,40-9-64,4 6-352,27 0 64,-5 3-192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9:51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450 513 2400,'-3'-9'1150,"3"8"-844,0-1 0,-1 1 0,1-1 1,-1 1-1,0-1 0,1 1 1,-1-1-1,0 1 0,0 0 0,0-1 1,0 1-1,0 0 0,0 0 0,-1 0 1,1 0-1,0 0 0,0 0 1,-1 0-1,1 0 0,-1 0 0,-2 0 1,-1-1-126,0 0-1,0 1 1,0 0 0,0 0 0,0 1 0,0-1 0,0 1 0,-6 0-1,-3 2 172,-28 5-1,10 2-61,0 1 0,1 1 0,0 2-1,1 1 1,-50 31 0,71-38-207,-1 0 0,1 0 0,-15 17 0,21-21-61,0 0 0,1 1 0,-1-1-1,1 0 1,0 1 0,0-1 0,0 1 0,1 0 0,-1 0 0,1 0 0,0 0 0,0 0 0,0 0 0,0 4 0,1-6-3,0-1-1,0 1 1,0 0-1,1-1 1,-1 1-1,0-1 1,1 1-1,-1-1 1,1 1-1,0-1 1,0 1-1,-1-1 1,1 0-1,0 1 0,0-1 1,2 2-1,0-1 18,-1 0 0,1 0 0,-1 0-1,1 0 1,0-1 0,0 1-1,0-1 1,3 1 0,7 2 86,0-1 0,0-1 0,17 1 0,-20-2-78,22 1 32,0-1 1,0-1-1,0-2 0,0-1 0,0-1 1,-1-2-1,1-1 0,-1-2 1,54-23-1,-48 15-42,-2-1-1,0-2 1,-1-2 0,-1-1 0,30-27-1,-32 22-177,-28 23 39,-6 5-23,-8 9-97,-1 4 75,-8 10 57,-18 27-1,32-42 141,2 0-1,-1 0 0,1 1 0,0-1 1,1 1-1,0 0 0,0 0 1,-1 9-1,4-17-30,-1 0 0,1 0 0,0-1 0,0 1 1,0 0-1,0 0 0,0 0 0,-1 0 0,1-1 0,1 1 0,-1 0 1,0 0-1,0 0 0,0-1 0,0 1 0,1 0 0,-1 0 0,0-1 0,1 1 1,-1 0-1,0-1 0,1 1 0,-1 0 0,1-1 0,-1 1 0,1 0 1,-1-1-1,1 1 0,0-1 0,-1 1 0,1-1 0,0 1 0,-1-1 1,1 0-1,0 1 0,0-1 0,-1 0 0,1 1 0,0-1 0,0 0 1,0 0-1,-1 0 0,2 0 0,3 0 44,0 0 0,1-1 0,-1 0 0,0 0 0,8-3 0,-8 3 0,25-9 42,-1-1-1,-1-2 0,34-19 1,-47 23-77,0-1 0,0 0-1,0-1 1,-2-1 0,1 0 0,-1 0 0,-1-2 0,10-14 0,-12 12-145,-10 16 104,0-1 0,1 1 0,-1 0 0,0-1 0,0 1 0,1 0-1,-1-1 1,0 1 0,0-1 0,0 1 0,0 0 0,0-1 0,0 1 0,1-1 0,-1 1 0,0-1 0,0 1-1,0-1 1,0 1 0,0 0 0,-1-1 0,1 1 0,0-1 0,0 1 0,0-1 0,0 1 0,0 0 0,-1-1 0,1 1-1,0-1 1,0 1 0,-1-1 0,0 1-2,1 0 1,-1 0-1,0 0 0,1 0 1,-1 1-1,0-1 0,0 0 1,1 0-1,-1 0 0,0 1 1,1-1-1,-1 0 0,1 1 1,-1-1-1,0 0 0,1 1 1,-1-1-1,1 1 0,-1-1 1,1 1-1,-1-1 0,0 2 1,-12 16-90,10-13 76,-7 7 40,2 1-1,0 0 0,0 0 1,1 1-1,1 0 0,-7 20 1,13-32 3,-1 0-1,1 0 1,0 0 0,0 0 0,0 0-1,0 0 1,0 0 0,0 0 0,0 0-1,1 0 1,-1 0 0,1 0 0,0 0 0,-1 0-1,1-1 1,0 1 0,0 0 0,0 0-1,0-1 1,0 1 0,1 0 0,-1-1-1,0 1 1,1-1 0,-1 0 0,1 0 0,-1 1-1,1-1 1,0 0 0,0 0 0,3 1-1,1 1 81,1-1 0,-1 1-1,1-1 1,0-1-1,0 0 1,-1 0 0,15 1-1,-11-2-48,0 0-1,1-1 1,-1 0 0,0 0-1,0-1 1,0-1 0,0 1-1,-1-2 1,1 1 0,-1-1-1,0-1 1,0 0 0,13-9-1,-7 2-43,-1-1 0,-1 0-1,0-1 1,-1-1-1,0 0 1,-1-1-1,-1 0 1,0-1-1,-2 0 1,14-35-1,-20 40-11,-1 9-14,-1 0 0,1 0 0,0 0 0,0 0 0,3-6-1,-3 9 6,0-1 0,0 1 0,0 0 0,1 0 0,-1-1 0,0 1 0,0 0 0,0 0 0,1 0 0,-1 0 1,0 0-1,0 1 0,0-1 0,3 1 0,3 0 42,4 0-31,-1 1 1,1 0-1,0 1 1,-1 0-1,1 0 0,-1 1 1,0 1-1,-1 0 1,12 7-1,-16-9-7,-1 0 1,0 0-1,0 1 1,0-1-1,0 1 1,0 0-1,-1 0 1,0 0-1,0 0 0,0 1 1,0-1-1,-1 1 1,1 0-1,-1 0 1,0 0-1,-1 0 1,1 0-1,-1 0 1,0 0-1,0 11 0,-1-7 25,-2 0-1,1 1 0,-1-1 0,-1 0 0,-4 14 0,3-15 38,1 1-1,1-1 1,0 1 0,0 0-1,0 13 1,2-22-32,0 1-1,0-1 1,0 1-1,0-1 1,0 1-1,0-1 1,0 1-1,0-1 1,1 1-1,-1-1 1,0 0-1,0 1 1,1-1-1,-1 1 1,0-1-1,0 0 1,1 1-1,-1-1 1,0 0-1,1 1 1,-1-1-1,1 0 1,-1 1-1,1-1 1,-1 0-1,0 0 1,1 0-1,-1 1 1,1-1-1,-1 0 1,1 0-1,-1 0 1,1 0-1,-1 0 1,1 0-1,0 0 1,21-2 0,-19 1 19,14-3 29,-1 0-1,1-2 0,-1 0 0,0-1 1,0 0-1,-1-2 0,0 1 1,0-2-1,19-16 0,-13 7-54,0 0 0,-1-2 1,-1-1-1,32-45 0,-46 58-55,0-1 0,-1 1 0,0 0 0,0-1-1,2-12 1,-4 15-49,0 1 43,-2 6 54,0 0 1,0 0-1,0 0 1,0 0-1,0 0 1,0 0 0,0 0-1,0 0 1,0 0-1,0 0 1,0 0-1,0 0 1,0 0 0,1 0-1,-1 0 1,0 0-1,0 0 1,0 0-1,0 0 1,0 0 0,0 0-1,0 0 1,0 0-1,0 0 1,0 0-1,0 0 1,0 0 0,0 0-1,0 0 1,1 0-1,-1 0 1,0 0-1,0 0 1,0 0 0,0 0-1,0 0 1,0 0-1,0 0 1,0 0-1,0 0 1,0 0 0,0 0-1,0 0 1,0 0-1,5 6-5,2 1 45,0 0-1,1 0 1,-1 0 0,13 7-1,-9-6-152,19 16-1,-19-13 102,-1 1 0,0 0 0,0 1 0,-1-1 0,-1 2 0,0-1 0,8 21 0,-14-26 27,0-1 0,0 1 0,-1 0 0,0 0 0,-1 0 0,0 0 0,-1 13 0,0 8 166,1-27-150,0 0-1,0 0 1,0 1-1,0-1 1,0 0 0,1 0-1,-1 0 1,1 0-1,-1 1 1,3 2 0,-3-4-10,1 0 0,0-1 1,0 1-1,0-1 0,0 1 1,-1-1-1,1 1 0,0-1 1,0 1-1,0-1 1,0 0-1,0 0 0,0 1 1,0-1-1,0 0 0,0 0 1,0 0-1,0 0 0,0 0 1,0 0-1,0 0 1,0-1-1,0 1 0,0 0 1,0 0-1,1-1 0,34-8 78,-1-1 1,51-21-1,-69 23-81,0 0 0,0-2 1,-1 0-1,0-1 0,0-1 0,20-19 1,-23 16-28,0 0-1,-1 0 1,0-1 0,-1 0 0,-1-1 0,-1-1-1,0 1 1,-1-1 0,10-37 0,-15 47 9,-3 7-15,1 0 0,-1 0 0,0 0 0,1 0 0,-1 0 0,0 0 0,0 0 0,1-1 0,-1 1 0,0 0 0,0 0 0,0 0 0,0 0 0,-1 0 0,1-1 0,0 1-1,0 0 1,-1-2 0,0 3 10,1 0-1,0-1 0,0 1 0,0 0 0,-1 0 0,1-1 0,0 1 1,0 0-1,-1 0 0,1-1 0,0 1 0,0 0 0,-1 0 0,1 0 1,0 0-1,-1-1 0,1 1 0,0 0 0,-1 0 0,1 0 0,0 0 1,-1 0-1,1 0 0,0 0 0,-1 0 0,1 0 0,0 0 0,-1 0 1,1 0-1,0 0 0,-1 0 0,1 0 0,0 1 0,0-1 0,-1 0 1,1 0-1,0 0 0,-1 0 0,1 1 0,-16 11-87,11-7 78,-10 6 15,1 1 1,1 1-1,0 1 0,1 0 1,0 0-1,1 1 1,1 1-1,0 0 0,-9 20 1,17-30 8,0-1 0,0 0 0,1 1 0,0-1 0,0 1-1,-1 9 1,2-13 12,1 1-1,-1-1 0,0 0 0,1 1 1,-1-1-1,1 0 0,0 1 0,-1-1 0,1 0 1,0 0-1,1 0 0,-1 0 0,0 0 0,1 0 1,-1 0-1,1 0 0,-1 0 0,3 1 0,0 1 18,1-1 0,-1 0-1,1-1 1,0 1 0,0-1 0,0 0-1,0 0 1,0 0 0,0-1-1,0 0 1,1 0 0,-1 0-1,0-1 1,1 1 0,-1-1 0,0-1-1,1 1 1,-1-1 0,8-2-1,8-2 31,0-1-1,-1-2 1,29-13-1,242-100-113,-285 119 19,0-1 0,1 1-1,-1 1 1,0-1 0,1 1-1,-1 1 1,1-1 0,-1 1-1,11 1 1,-17-1 29,1 0-1,0 0 1,-1 0 0,1 1-1,0-1 1,-1 0 0,1 0-1,-1 1 1,1-1 0,0 1-1,-1-1 1,1 0 0,-1 1 0,1-1-1,-1 1 1,0-1 0,1 1-1,-1 0 1,1-1 0,-1 1-1,0-1 1,1 1 0,-1 0-1,0-1 1,0 1 0,0 0-1,1-1 1,-1 1 0,0 0-1,0-1 1,0 1 0,0 0-1,0-1 1,0 1 0,-1 1-1,1 1 2,-1 0-1,0 1 0,0-1 1,0 0-1,-3 4 0,3-3-1,-7 9 7,0 1 0,-1-1 0,0-1 0,-1 0 0,-19 19 0,0 0 76,3-3 152,26-28-224,0 0-1,-1 0 0,1 0 0,0 0 1,0 1-1,0-1 0,-1 0 1,1 0-1,0 0 0,0 1 0,0-1 1,0 0-1,0 0 0,-1 1 1,1-1-1,0 0 0,0 0 0,0 1 1,0-1-1,0 0 0,0 0 0,0 1 1,0-1-1,0 0 0,0 0 1,0 1-1,0-1 0,0 0 0,0 1 1,0-1-1,0 0 0,1 1 0,8 1 221,16-4 18,74-20-272,14-2 139,-110 23-142,0 0-1,-1 1 1,1-1 0,0 1-1,0 0 1,0 0-1,0 0 1,0 0 0,0 1-1,0-1 1,0 1-1,0 0 1,0-1 0,0 1-1,-1 1 1,1-1 0,0 0-1,-1 1 1,1-1-1,-1 1 1,1 0 0,-1 0-1,0 0 1,0 0 0,0 0-1,0 0 1,0 1-1,0-1 1,2 5 0,-3-6 52,0 1 1,1 0 0,-1 0-1,1 0 1,-1 0 0,1-1-1,0 1 1,0-1 0,0 0-1,0 1 1,0-1 0,0 0-1,0 0 1,0 0 0,0 0-1,1 0 1,-1-1 0,0 1-1,0-1 1,1 0 0,-1 1-1,0-1 1,1 0 0,-1 0-1,0 0 1,1-1 0,-1 1-1,0-1 1,1 1 0,-1-1 0,4-1-1,4-3 22,0 0-1,0-1 0,0 0 1,0 0-1,8-8 0,-17 13-36,35-29-4,61-65-1,22-45-85,-75 87 160,-2 4-48,-2-3 0,-3-1 0,41-78 0,-76 128-111,0-1 1,-1 0 0,1 0 0,-1 0 0,2-8-1,-3 12 74,0 0 0,0 0-1,0 0 1,0 0-1,0-1 1,0 1 0,0 0-1,0 0 1,0 0-1,0 0 1,0 0 0,0 0-1,0 0 1,0-1 0,0 1-1,0 0 1,0 0-1,0 0 1,0 0 0,0 0-1,0 0 1,0 0-1,0 0 1,0-1 0,0 1-1,0 0 1,-1 0-1,1 0 1,0 0 0,0 0-1,0 0 1,0 0 0,0 0-1,0 0 1,0 0-1,0 0 1,0-1 0,-1 1-1,1 0 1,0 0-1,0 0 1,0 0 0,0 0-1,-7 3-96,-10 9 25,1 4 68,1 1 0,0 0 0,1 1 0,1 0 0,-16 31 0,15-21 54,1 0 1,1 0 0,-11 47-1,15-43 57,1 0-1,-3 45 0,9-64-79,0-1 0,2 1 0,-1-1 0,2 0 0,-1 1 0,2-1-1,0 0 1,0 0 0,7 16 0,-5-19-120,0 0 0,0-1 0,0 0 0,1 0-1,8 8 1,-9-11-1165,1 1-1,0-1 1,12 8 0,-17-12 1032,-1-1 1,1 1 0,0-1-1,0 1 1,-1-1 0,1 1 0,0-1-1,0 0 1,0 1 0,0-1 0,0 0-1,-1 0 1,1 0 0,0 1 0,0-1-1,0 0 1,0 0 0,0 0 0,0-1-1,0 1 1,0 0 0,1-1 0,8 1-1802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9:51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42 164 6656,'-6'-6'390,"0"1"279,0 0-1,1-1 1,0 0-1,-7-11 1,12 16-486,-1-1 0,1 1-1,0 0 1,-1-1 0,1 1 0,0-1-1,0 1 1,0 0 0,0-1 0,0 1 0,1 0-1,-1-1 1,0 1 0,0 0 0,1-1-1,-1 1 1,1 0 0,0-1 0,-1 1 0,1 0-1,0 0 1,-1 0 0,1 0 0,0 0 0,0 0-1,0 0 1,0 0 0,2-2 0,3-1 91,0-1 1,1 1 0,10-6 0,-17 10-259,12-6 86,0 1 0,0 1 0,0 0 0,1 1 0,12-2 1,-14 3-71,59-10-131,1 4-1,111-1 0,-159 10-1350,0 0-1,0 2 1,0 0-1,30 10 0,-4 2-1151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9:52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27 297 5824,'-23'9'1866,"23"-9"-1846,-1 0 0,1 0 0,0 1 0,0-1 0,0 0 0,0 0 0,-1 0-1,1 0 1,0 0 0,0 0 0,0 0 0,0 0 0,0 0 0,0 0 0,-1 0 0,1 0-1,0 0 1,0 1 0,0-1 0,0 0 0,0 0 0,0 0 0,0 0 0,0 0-1,-1 0 1,1 1 0,0-1 0,0 0 0,0 0 0,0 0 0,0 0 0,0 0-1,0 1 1,0-1 0,0 0 0,0 0 0,0 0 0,0 0 0,0 0 0,0 1 0,0-1-1,0 0 1,0 0 0,0 0 0,0 0 0,0 0 0,1 1 0,-1-1 0,0 0-1,0 0 1,0 0 0,0 0 0,0 0 0,0 0 0,0 1 0,0-1 0,1 0-1,-1 0 1,0 0 0,0 0 0,8 4 1669,6-3-1081,0-1 0,0 0 0,0-1 0,-1 0 0,1-1 0,17-5 0,-9 2-224,-7 2-210,1-1 1,0-1 0,-1-1-1,0 0 1,0-1 0,-1 0 0,0-1-1,20-16 1,-13 7-37,-1-1 0,-1 0-1,0-2 1,22-31 0,-37 45-109,1 1 2,-1-1-1,1 0 0,-1 1 1,9-7-1,-13 12-40,0 0 0,1-1 0,-1 1-1,0 0 1,1 0 0,-1-1 0,0 1 0,1 0-1,-1 0 1,1 0 0,-1-1 0,0 1 0,1 0-1,-1 0 1,1 0 0,-1 0 0,1 0 0,-1 0-1,1 0 1,-1 0 0,0 0 0,1 0 0,0 0 4,-1 0 1,0 1 0,0-1-1,1 0 1,-1 1 0,0-1-1,0 0 1,0 1 0,0-1-1,1 0 1,-1 1 0,0-1-1,0 0 1,0 1 0,0-1-1,0 0 1,0 1 0,0-1 0,0 1-1,0-1 1,0 1 0,-6 26-21,4-20 40,-4 18 84,-1 0 342,-3 29 0,9-47-296,1 0-1,-1 0 0,1-1 0,1 1 1,-1 0-1,1 0 0,0-1 1,1 1-1,3 10 0,-4-16-95,-1 1-1,1 0 1,0 0-1,0-1 1,0 1 0,0 0-1,1-1 1,-1 1-1,0-1 1,1 0 0,-1 1-1,1-1 1,-1 0-1,1 0 1,0 0-1,-1 0 1,1 0 0,0 0-1,0-1 1,0 1-1,0-1 1,0 1 0,-1-1-1,1 0 1,0 1-1,0-1 1,0 0-1,3-1 1,4 0 34,0 0 0,0-1-1,0 0 1,16-7 0,-11 4-15,15-5-43,0-2 0,-1-1-1,0-1 1,-1-1 0,0-2 0,-2 0-1,0-2 1,-1-1 0,0 0 0,24-30-1,19-27-103,-55 66 22,-12 11 51,0 0 0,0 0 0,1 0 1,-1 0-1,0 0 0,0-1 0,0 1 0,0 0 1,0 0-1,1 0 0,-1 0 0,0 0 0,0 0 1,0 0-1,1 0 0,-1 0 0,0 0 0,0 0 1,0 0-1,0 0 0,1 0 0,-1 0 0,0 0 1,0 0-1,0 0 0,0 0 0,1 0 0,-1 0 1,0 0-1,0 0 0,0 0 0,0 0 1,1 1-1,-1-1 0,0 0 0,0 0 0,0 0 1,0 0-1,0 0 0,1 0 0,-1 1 0,0-1 1,0 0-1,0 0 0,0 0 0,0 0 0,0 1 1,0-1-1,1 10-103,-1 0 104,-1 0 0,0 0-1,-1 0 1,0-1 0,0 1 0,-1-1-1,-4 10 1,-35 61 65,28-56 78,-16 39 0,29-59-111,0-1 0,0 1 0,0-1 0,0 1 0,0-1 0,1 1 0,-1 6 0,1-9-12,0 1 1,1-1-1,-1 1 1,0-1-1,1 1 1,-1-1-1,1 0 1,0 1-1,-1-1 1,1 0-1,0 1 1,0-1-1,0 0 0,0 0 1,0 0-1,0 0 1,0 0-1,0 0 1,0 0-1,3 2 1,7 3 8,1 0 0,0 0 0,0-1 0,1 0 1,-1-1-1,1-1 0,24 4 0,-18-5-2079,-1-1-1,32-2 1,-28 1 291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49:52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20 8384,'-41'-12'3808,"33"7"-3328,3 2 320,10 6-544,0-3-672,8 9 224,5 2-3072,3 5 1824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20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0 5216,'1'29'3692,"-1"21"3215,-1-44-6528,0 0 1,0 1-1,-3 7 1,-26 64 1540,29-75-1772,0-3-111,1 1 0,-1 0 0,1-1 0,0 1 0,-1 0 0,1 0 0,0-1 0,-1 1-1,1 0 1,0 0 0,0 0 0,0-1 0,0 1 0,0 0 0,0 0 0,0 0 0,0 0 0,0-1-1,0 1 1,0 0 0,0 0 0,1 1 0,1-3 28,-1 0 0,1 1-1,-1-1 1,1 0 0,-1 0 0,1 0 0,-1 0-1,0 0 1,0 0 0,1 0 0,-1-1-1,0 1 1,0 0 0,1-3 0,8-6-98,-2 3 53,4-3-137,-1 0-1,2 1 1,-1 0 0,25-12 0,-33 20 121,-1-1 0,0 1 0,1 0 0,0 0 0,-1 0 0,1 0 1,-1 1-1,1 0 0,0-1 0,-1 1 0,1 0 0,0 1 0,-1-1 0,1 1 1,0 0-1,-1 0 0,1 0 0,-1 0 0,1 0 0,-1 1 0,0 0 1,0-1-1,0 1 0,0 0 0,5 5 0,-3-3 56,-1 0 0,0 0 0,0 1 0,-1-1 0,1 1 0,-1 0-1,0 0 1,0 0 0,-1 1 0,1-1 0,-1 1 0,0-1 0,-1 1 0,1-1 0,-1 1 0,0 7 0,2 1-1262,-1-4-671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12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506 13 3392,'3'-2'255,"-3"2"-224,1 0 0,-1 0-1,0 0 1,0-1-1,0 1 1,1 0-1,-1 0 1,0 0-1,0 0 1,0 0 0,1 0-1,-1 0 1,0-1-1,0 1 1,0 0-1,0 0 1,1 0-1,-1 0 1,0-1-1,0 1 1,0 0 0,0 0-1,0 0 1,0-1-1,0 1 1,0 0-1,0 0 1,1 0-1,-1-1 1,0 1 0,-5-6 2565,5 7-2362,0-1 0,1 1 0,-1 0 1,0 0-1,0-1 0,0 1 0,1 0 1,-1 0-1,0-1 0,0 1 0,0 0 0,0 0 1,0 0-1,0-1 0,-1 2 0,-6 31 582,1 0 0,-4 57 0,4-21-277,-52 250 602,16-77 27,41-230-1032,-1 5 418,2-17-519,0 0 0,0 1 0,0-1 0,0 0 0,-1 1 0,1-1 0,0 0 0,0 0 1,0 1-1,0-1 0,0 0 0,-1 1 0,1-1 0,0 0 0,0 0 0,-1 1 0,1-1 0,0 0 0,0 0 0,-1 0 0,1 1 0,0-1 0,-1 0 0,1 0 0,0 0 0,0 0 0,-1 0 0,1 1 0,0-1 0,-1 0 0,-40-2 61,28 0-127,0 2 1,0 0-1,-21 2 0,4 5-119,-1 1-1,-41 17 1,60-20 84,-7 2-60,-22 12-1,36-16 44,0 0 1,0 0-1,0 0 0,1 1 1,-1-1-1,1 1 0,0 0 1,-7 10-1,11-14 84,-1 0 0,1 0 0,0 0 0,0 1 0,-1-1 0,1 0 0,0 0 0,0 1 0,0-1 0,0 0 0,-1 0 0,1 1 0,0-1 0,0 0 1,0 0-1,0 1 0,0-1 0,0 0 0,0 1 0,0-1 0,0 0 0,0 0 0,0 1 0,0-1 0,0 0 0,0 1 0,0-1 0,0 0 0,0 0 0,0 1 0,0-1 0,0 0 0,0 1 0,1-1 0,-1 0 1,0 0-1,0 1 0,0-1 0,0 0 0,1 0 0,-1 0 0,0 1 0,0-1 0,0 0 0,1 0 0,-1 0 0,0 0 0,1 1 0,-1-1 0,0 0 0,0 0 0,1 0 0,-1 0 0,0 0 0,1 0 0,18 0 131,-15 0-125,144-23 189,-21 2 13,40 6 58,-88 7-571,-77 8 5,-1 0-1,0 0 1,0-1 0,1 1-1,-1-1 1,0 1 0,1-1-1,-1 0 1,0 1 0,0-1-1,0 0 1,0 0 0,0 0-1,0 0 1,0 0 0,0 0-1,0 0 1,0 0 0,-1 0-1,1 0 1,0 0 0,-1 0-1,1-1 1,-1 1 0,1 0-1,-1-1 1,0 1-1,1 0 1,-1-1 0,0-2-1,3-9-2270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13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56 164 1408,'-22'-16'448,"21"15"-432,1 1 1,-1 0-1,0-1 1,0 0 0,1 1-1,-1-1 1,0 1-1,1-1 1,-1 0-1,1 1 1,-1-1-1,1 0 1,-1 0-1,1 1 1,0-1-1,-1 0 1,1 0-1,-1-2 1,0 0 144,-8-11 1935,7 12-1688,1 0 0,0 1 0,0-1 0,0 0 0,0 1 0,0-1 0,0 0 0,0 0-1,0 0 1,1 0 0,-1-3 0,1 4-172,0 0 0,1 1 0,-1-1 0,1 1 0,-1-1 0,1 0 0,-1 1 0,1-1 0,-1 1 0,1-1 0,0 1 0,-1-1 0,1 1 0,0-1 0,0 1 0,-1 0 0,1 0 0,0-1 0,0 1 0,-1 0 0,1 0 0,0 0 0,0 0 0,1 0 0,34-5 125,-16 3 173,67-9-6,42-6 101,-108 13-586,74-13 138,111-7 0,-171 24-1050,-4 3 219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15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 2240,'1'-3'534,"0"0"0,0 1 0,0-1 0,0 0 0,1 1 1,0-1-1,-1 0 0,5-3 0,0-4 915,5-3 1459,-8 14-1310,0 6-947,-1 5-210,0-1 0,-2 0 0,1 0 0,-2 1 0,-1 13 0,1-9 63,0 26-1,3 60 517,-3-56-493,1-44-477,0 0 0,0-1 0,0 1 0,-1 0 0,1 0 0,0-1 0,-1 1 0,-1 2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16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1 2560,'0'0'2032,"-13"8"682,2 0-2240,-5 1 13,2 1 0,-1 1 0,-14 14 0,14-10-257,1 1 1,1 1-1,1 0 0,0 1 1,-18 37-1,-34 104 455,52-127-566,-4 14 144,-15 67-1,25-83-100,2 0 0,1-1 0,1 44 1,5-30 15,2 0 1,1-1 0,3 1-1,1-2 1,21 54 0,-25-81 14,0 0 0,1 0 0,0-1 0,17 23 0,-23-34-76,1-1 0,-1 1 1,1-1-1,-1 1 0,1-1 0,0 1 0,0-1 1,2 2-1,-3-3-187,-1 0 0,1 0 0,-1 1 0,1-1 0,-1 0 0,1 0 0,-1 0 0,1 1 0,0-1 0,-1 0 0,1 0 0,-1 0 0,1 0 0,0 0 0,-1 0 0,1 0 0,-1 0 0,1-1 0,0 1 0,-1 0 0,1 0 0,-1 0 0,1-1 0,-1 1 0,1 0 0,-1-1 0,1 1 0,-1 0 0,1-1 0,0 0 0,7-7-1684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17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1 3328,'0'0'1061,"0"0"-957,1 0 0,-1 0-1,1 0 1,-1 0 0,0 0 0,1 0-1,-1 0 1,0 0 0,1 0 0,-1 0-1,1 0 1,-1 0 0,0 0-1,1 0 1,-1 1 0,0-1 0,1 0-1,-1 0 1,1 1 0,7 68 3522,-9-34-2651,-10 49 0,1-5-93,10 27 24,1-48 7,-1-57-846,0 0 0,-1 0-1,1 0 1,-1 0 0,1 0 0,-1 0 0,1 0-1,-1 0 1,0 0 0,1 0 0,-1 0 0,0-1 0,1 1-1,-1 0 1,0-1 0,0 1 0,0 0 0,0-1-1,0 1 1,-1 0 0,-30 14-187,8-5-6,-43 29-231,-3 1 67,61-34 305,1 0-1,0 0 1,0 1-1,1 0 1,-12 14-1,19-21-9,0 0 0,0 1 0,-1-1-1,1 1 1,0-1 0,-1 0 0,1 1 0,0-1 0,0 1-1,0-1 1,0 1 0,-1-1 0,1 1 0,0-1-1,0 1 1,0-1 0,0 0 0,0 1 0,0-1 0,0 1-1,0-1 1,0 1 0,1-1 0,-1 1 0,0-1-1,0 1 1,0-1 0,0 1 0,1-1 0,-1 0-1,0 1 1,0-1 0,1 1 0,-1-1 0,0 0 0,1 1-1,-1-1 1,0 0 0,1 1 0,-1-1 0,1 0-1,-1 0 1,0 1 0,1-1 0,-1 0 0,1 0 0,-1 0-1,1 0 1,-1 0 0,1 1 0,0-1 0,3 1 31,0 0 1,0 0-1,0-1 1,0 1-1,5-1 1,177-11 693,-139 5-637,55-2 97,-79 8-160,-10 1 5,1-1 1,-1 0 0,0-2-1,24-4 1,-26 0-1924,2-1 475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17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4 114 3392,'0'-1'181,"-1"0"0,1-1 0,-1 1 1,1 0-1,0 0 0,-1 0 0,1 0 0,0-1 0,0 1 1,0 0-1,0 0 0,0 0 0,0-1 0,0 1 0,0 0 1,0 0-1,1 0 0,-1-1 0,0 1 0,1 0 0,-1 0 1,1 0-1,-1 0 0,1 0 0,0 0 0,0 0 1,-1 0-1,1 0 0,0 0 0,0 0 0,0 0 0,0 1 1,2-2-1,4-2 250,0 0 0,0 1 0,1 0 1,-1 0-1,1 1 0,8-2 0,2-1 65,32-8-34,1 1 0,1 3 0,0 2 0,61 0 0,-94 8-409,32 4 1,-6 4-3303,-14-1 1063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19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3808,'24'-1'1949,"-21"0"-1824,0 1-1,0-1 1,0 1-1,0 0 1,0 0-1,0 1 1,0-1-1,0 1 1,5 1-1,17 5 1245,47 22-1,-60-23-1037,0 1 1,-1 0-1,1 0 1,-2 1-1,18 17 1,-17-13-93,-1 0 0,-1 1 1,0 0-1,-1 0 1,7 15-1,29 76 1210,-33-72-1041,0 0 1,-3 1-1,0 0 1,-2 0-1,-2 1 1,-1-1 0,-1 1-1,-2 0 1,-6 50-1,-9-4 285,-33 104 1,37-146-542,-2-1 0,-1-1 0,-2 0 0,-2-1 0,-1 0 0,-2-2 0,-36 46 0,1-14-493,1-2-4278,27-28 1846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21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65 2912,'-18'-8'10740,"10"8"-9608,48-2-500,63-12 0,-38 5-315,109 0 1,-117 7-122,89 2-34,-64 1 247,-77-1-283,0 0-1,0-1 1,-1 1 0,7-2-1,-11 2-173,1 0 1,0-1-1,-1 1 0,1 0 1,-1 0-1,1 0 0,-1 0 0,1-1 1,-1 1-1,1 0 0,-1 0 1,1-1-1,-1 1 0,1 0 0,-1-1 1,0 1-1,1-1 0,-1 1 0,0 0 1,1-1-1,-1 1 0,0-1 1,1 1-1,-1-1 0,0 1 0,0-1 1,0 1-1,1-1 0,-1 0 1,0 1-1,0-1 0,0 1 0,0-1 1,0 1-1,0-1 0,0 1 0,0-1 1,0 0-1,0 1 0,0-1 1,-1 1-1,1-2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22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12 3328,'-6'3'10666,"14"-2"-9076,1 1-1454,-1 0 1,1-1-1,0 0 1,-1-1-1,16 0 1,48-8 108,-35 3-30,27-1 52,0 4 0,120 9-1,-109-2 268,-65-5-873,1 0 1,0-1 0,-1 0 0,20-6 0,-17 4-936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23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527 0 1664,'-3'40'9635,"-5"28"-8158,-1 1-1117,4-24 232,-10 44 0,-15 126 804,16-94-734,-2 39 21,16-157-645,-1 0 0,1-1 0,-1 1 0,1 0 0,-1-1 0,0 1 0,0 0 0,0-1 0,0 1 0,-1-1 0,1 0 0,-1 1 0,1-1 0,-3 2 0,2-2-20,-1-1-1,1 1 1,0-1 0,0 0-1,-1 0 1,1 0 0,-1 0-1,1 0 1,-1-1 0,1 1 0,-1-1-1,0 1 1,1-1 0,-1 0-1,-2 0 1,-9 1 5,0 1-1,0 0 0,-24 9 1,2-1-6,-14 0-19,-91 26 57,84-25-306,53-11 274,5 0 50,72-10-75,38-5 442,-56 10-228,19-2-147,81 2-1,-144 6-70,19 0 205,-1 0 1,54-7-1,-81 5-347,0 1 0,0-1 0,0 1 0,0-1 1,0 0-1,0 1 0,-1-1 0,1 0 0,0 0 0,2-2 0,-3 1-413,0 1-1,1-1 1,-1 1-1,0-1 1,0 0-1,0 1 1,0-1-1,0 0 1,0 0-1,0 0 1,-1 0-1,1 0 1,0-2-1,3-5-2008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24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20 2080,'7'-19'9070,"-6"19"-8882,-2 14 287,0 0 1,-1 0-1,0 0 0,-5 14 0,-20 54-245,12-38-14,-84 213 712,91-239-868,-16 44 130,22-56-148,0 1 0,0 0 0,1-1 0,0 1 0,0 0 0,1 13 0,0-17 9,0 1 1,1-1-1,0 0 1,0 1-1,0-1 1,0 0-1,0 0 1,1 0-1,-1 0 1,1 0-1,0 0 1,0 0-1,0-1 1,2 4-1,0-3 1,0 1-1,0-1 0,1 0 0,-1 0 1,1-1-1,-1 1 0,1-1 1,6 2-1,6 1 62,1 0 0,0-2-1,-1 0 1,20 0 0,-34-3-98,28 1 113,0-2 0,34-4 0,-62 5-203,-1 0 0,0-1 1,1 1-1,-1-1 0,0 0 1,0 0-1,0 1 0,1-1 1,-1-1-1,2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24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95 4480,'-2'-1'416,"0"0"0,1 0 0,-1 0 0,0 0 0,0 0 0,0 1 0,1-1 0,-1 1 0,0-1 0,0 1 0,0 0 0,0 0 0,-3 0 0,9 4 805,0-2-1053,0 0 1,0 0-1,1 0 1,-1 0-1,0-1 1,1 0-1,-1 0 0,7 1 1,41 1 741,-32-2-525,20 0 205,0-2 1,76-13 0,79-27-4,-87 16-403,59-4 366,-166 29-553,1 0-172,0 0 0,-1-1 0,1 1 0,0 0 1,0 0-1,-1 0 0,1 0 0,0 1 0,0-1 1,-1 0-1,1 1 0,0-1 0,-1 1 0,1-1 1,3 3-1,-1 3-1526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24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2976,'7'11'7370,"-2"-2"-4964,-3-6-2214,-1-1 1,0 0 0,0 1 0,0-1 0,0 1 0,-1-1-1,1 1 1,-1 0 0,1-1 0,-1 1 0,0 4 0,-4 31 1010,1-17-683,0 6-138,0-7-124,2 1 0,0-1-1,4 39 1,-3-58-288,2 9 214,-2-9-218,0-1-1,0 0 0,0 0 0,0 0 0,1 1 1,-1-1-1,0 0 0,0 0 0,0 0 0,0 1 1,0-1-1,0 0 0,1 0 0,-1 0 0,0 1 1,0-1-1,0 0 0,1 0 0,-1 0 1,0 0-1,0 0 0,0 0 0,1 1 0,-1-1 1,0 0-1,0 0 0,1 0 0,-1 0 0,0 0 1,0 0-1,0 0 0,1 0 0,-1 0 0,0 0 1,0 0-1,1 0 0,-1 0 0,8-4-807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25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38 3904,'-16'9'1505,"0"0"0,1 1 0,-18 15 0,21-15-1008,0 1 1,0 1 0,2 0-1,-11 14 1,15-18-404,1 1 0,-1 0 1,1 0-1,1 0 0,0 1 1,0-1-1,1 1 0,0 0 1,0 0-1,1 0 1,1 1-1,0-1 0,0 0 1,1 1-1,0-1 0,3 15 1,-2-20-22,0 1 0,1-1 0,-1 0 0,1 0 0,1 1 0,-1-2 0,1 1 1,-1 0-1,1 0 0,1-1 0,-1 0 0,6 6 0,-7-8-25,0 0-1,0-1 0,0 1 1,1 0-1,-1-1 0,1 0 1,-1 1-1,1-1 0,-1 0 1,1 0-1,0 0 0,0-1 1,0 1-1,-1-1 0,1 1 1,0-1-1,0 0 0,0 0 1,0 0-1,0-1 0,-1 1 1,1-1-1,0 1 0,0-1 1,3-1-1,7-5 58,1-1 1,-2 0-1,1-1 0,-1 0 0,0-1 1,-1 0-1,12-14 0,57-69 156,-67 76-134,-1-1 0,-1 0 0,15-33-1,-25 48-121,1-1 0,-1 0-1,0 0 1,0 0 0,0 0-1,-1 0 1,1 0-1,-1 0 1,0 0 0,0 0-1,-1 0 1,1 0 0,-1 0-1,0 0 1,0 0 0,0 0-1,0 0 1,-1 0-1,0 1 1,0-1 0,0 0-1,0 1 1,0 0 0,-1-1-1,1 1 1,-1 0-1,0 0 1,0 1 0,0-1-1,0 0 1,0 1 0,-1 0-1,1 0 1,-1 0 0,0 0-1,1 1 1,-7-3-1,-3 0-85,-1 1-1,1 0 0,-1 1 0,1 0 0,-1 1 0,-19 1 0,21 1-863,1 0 0,-16 4 1,10-1-4523,12-4 3238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25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490 1 3904,'-30'4'1253,"29"-4"-1218,0 0 0,0 1 0,0-1 0,0 0 0,0 1 0,-1-1 1,1 0-1,0 1 0,0 0 0,1-1 0,-1 1 0,0-1 0,-1 2 0,-22 15 711,0 2 1,2 0 0,-30 32-1,-113 151 2854,147-177-3366,2 0-1,0 1 0,2 1 1,0 1-1,2 0 0,2 1 1,-10 36-1,9-22-65,2 0 0,2 0 0,2 0 1,0 80-1,6-105-116,1 1 1,1 0 0,1-1-1,0 0 1,13 34-1,-11-40 1,-1 0-1,2-1 0,-1 1 1,2-2-1,-1 1 0,2-1 1,-1 0-1,1-1 1,16 13-1,-12-12-167,22 12 1,17 6-78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26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5216,'17'0'1696,"-16"0"-1666,-1 0-1,1 0 1,-1 0 0,1 0 0,-1 0 0,1 0 0,-1 0-1,1 1 1,-1-1 0,0 0 0,1 0 0,-1 0-1,1 1 1,-1-1 0,1 0 0,-1 1 0,0-1 0,1 0-1,-1 1 1,0-1 0,1 1 0,9 7 372,-1 1 0,1 1 1,-2-1-1,1 1 0,-2 1 0,9 12 1,-1 10 677,0-1-1,16 63 1,8 76 1414,-33-133-1861,-1 0 0,-2 56 0,-11 73 870,-15 9-682,17-151-689,-1 1-1,-1-1 0,-1-1 0,-21 41 1,25-55-67,-2 0 1,-8 9 0,-12 13 51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29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19 3488,'0'0'1115,"-5"-16"3551,5 16-4497,-1-1-1,0 1 1,1 0 0,-1-1-1,0 1 1,0 0 0,1 0-1,-1-1 1,0 1 0,0 0-1,0 0 1,1 0 0,-1 0-1,0 0 1,0 0-1,0 0 1,1 0 0,-1 1-1,0-1 1,0 0 0,1 0-1,-1 1 1,-1-1 0,0 2 42,0-1-1,0 0 1,0 1 0,0 0 0,0-1 0,0 1 0,-2 3 0,-1 1-100,1 0 0,0 0-1,1 0 1,-1 0 0,-1 7 0,2-4-78,0 0 0,1 0 0,1 0 0,0 1 0,0-1 0,1 0 1,0 0-1,0 0 0,1 1 0,0-1 0,3 9 0,4 14 27,24 56 0,-2-6 15,23 118 159,-20-67-91,-21-83 93,-11-44-148,0 0-1,0-1 0,0 1 1,-1 0-1,0 0 1,0 9-1,-1-13-29,1 0 0,0 0-1,-1 0 1,0 0 0,1 0 0,-1 1-1,0-2 1,0 1 0,0 0 0,0 0-1,0 0 1,-1 0 0,1-1 0,-1 1-1,1 0 1,-1-1 0,1 0 0,-1 1-1,0-1 1,0 0 0,-3 2 0,0-1 35,-1 0 0,1-1 1,-1 0-1,1 0 0,-1 0 1,1-1-1,-7 0 0,-65-4 354,-78-15-1,132 16-475,1 0 96,0-2 0,1 0-1,-41-15 1,39 13-174,17 6 10,1 0-1,0-1 1,-1 0-1,1 0 1,0 0-1,-10-7 1,12 3-2698,3 5 2595,-1 1 1,1-1-1,0 1 0,0-1 1,0 1-1,0-1 0,0 0 1,1 1-1,-1-1 1,0 1-1,0-1 0,0 1 1,0-1-1,0 1 0,1-1 1,-1 1-1,0-1 0,2-1-798,7-3-1028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30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34 3648,'-1'-2'196,"0"0"1,0 0-1,0 1 0,-1-1 1,-6-12 5371,24 11-3836,22-1-334,302 1 1472,-172 5-2605,109 9 226,-215-4-404,-56-6-63,0 1 1,0-1-1,-1 1 1,1 0-1,-1 1 1,1-1-1,6 5 1,-12-7-65,0 1 0,1-1 0,-1 0 0,0 0 0,0 1 0,0-1 0,1 0 0,-1 1 0,0-1 0,0 0 0,0 0 1,0 1-1,0-1 0,0 0 0,0 1 0,0-1 0,0 0 0,0 1 0,0-1 0,0 0 0,0 1 0,0-1 0,0 0 0,0 1 0,0-1 0,0 0 0,-1 0 0,1 1 1,0-1-1,0 0 0,0 1 0,0-1 0,-1 0 0,1 0 0,0 1 0,0-1 0,-1 0 0,1 0 0,0 0 0,0 1 0,-1-1 0,1 0 0,0 0 0,-1 0 1,-14 8-3257,-3 1 944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30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46 3712,'-4'1'5146,"4"-1"-5068,-9 11 2222,-9 16-816,15-21-1339,0-1 1,1 1 0,0 0 0,-1 0-1,2 0 1,-1 0 0,1 0 0,0 0 0,0 0-1,1 1 1,-1-1 0,1 0 0,1 0-1,-1 1 1,1-1 0,1 0 0,2 10 0,-4-14-113,1-1 0,-1 1 0,1-1 0,0 1 0,-1-1 0,1 1 0,0-1 0,0 0 0,0 1 0,0-1 0,0 0 0,0 0 0,0 0 0,1 0 0,-1 0 0,0 0 1,1 0-1,-1 0 0,0 0 0,1-1 0,-1 1 0,1 0 0,-1-1 0,1 1 0,0-1 0,-1 0 0,1 1 0,1-1 0,4 0 51,-1-1 0,0 1 0,0-1-1,1 0 1,9-4 0,-2 1 64,-1-1 1,1 0 0,-1-2-1,0 1 1,19-14-1,-26 16-75,0-1-1,1 0 0,-2 0 1,1-1-1,-1 1 1,1-1-1,-2 0 0,1-1 1,-1 1-1,0-1 0,6-12 1,-9 17-70,-1 0 0,1-1 0,0 1 0,-1 0 1,1 0-1,-1-1 0,0 1 0,0 0 0,0-1 0,0 1 1,0 0-1,0 0 0,-1-1 0,1 1 0,-1 0 1,0 0-1,0-1 0,1 1 0,-1 0 0,0 0 0,-1 0 1,1 0-1,0 0 0,-1 1 0,-1-3 0,-1 0-55,-1 0 0,0 1 0,1-1 0,-1 1 0,-1 1 0,1-1 0,0 0 0,-1 1 0,-6-2 0,1 2-106,0 0 1,-1 1-1,1 0 0,0 0 0,-1 1 0,1 1 0,0 0 0,-1 0 0,1 1 0,0 0 0,0 1 0,-13 6 0,20-8-257,0 1 0,0 0 0,0 0 0,1 0 0,-1 0 0,1 1 0,-1-1 0,1 1 0,0 0 0,-4 5 0,-5 11-1942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34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494 0 2080,'-5'1'688,"0"1"1,0 0-1,-9 5 1,13-7-632,-20 12 427,1 0 1,1 1 0,-1 1 0,2 1 0,0 1 0,1 0 0,-19 24-1,0 5 193,-54 93-1,63-92-331,3 0 0,-36 94 0,46-91-135,1 1 1,-9 90-1,13 100 300,9-217-412,2-1-1,0 0 1,1 1-1,2-1 0,0-1 1,1 1-1,1-1 1,1 0-1,1 0 0,1-1 1,1 0-1,0-1 1,2-1-1,21 27 1,-24-34-217,56 60 1074,-57-63-1121,1 0 0,-1 0 0,2 0 0,-1-2 0,19 10 0,-28-15 86,18 5-1822,-5-8-2250,1-6 1102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34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15 269 1664,'-1'-1'99,"0"0"0,0-1 0,0 1 1,0 0-1,0 0 0,0-1 0,0 1 0,0 0 0,0-1 1,0 1-1,1-1 0,-1 1 0,1-1 0,-1 1 0,1-1 1,-1 1-1,1-1 0,0 0 0,0 1 0,0-1 0,0 0 1,0 1-1,1-4 0,0-1 479,1 0 0,0 0 1,1 0-1,5-10 0,-2 4-324,-1 4 14,0 0-1,0 0 0,0 1 1,1-1-1,8-6 0,34-30 497,-34 33-653,1 1-1,0 1 1,1 0 0,-1 1-1,2 0 1,-1 1 0,33-8-1,-45 14-79,1 0 0,0 0 0,-1 0 0,1 1 0,0 0 0,0 0 0,-1 0 0,1 0 0,0 1 0,-1 0 0,1 0 0,7 2 0,-9-2-10,-1 1 1,1-1-1,-1 0 1,0 1-1,1 0 1,-1-1-1,0 1 0,0 0 1,0 0-1,-1 0 1,1 0-1,0 1 1,-1-1-1,1 0 1,-1 1-1,0-1 1,0 1-1,0-1 0,0 1 1,0 0-1,0-1 1,0 6-1,0 3 50,-1 0-1,0 0 1,-1 0-1,0 0 1,-1 0-1,0 0 1,-1-1-1,0 1 1,-8 18-1,3-11 48,-1 0-1,-1 0 0,0-1 0,-19 23 0,-6 0 374,-75 65 1,36-38 408,68-61-796,-1 0 0,1 1 0,1-1 0,-1 1 0,-8 15 0,14-22-100,0 1 1,-1-1 0,1 1-1,0-1 1,0 1 0,0-1 0,0 1-1,0-1 1,0 1 0,0-1-1,0 1 1,0-1 0,0 1 0,0-1-1,0 1 1,0-1 0,0 1-1,0-1 1,0 1 0,0-1-1,1 1 1,-1-1 0,0 1 0,0-1-1,1 0 1,-1 1 0,0-1-1,1 1 1,-1-1 0,0 0 0,1 1-1,-1-1 1,0 0 0,1 1-1,-1-1 1,1 0 0,0 1 0,19 3 13,38-2 211,86-10 1,3 0 250,-114 6-340,-31 2-439,1 0 1,-1 0 0,0-1-1,0 1 1,0-1 0,0 1-1,0-1 1,0 0 0,0 0-1,0 0 1,2-1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25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23 328 5984,'-23'-20'2688,"31"4"-2336,2 5 1248,11-1-960,15-11 512,3 4-672,19-13-128,-1 6-224,-1-7-96,-4 11 0,2-3 160,-10 11-96,-1-6-1728,-4 4 896,2-7-3456,-7 7 2336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35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40 187 3968,'-5'2'2335,"5"-2"-2254,-1 1-1,2-1-36,-1 0-1,0 0 1,0 0 0,0 1-1,0-1 1,0 0 0,1 0-1,-1 0 1,0 0 0,0 0-1,0 0 1,0 1 0,1-1-1,-1 0 1,0 0 0,0 0-1,0 0 1,1 0 0,-1 0-1,0 0 1,0 0 0,0 0-1,1 0 1,-1 0 0,0 0-1,0 0 1,0 0 0,1 0-1,-1 0 1,0 0 0,0 0-1,0-1 1,1 1 0,-1 0-1,0 0 1,0 0 0,78-11 1497,-68 8-1419,0 0 0,0 0 0,0 0-1,-1-1 1,13-8 0,-18 10-53,0 0 0,-1-1 0,1 0 0,-1 0 0,1 0 0,-1 0 0,0 0 0,0-1 0,0 1 0,-1-1 0,1 0-1,-1 0 1,0 0 0,2-4 0,-3 5-68,-1 0-1,1 1 0,-1-1 0,0 0 0,0 0 1,0 1-1,0-1 0,-1 0 0,1 0 0,-1 1 1,1-1-1,-1 0 0,0 1 0,0-1 0,0 1 1,0-1-1,-1 1 0,1 0 0,-1-1 0,1 1 1,-1 0-1,0 0 0,0 0 0,0 0 0,0 0 1,0 1-1,-3-3 0,0 1-34,0-1 0,0 1 0,0 0 0,0 1 0,-1-1 0,1 1-1,-1 0 1,0 0 0,1 1 0,-1 0 0,0 0 0,-6-1 0,7 3 89,0-1-1,0 1 1,0 0 0,1 0-1,-1 1 1,0 0 0,1-1-1,-1 1 1,1 1 0,0-1-1,-1 1 1,1-1 0,0 1-1,1 0 1,-1 1-1,1-1 1,-1 1 0,1-1-1,0 1 1,0 0 0,-3 6-1,1-1 127,-1 1-1,2 0 1,-1 0-1,1 0 1,1 1-1,0-1 1,0 1-1,-1 16 1,3-24-132,1 0 0,-1 0 0,1 0 0,0 1 0,0-1 0,1 0 0,-1 0 0,1 1 0,-1-1 1,1 0-1,0 0 0,0 0 0,0 0 0,1 0 0,-1 0 0,1 0 0,0-1 0,-1 1 0,1 0 1,0-1-1,1 0 0,-1 1 0,0-1 0,1 0 0,-1 0 0,1 0 0,0 0 0,-1-1 0,1 1 0,0-1 1,0 0-1,0 1 0,6 0 0,14 4 89,2 0 0,-1-2 0,1-1 0,-1-1 0,1-1 0,0-1 0,31-4 0,-23-1-2272,-4 0-3743,-16 4 3003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36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8 222 2720,'0'0'45,"-1"0"0,1-1 0,0 1 0,-1 0 0,1 0 0,-1 0 0,1 0 0,0 0 0,-1-1-1,1 1 1,0 0 0,-1 0 0,1-1 0,0 1 0,0 0 0,-1 0 0,1-1 0,0 1 0,0 0 0,-1-1 0,1 1 0,0 0 0,0-1 0,0 1 0,0-1 0,0 1 0,-1 0 0,1-1 0,0 1 0,0 0 0,0-1-1,0 1 1,0-1 0,0 0 0,13-14 2314,-12 15-2270,6-8 269,1 1-1,0 0 1,0 1-1,0 0 1,12-7-1,-18 12-322,1 0 0,0 0 0,-1-1 1,1 2-1,-1-1 0,1 0 0,0 0 0,0 1 0,-1 0 1,1-1-1,0 1 0,0 0 0,0 0 0,-1 1 0,1-1 1,0 0-1,0 1 0,-1 0 0,1 0 0,0 0 0,-1 0 1,1 0-1,-1 0 0,5 4 0,-5-4 12,0 1-1,0 0 0,-1 0 1,1 0-1,0 0 1,-1 0-1,0 0 1,1 0-1,-1 0 1,0 1-1,0-1 1,-1 0-1,1 1 1,0-1-1,-1 1 1,1-1-1,-1 1 1,0-1-1,0 1 1,0-1-1,0 4 1,-2 6 215,1-1 1,-2 0 0,-4 16-1,5-20-122,-3 5 104,0 0 0,0-1 0,-1 0 1,-9 14-1,-7 13 151,22-37-389,-1-1 1,1 1-1,0 0 0,-1 0 0,1 0 1,0 0-1,-1 0 0,1 0 0,0 0 0,0 0 1,0 0-1,0 0 0,0 1 0,0-1-1,0-1 0,0 0 0,1 1 0,-1-1 0,0 1 0,0-1 0,0 0 0,1 1 0,-1-1 0,0 0 0,0 1 0,1-1 0,-1 0 0,0 1 0,1-1 0,-1 0 0,0 0 0,1 0 0,-1 1 0,0-1 0,2 0 0,1 1 15,0-1 0,0 1 0,0-1 0,0 0-1,0 0 1,7-1 0,10-2 133,0 0 0,0-2-1,-1-1 1,27-10 0,-6 1 150,-17 7-125,-2-1 0,1-1 0,-1-1 0,0-1 0,-1-1 0,23-19 0,-28 18-55,1 1 0,-2-2 0,0 0-1,-1-1 1,0 0 0,-1-1 0,14-27 0,-21 34-27,-1 0 0,6-21 1,-9 28-117,0 0 0,0 0 1,-1 0-1,1 0 0,-1 0 0,0 0 1,0 0-1,0 0 0,0 0 1,-1 0-1,1-1 0,-1 1 1,0 0-1,0 1 0,-1-5 0,1 6-71,1 1-1,0-1 0,-1 1 0,1-1 0,-1 1 0,1-1 0,-1 1 0,1-1 0,-1 1 0,1 0 0,-1-1 0,1 1 0,-1 0 0,0 0 0,1-1 0,-1 1 0,1 0 0,-1 0 1,0 0-1,1 0 0,-1 0 0,0 0 0,1 0 0,-1 0 0,0 0 0,0 0 0,-1 0-246,1 1 1,0-1-1,-1 1 1,1-1-1,0 1 1,-1-1-1,1 1 1,0 0-1,0-1 0,0 1 1,-2 1-1,-6 13-2392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36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0 142 3552,'0'-12'5089,"0"12"-5005,5 0 344,0 1 0,-1-1 0,1 1-1,-1 0 1,7 3 0,-5-2-267,0-1-1,0 1 1,1-1-1,-1 0 1,11 0 0,128-10 1167,113-30-345,-104 15-708,365-38 600,12 52-209,-326 12-2447,-165-3 331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39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1984,'4'-13'1307,"-4"13"-1286,0 0 0,0 0 1,0 0-1,0 0 0,0 0 1,0 0-1,0 0 0,0 0 1,0 0-1,0 0 0,0-1 1,0 1-1,0 0 0,0 0 1,0 0-1,0 0 0,0 0 1,0 0-1,0 0 0,0 0 1,0 0-1,0 0 0,0 0 1,0 0-1,0 0 0,0 0 1,0-1-1,0 1 150,0 0-150,0 0 0,0 0 1,0 0-1,1 0 0,-1 0 1,0 0-1,0 0 0,0 0 1,0 0-1,0 0 0,0 0 1,0 0-1,0 0 0,0 0 1,0 0-1,0 0 0,0 0 1,0 0-1,0 0 0,1 0 1,-1 0-1,0 0 0,0 0 1,0 0-1,0 0 64,0 0 1,1 1 0,-1-1-1,0 0 1,1 0-1,-1 0 1,0 0-1,1 1 1,-1-1 0,1 0-1,-1 0 1,0 0-1,1 0 1,-1 0-1,0 0 1,1 0 0,-1 0-1,1 0 1,0 0-1,-1 0-41,0 0-1,1 0 0,-1-1 1,0 1-1,1 0 0,-1 0 0,0 0 1,1 1-1,-1-1 0,0 0 1,1 0-1,-1 0 0,0 0 1,1 0-1,-1 0 0,0 0 0,1 0 1,-1 1-1,0-1 0,0 0 1,1 0-1,-1 0 0,0 1 0,0-1 1,1 0-1,-1 0 0,0 1 1,0-1-1,0 0 0,1 0 1,-1 1-1,0-1 0,0 0 0,0 1 1,0-1-1,0 0 0,0 1 1,0-1-1,0 0 0,0 1 0,0-1 1,0 1-1,5 32 974,-2 1 0,-2 59 1,-2-49-475,-5 112 624,1-5-308,8-45 395,-3-106-1228,0 0 1,0 1 0,0-1 0,0 0-1,0 1 1,0-1 0,0 0 0,0 1-1,1-1 1,-1 0 0,0 1 0,0-1 0,0 0-1,1 0 1,-1 1 0,0-1 0,0 0-1,0 0 1,1 1 0,-1-1 0,0 0-1,0 0 1,1 0 0,-1 0 0,0 1 0,1-1-1,-1 0 1,0 0 0,1 0 0,-1 0-1,0 0 1,1 0 0,-1 0 0,0 0-1,1 0 1,-1 0 0,0 0 0,1 0 0,-1 0-1,0 0 1,1 0 0,-1 0 0,0 0-1,1 0 1,-1 0 0,0-1 0,0 1-1,1 0 1,-1 0 0,1-1 0,17-8 319,8-9-242,32-29-1,-11 9-310,-41 33 198,23-16-742,-28 20 712,0 1 1,0-1 0,0 0-1,0 1 1,-1 0 0,1-1-1,0 1 1,0 0 0,0-1-1,0 1 1,0 0 0,0 0-1,0 0 1,0 0-1,0 0 1,0 0 0,0 0-1,0 0 1,0 0 0,0 0-1,0 0 1,0 1 0,0-1-1,0 0 1,0 1 0,0-1-1,1 1 1,-2 1 39,1-1 0,-1 1 0,1 0 0,-1-1-1,0 1 1,1-1 0,-1 1 0,0 0 0,0-1 0,0 1 0,0 0 0,-1-1 0,1 1 0,0-1 0,-2 4 0,1 1 85,-1 8 158,-2 0 1,0-1-1,0 1 0,-13 25 1,14-31-443,-12 22 1177,14-29-1090,1 0 1,-1 0-1,0 0 0,0 0 0,1 0 0,-1 0 1,0 0-1,0 0 0,0 0 0,0-1 0,0 1 0,0 0 1,0 0-1,0-1 0,0 1 0,0-1 0,-1 1 1,1-1-1,-2 1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39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461 12 2976,'-18'-11'1344,"0"17"-1152,10 2 1376,3 0-896,-16 9 1472,3 2-1184,-18 12 640,6 0-928,-17 4 192,3 7-512,-10-3 32,11-3-256,-1-8 352,13-1-256,5-7 320,8-6-320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40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211 143 2912,'-1'0'143,"1"0"0,-1-1 0,0 1-1,1 0 1,-1 0 0,0 0 0,1 0 0,-1-1 0,0 1 0,1 0 0,-1 0 0,0-1 0,1 1-1,-1-1 1,1 1 0,-1 0 0,1-1 0,-1 1 0,1-1 0,-1 1 0,1-1 0,-1 0-1,1 0-39,-1 1-1,1-1 0,0 1 0,-1-1 0,1 1 0,0 0 1,-1-1-1,1 1 0,0 0 0,-1-1 0,1 1 0,-1 0 1,1-1-1,-1 1 0,1 0 0,-1 0 0,1 0 0,-1 0 1,1-1-1,-1 1 0,1 0 0,-1 0 0,1 0 0,-1 0 1,1 0-1,-1 0 0,0 0 0,1 0 0,-1 1 0,1-1 1,-1 0-1,1 0 0,-1 0 0,1 0 0,-1 1 1,1-1-1,0 0 0,-1 1 0,1-1 0,-1 0 0,1 1 1,-1 0-1,-4 1 83,1 2 0,0-1-1,0 0 1,0 1 0,0 0 0,1 0 0,-7 8 0,-8 10 325,-1 0-68,1 1-1,1 0 1,0 1-1,-21 46 1,36-66-404,0 0 0,0 1 0,1-1 0,0 1 1,0-1-1,0 1 0,0-1 0,1 1 0,0 7 0,0-11-18,0 1 0,0 0-1,1 0 1,-1-1-1,1 1 1,0 0-1,-1-1 1,1 1 0,0-1-1,0 1 1,0-1-1,0 1 1,0-1-1,0 0 1,0 0 0,1 1-1,-1-1 1,0 0-1,1 0 1,-1 0 0,1 0-1,-1 0 1,1-1-1,-1 1 1,1 0-1,0-1 1,-1 1 0,3 0-1,2 0 96,0 0-1,0 0 1,0-1-1,0 1 1,0-1-1,0-1 1,0 1-1,1-1 1,-1 0-1,-1 0 1,1-1-1,7-2 0,5-4 91,-1 0 0,25-17-1,-6 4-615,-35 21 366,0-1-1,0 0 1,0 1 0,0-1 0,1 0 0,-1 1 0,0-1 0,0 1-1,0 0 1,1 0 0,-1-1 0,0 1 0,0 0 0,1 0-1,-1 0 1,0 0 0,0 0 0,1 0 0,1 1 0,-2 0-17,0 0 1,1 0 0,-1 0 0,0 1 0,0-1-1,0 0 1,0 0 0,0 1 0,0-1 0,-1 1-1,1-1 1,0 1 0,0 2 0,9 30-445,-8-29 489,-1 1 0,1 0-1,0-1 1,0 1-1,0-1 1,4 7-1,-4-10 66,-1 0 0,1-1-1,-1 1 1,1-1 0,0 1-1,-1-1 1,1 0 0,0 0 0,0 0-1,0 0 1,0 0 0,0 0-1,0 0 1,0 0 0,0-1-1,0 1 1,1-1 0,-1 0-1,0 1 1,0-1 0,4-1-1,1 1 84,1-1 0,0 0 0,-1 0 1,1-1-1,-1 0 0,0-1 0,1 1 0,-1-1 0,0-1 0,0 1 0,-1-1 0,1 0 0,-1-1 0,0 0 1,0 0-1,9-10 0,-6 5-77,-1 0 1,0-1-1,0 0 1,-1-1 0,0 0-1,-1 0 1,0 0-1,7-25 1,-8 17 38,-1 0-1,-1 0 1,0-1-1,-1-29 1,-3 34-353,1 1-1,-2-1 1,0 1-1,-1 0 1,-1 0 0,-9-25-1,0 16-1782,13 23 1843,-1 0 1,1 0-1,-1 0 1,0 0-1,1 1 0,-1-1 1,0 0-1,0 0 0,1 1 1,-1-1-1,0 1 1,0-1-1,0 0 0,0 1 1,0-1-1,0 1 0,0 0 1,0-1-1,0 1 1,0 0-1,0 0 0,-1-1 1,-5 7-1785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41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1824,'12'15'1044,"0"1"0,-1 0 0,15 32 0,111 325 2966,-58-29-2010,-58-234-1045,-3-17 421,7 132 0,-24-218-1345,6 264 1244,-8-229-1037,-3 0 0,-1-1 0,-2 1 0,-20 63 0,-19 17 330,37-104-570,0 1 1,-1-2-1,-1 1 0,-19 22 1,17-26-920,0 0 1,-1-1 0,-25 18-1,29-24-653,0-1 0,0 0 0,-21 8-1,-19 2-2451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51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1 134 2912,'6'-2'14020,"-2"0"-15155,4-2 1291,-1-1 1,0 0 0,-1 0-1,8-7 1,14-12 14,4 1-5,37-19-1,-67 41-134,0 0-1,0-1 1,1 1-1,-1 0 1,1 0-1,-1 1 0,1-1 1,-1 0-1,1 1 1,-1 0-1,1-1 1,0 1-1,-1 0 1,1 0-1,0 1 1,-1-1-1,1 1 1,-1-1-1,1 1 1,-1 0-1,1 0 1,-1 0-1,1 0 1,-1 0-1,0 0 1,0 1-1,1-1 0,-1 1 1,0-1-1,0 1 1,-1 0-1,1 0 1,0 0-1,-1 0 1,1 0-1,-1 0 1,1 1-1,-1-1 1,0 0-1,0 1 1,1 4-1,0-1 45,-1-1 105,1 0 0,0 1 0,5 8 0,-6-13-158,0 1 0,0-1 0,-1 0 0,1 1 0,1-1 1,-1 0-1,0 0 0,0 0 0,0 0 0,1 0 0,-1 0 0,0 0 0,1-1 1,-1 1-1,1 0 0,-1-1 0,1 1 0,-1-1 0,3 1 0,3-1 52,0 1 0,0-2 1,0 1-1,0-1 0,0 0 0,0 0 0,0-1 0,0 0 0,9-3 0,9-6 28,25-15 0,-17 8-65,-12 7-570,20-9-6742,-33 19 4934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52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4 174 3392,'0'0'27,"0"0"0,0 0 0,0 0 1,0 0-1,0 0 0,-1 0 0,1 0 0,0 0 1,0 0-1,0 0 0,0 0 0,0 0 0,0 0 1,0 0-1,-1 0 0,1 0 0,0 0 0,0 0 1,0 0-1,0-1 0,0 1 0,0 0 0,0 0 1,0 0-1,0 0 0,-1 0 0,1 0 0,0 0 1,0 0-1,0 0 0,0-1 0,0 1 0,0 0 1,0 0-1,0 0 0,0 0 0,0 0 0,0 0 1,0 0-1,0-1 0,0 1 0,0 0 0,0 0 1,0 0-1,0 0 0,0 0 0,0-1 0,5-8 1534,15-16 1470,-8 11-1766,13-16 1525,55-51-1,-79 80-2738,0 0 0,0 0 0,0 0-1,1 0 1,-1 1 0,0-1 0,1 0 0,-1 1 0,0-1 0,1 1 0,-1-1 0,1 1 0,-1-1 0,1 1-1,-1 0 1,1 0 0,-1 0 0,1 0 0,-1 0 0,1 0 0,-1 0 0,1 1 0,-1-1 0,0 1-1,1-1 1,-1 1 0,3 0 0,2 3 310,0 0 0,0 1 1,0-1-1,9 10 0,4 4 376,-12-12-671,0-1 1,1 0 0,-1 0-1,1 0 1,0-1 0,1 0-1,-1 0 1,1-1 0,-1 0-1,1-1 1,0 0 0,0-1-1,0 1 1,0-1 0,12-1-1,5-3-645,0 0-1,38-12 1,-28 7-643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53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25 2656,'2'-3'631,"0"0"0,0 0 0,0 0 0,0 0 0,4-3 0,1 3 2301,-7 3-2822,0 0 0,0 0 1,0 1-1,0-1 0,0 1 1,0-1-1,1 0 1,-1 1-1,0-1 0,0 0 1,0 1-1,0-1 0,0 0 1,0 1-1,0-1 1,-1 0-1,1 1 0,0-1 1,0 1-1,0-1 0,0 0 1,0 1-1,0-1 1,-1 1-1,-15 77 2850,0-15-2160,-10 93 0,6 65 139,17-191-833,1 0-28,-3 51 44,5-70 3,0 0 0,1 0 1,1 1-1,5 19 1,-4-22 41,-2-6 8,0 1 0,0-1-1,0 1 1,0-1 0,0 5 0,-29 2-111,-3 6 38,-78 34-279,98-46 105,0 0 0,-1-1 0,-14 2 0,46-8 748,36-8 1,4-2-398,-4 5-278,0 2 1,1 3-1,63 4 0,-102 0-365,26-2 0,-6-4-3414,-28 0 407,2-1 1137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6T18:28:54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 7232,'-21'10'2314,"20"-9"-2272,1-1 0,-1 0-1,1 0 1,0 0 0,-1 1 0,1-1-1,0 0 1,-1 0 0,1 1-1,0-1 1,-1 0 0,1 1-1,0-1 1,-1 0 0,1 1 0,0-1-1,0 1 1,0-1 0,-1 0-1,1 1 1,0 0 0,-5 9 319,-24 57 2044,27-60-2285,-1 0 0,1 0 0,1 0 1,-1 0-1,1 1 0,1-1 0,0 15 1,0-18-63,1 0 1,0-1-1,0 1 1,1 0-1,-1-1 1,1 1-1,0-1 1,0 1-1,0-1 1,0 0 0,1 0-1,-1 0 1,1 0-1,0 0 1,0 0-1,0-1 1,6 4-1,4 3 105,1-2 0,0 0 0,16 6 0,-20-9-92,36 13 380,-33-13-177,0 1 0,0 0 1,0 1-1,0 0 0,-1 1 0,0 0 1,13 11-1,-24-17-229,1 0 0,-1 0 0,0 0-1,0 0 1,-1 0 0,1 0 0,0 0 0,0 0 0,0 0 0,-1 1 0,1-1 0,0 0 0,-1 0 0,1 1 0,-1-1 0,0 0-1,1 1 1,-1-1 0,0 1 0,0-1 0,0 0 0,0 1 0,0-1 0,0 1 0,0-1 0,-1 0 0,1 1 0,0-1 0,-1 0 0,1 1-1,-1-1 1,1 0 0,-1 0 0,0 1 0,1-1 0,-2 1 0,-3 4 75,-1 0 0,1-1 0,-1 0 1,0 0-1,-8 6 0,7-6-109,-7 5-151,-2 2 462,-24 13 0,35-22-598,0 0-1,0-1 1,0 0-1,-1 0 1,1 0-1,-1-1 1,0 0-1,1 0 1,-9 0-1,13-1 15,-1 0 0,1 0 1,0 0-1,0 0 0,-1 0 0,1 0 0,0-1 1,0 1-1,-1 0 0,1-1 0,0 1 0,0-1 1,0 1-1,0-1 0,0 0 0,0 0 0,0 1 1,0-1-1,0 0 0,0 0 0,-1-1 0,-3-7-2228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25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2 3904,'-1'-1'241,"1"1"-212,0 0 0,0 0 0,0 0 0,0 0 0,-1 0 0,1 0 0,0 0 0,0 0-1,0 0 1,0 0 0,-1 0 0,1 0 0,0 0 0,0 0 0,0 0 0,-1 0 0,1 0 0,0 0-1,0 0 1,0 0 0,0 0 0,-1 0 0,1 1 0,0-1 0,0 0 0,0 0 0,0 0-1,0 0 1,-1 0 0,1 0 0,0 1 0,0-1 0,0 0 0,0 0 0,0 0 0,0 0-1,0 0 1,0 1 0,0-1 0,0 0 0,0 0 0,-1 0 0,1 0 0,0 1 0,0-1-1,0 0 1,0 0 0,0 0 0,0 1 0,0-1 0,1 0 0,-31 117 4328,-7 27-1509,-60 150 0,92-283-2744,-10 28 462,-18 67 1,33-106-549,0 1-1,0-1 1,0 1 0,-1-1-1,1 0 1,0 1 0,0-1-1,0 1 1,0-1 0,0 1-1,0-1 1,0 1 0,0-1-1,0 0 1,0 1-1,0-1 1,0 1 0,0-1-1,0 1 1,0-1 0,0 1-1,0-1 1,1 0 0,-1 1-1,0-1 1,0 1 0,0-1-1,1 0 1,-1 1-1,0-1 1,1 0 0,-1 1-1,0-1 1,1 1 0,1-2 43,-1 1 1,1 0-1,-1-1 0,1 1 1,0-1-1,-1 1 1,1-1-1,-1 0 1,0 1-1,1-1 0,1-1 1,5-3 26,72-40 29,-65 37-338,0 2 1,1 0-1,27-7 0,-39 12 168,-1 1-1,0-1 0,1 1 0,-1 0 0,1 0 0,-1 0 0,0 0 0,1 0 0,-1 1 0,1-1 1,-1 1-1,0 0 0,0 0 0,1 1 0,3 1 0,-5-2 67,0 1 0,-1-1 0,1 1 1,0 0-1,0 0 0,-1 0 0,1-1 0,-1 1 0,1 1 1,-1-1-1,0 0 0,0 0 0,0 0 0,0 1 0,0-1 0,-1 0 1,1 1-1,-1-1 0,1 1 0,-1-1 0,0 1 0,0 2 0,-6 59 669,0-1 171,6-56-1477,0 1-1,1-1 1,0 0-1,0 1 0,0-1 1,4 9-1,1-5-3380,5-2 1280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53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53 184 4160,'-47'-20'2405,"47"20"-2316,0 0 0,-1 0 0,1-1 0,0 1 0,-1 0 0,1 0 0,0 0 1,0 0-1,-1-1 0,1 1 0,0 0 0,0 0 0,-1 0 0,1-1 0,0 1 0,0 0 0,0-1 0,-1 1 0,1 0 0,0 0 0,0-1 0,0 1 0,0 0 0,0-1 0,0 1 0,0 0 0,-1-1 1,1 1-1,0 0 0,0-1 0,0 1 0,0 0 0,0-1 0,1 1 0,-1 0 0,0-1 0,0 1 0,0-1 0,9-8 2006,0 5-1470,1 1 1,-1 0 0,1 1-1,0-1 1,-1 2-1,13-1 1,13-3 424,292-60 1382,-89 18-3056,-198 38 197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54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3808,'0'-2'380,"0"0"-1,0 0 1,0 0-1,1 0 1,-1 0 0,0 0-1,1 0 1,-1 0 0,1 0-1,0 0 1,1-3 0,-1 4-159,0 1 0,-1-1 0,1 0 0,0 1 0,0-1 0,0 1 0,0-1 0,-1 1 0,1-1 0,0 1 0,0 0 0,0-1 1,0 1-1,0 0 0,0 0 0,0 0 0,0 0 0,0-1 0,0 1 0,0 1 0,0-1 0,0 0 0,0 0 0,0 0 1,1 1-1,-1-1-93,-1 0 0,1 1 1,0-1-1,-1 1 1,1-1-1,0 0 1,-1 1-1,1 0 1,0-1-1,-1 1 1,1-1-1,-1 1 0,1 0 1,-1-1-1,0 1 1,1 0-1,-1-1 1,0 1-1,1 0 1,-1 0-1,0-1 1,0 1-1,0 0 1,1 0-1,-1 1 0,1 24 1361,-1-23-1358,-2 52 688,-17 104 0,17-140-2715,-1 26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54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4 4160,'0'0'80,"-1"0"-1,1-1 1,0 1 0,0 0-1,0 0 1,-1-1 0,1 1 0,0 0-1,-1 0 1,1 0 0,0-1 0,-1 1-1,1 0 1,0 0 0,-1 0-1,1 0 1,0 0 0,-1 0 0,1 0-1,0 0 1,-1 0 0,1 0-1,0 0 1,-1 0 0,1 0 0,0 0-1,-1 0 1,-11 7 2080,-11 18 898,17-17-2679,-23 26 937,1 0 0,3 2 1,0 1-1,-28 60 0,42-70-1163,1 0 0,2 1 0,1 0 0,-5 39-1,6-34-63,-1 8 88,2-1 0,2 1 0,3 61 0,1-78-91,2 0 0,1 0 1,1 0-1,1 0 0,1-1 0,1 0 1,12 26-1,-5-16 79,-10-21-102,0-1-1,1 0 1,8 12 0,-3-12-286,-7-9-1488,-4-2 1639,0 0 1,0 0 0,0 0-1,1 0 1,-1 0 0,0 0-1,0 0 1,0-1 0,5-7-3326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55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8 6656,'-6'5'719,"1"0"1,-1 0-1,1 0 1,-7 9-1,12-13-700,-11 13 704,1 1-1,1 1 1,1 0 0,0 0 0,-10 29 0,15-36-575,-37 113 1511,36-106-1454,1 0 0,1-1 0,0 1 0,1 0-1,0 1 1,3 16 0,-1-27-136,0-1-1,1 1 0,-1-1 1,1 1-1,1-1 1,-1 0-1,1 0 0,0 0 1,0 0-1,0 0 1,1-1-1,0 1 0,0-1 1,0 0-1,0 0 1,1 0-1,8 5 0,-10-7-7,1 0-1,0 1 1,0-2-1,0 1 0,0 0 1,0-1-1,0 0 1,0 0-1,0 0 0,1 0 1,-1-1-1,0 1 1,1-1-1,-1-1 0,0 1 1,1 0-1,-1-1 1,0 0-1,0 0 0,0 0 1,1 0-1,-1-1 1,0 0-1,4-2 0,-3 0 16,0 1 0,0-1 0,-1 0 0,0-1-1,0 1 1,0-1 0,0 1 0,6-11 0,-3 1 73,12-31 1,-10 23-132,-1-2 0,-1 1 0,-1-1 0,-2 0 0,0 0 0,-2-1 1,0 1-1,-2 0 0,-4-46 0,2 62-117,0-1 0,0 1 1,-1-1-1,0 1 0,-6-12 0,6 15 34,0 0 0,0 1 1,0-1-1,0 1 0,-1 0 0,0 0 0,0 0 0,0 0 0,0 1 0,-7-5 0,4 5-182,1 0 0,0 1-1,-1-1 1,0 2 0,0-1-1,1 1 1,-1 0 0,0 0-1,0 1 1,0 0-1,0 0 1,0 0 0,0 1-1,0 0 1,0 1 0,1 0-1,-1 0 1,0 0 0,1 1-1,-12 5 1,-1 11-1374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55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 4992,'4'-16'1589,"-4"16"-1571,0 0 0,0 0 0,0 0 0,0-1 0,0 1 0,0 0 0,0 0 0,0 0 0,0 0 0,0-1 0,0 1 0,1 0 0,-1 0 0,0 0 0,0 0 0,0 0 0,0-1 0,0 1 0,0 0 0,0 0 0,0 0 0,1 0 0,-1 0 0,0 0 0,0 0 0,0 0 0,0-1 0,0 1 0,1 0 0,-1 0 0,0 0 0,0 0-1,0 0 1,1 0 0,2 0 225,-1-1-1,1 1 1,0 0 0,0 0-1,0 0 1,0 0-1,-1 1 1,1-1-1,0 1 1,0-1-1,0 1 1,-1 0-1,1 0 1,0 0-1,-1 1 1,1-1-1,-1 1 1,3 2-1,23 16 806,-1 1 0,-1 1 0,36 42 0,-48-47-564,0 0 1,-2 1-1,0 0 0,12 25 0,-14-22-105,-1 0-1,0 1 0,10 43 0,-11-25 130,4 57-1,-10-53-195,-2 0-1,-1 0 1,-3 0-1,-1 0 0,-3 0 1,-16 54-1,8-47-493,-2-2 0,-2 0 0,-2-1 0,-54 85 0,53-99-1544,-2-7-3716,10-14 1773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58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569 9 3808,'0'-8'3253,"-17"17"123,-1 4-2649,1 1 0,-26 28 0,-28 43 196,-100 152 848,143-191-1614,1 2 1,3 0 0,2 2 0,-28 93 0,29-66 98,2 2 0,4 0 0,3 1 0,4 1 0,4-1 0,3 1 0,13 118 0,-7-167-99,1 1 0,1-1 1,2-1-1,1 1 0,2-1 1,1-1-1,1 0 0,2-1 1,30 44-1,30 22 769,-26-45-1541,-14-21-2992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0:59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2400,'0'0'117,"0"-1"-1,-1 1 1,1-1 0,0 0 0,0 1-1,0-1 1,0 1 0,0-1 0,0 0-1,0 1 1,0-1 0,0 1 0,1-1-1,-1 0 1,0 1 0,0-1 0,0 1-1,1-1 1,-1 1 0,0-1 0,1 1-1,-1-1 1,0 1 0,1-1-1,-1 1 1,1-1 0,-1 1 0,0 0-1,2-1 1,1-2 791,13-14 5078,-15 36-5305,17 408 3676,-5-282-3098,-10-121-918,7 29 0,-8-48-243,0 2-890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00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70 2816,'-1'-1'363,"-1"0"-1,1 1 1,-1-1-1,0 1 1,1-1 0,-1 1-1,0 0 1,1 0 0,-1 0-1,0 0 1,0 0 0,1 0-1,-1 0 1,0 1-1,-2 0 1,-11 1 2053,-16 1 1904,102-14-2741,339-37-193,-404 48-1756,19-3 1277,-25 3-975,0 0 0,0 0 0,-1 0 0,1 0 1,0 0-1,0-1 0,-1 1 0,1 0 0,0 0 0,0 0 1,0 0-1,0 0 0,-1-1 0,1 1 0,0 0 1,0 0-1,0 0 0,0-1 0,0 1 0,0 0 0,0 0 1,-1-1-1,1 1 0,0 0 0,0 0 0,0 0 1,0-1-1,0 1 0,0 0 0,0 0 0,0-1 0,0 1 1,0 0-1,0 0 0,0-1 0,1 1 0,-1 0 1,0 0-1,0-1 0,0 1 0,0 0 0,0 0 0,0 0 1,0-1-1,1 1 0,-1 0 0,0 0 0,0 0 1,0 0-1,0 0 0,1-1 0,-1 1 0,0 0 1,0 0-1,1 0 0,-1 0 0,0 0 0,0 0 0,0 0 1,1 0-1,-1 0 0,0-1 0,0 1 0,1 0 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01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98 144 3552,'0'0'94,"-1"0"0,1-1 1,0 1-1,0 0 0,0-1 1,0 1-1,-1 0 0,1-1 0,0 1 1,0 0-1,0-1 0,0 1 1,0-1-1,0 1 0,0 0 0,0-1 1,0 1-1,0 0 0,0-1 0,0 1 1,0 0-1,0-1 0,0 1 1,0 0-1,1-1 0,-1 1 0,0 0 1,0-1-1,0 1 0,1-1 1,10 2 4071,5 1-3735,17-4 116,0-1 1,0-1-1,0-2 1,-1-2-1,34-12 1,-60 18-456,0 0 0,0 0 0,0-1-1,0 0 1,0 0 0,-1 0 0,1-1 0,-1 0 0,0 0 0,0-1 0,-1 1 0,5-7 0,-8 11-87,-1-1 0,1 1 1,-1-1-1,1 1 1,-1-1-1,0 0 1,1 1-1,-1-1 0,0 1 1,1-1-1,-1 0 1,0 1-1,0-1 1,0 0-1,0 0 0,0 1 1,1-1-1,-1 0 1,-1 1-1,1-1 1,0 0-1,0 1 0,0-1 1,0 0-1,0 1 1,-1-1-1,1 0 1,0 1-1,0-1 0,-1 0 1,1 1-1,-1-1 1,0 0-1,0-1-20,-1 1 0,0-1 0,0 1 0,-1 0 0,1 0 0,0 0 0,0 0 0,-1 0 0,1 0 0,-3 0 0,-7-1-131,0 0-1,0 0 1,-13 1 0,10 2 66,1 0 0,-1 1 0,0 0 0,1 2 0,-1-1 0,1 2 0,0 0 0,-21 11 0,19-7 305,0 0-1,1 1 1,0 0 0,1 2 0,0-1 0,-21 24 0,27-25-111,1 0 1,0 1-1,0 0 1,1 0-1,1 1 1,-1 0-1,2 0 1,0 0-1,-4 17 1,7-22-34,-1 1 1,1 0 0,0 0-1,1-1 1,0 1 0,0 0-1,1 0 1,-1-1 0,2 1-1,-1 0 1,1-1 0,0 1-1,1-1 1,0 0-1,0 0 1,6 10 0,-5-12-17,0 0 0,1 0 0,-1-1 0,1 1 0,0-1 0,0 0 0,0-1 0,1 1 0,-1-1 0,1 0 0,0 0 0,0-1 0,0 0 0,0 0 0,0 0 0,0-1 0,1 0 0,9 1 0,5-1 28,-1-2 1,0 0-1,0-1 0,32-7 0,-31 4-53,38-14-1,-26 5-2667,-15 5 943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01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19 129 2496,'-3'-4'336,"2"2"-124,-1 0 1,0 0 0,1 0-1,0 0 1,-1-1 0,1 1 0,0-1-1,0 1 1,0-1 0,1 1-1,-1-1 1,0 1 0,1-1 0,0 0-1,0 1 1,0-4 0,1-7 1615,0 11-1611,-1-1 1,0 1-1,0 0 0,1 0 0,-1 0 1,1 0-1,0 0 0,-1 0 1,1 0-1,2-2 0,0 0 31,0 0 0,0 1 0,0-1 0,1 1-1,-1 0 1,1 0 0,0 1 0,0-1 0,0 1-1,8-4 1,-11 5-225,1 0-1,0 1 0,0-1 1,-1 0-1,1 1 1,0-1-1,0 1 0,0 0 1,0 0-1,0 0 0,0 0 1,-1 0-1,1 0 1,0 0-1,0 1 0,0-1 1,0 1-1,-1-1 0,1 1 1,0 0-1,0-1 1,-1 1-1,1 0 0,0 0 1,-1 0-1,1 0 0,-1 1 1,0-1-1,3 2 1,-2 1 5,1 1 0,-1-1 0,0 0 1,0 1-1,0-1 0,0 1 1,-1-1-1,0 1 0,0 0 1,0 0-1,-1 0 0,1-1 0,-1 1 1,-1 8-1,-1 5 162,-1 1 0,-7 25-1,3-15 135,0-4-40,4-14-56,1 0-1,0 0 1,-2 20-1,4-30-193,0 1-1,0-1 0,1 1 1,-1-1-1,0 1 0,1-1 0,-1 0 1,1 1-1,-1-1 0,1 0 0,-1 0 1,1 1-1,0-1 0,0 0 1,-1 0-1,1 0 0,0 0 0,0 0 1,0 0-1,1 0 0,-1 0 0,0 0 1,0 0-1,0-1 0,1 1 0,-1 0 1,0-1-1,3 2 0,3-1-83,0 1-1,0-1 1,0 0-1,12 0 1,-3 0-1766,-15-1 1435,0 1 1,0-1 0,1 0-1,-1 0 1,0 1-1,0-1 1,1 1 0,-1-1-1,0 1 1,0 0 0,0-1-1,0 1 1,0 0 0,0 0-1,0-1 1,0 1 0,0 0-1,1 1 1,10 13-3001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25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0 172 4480,'1'-2'170,"-1"0"0,1 0-1,0 1 1,-1-1 0,1 0 0,0 1 0,0-1 0,0 1 0,0-1 0,0 1-1,1-1 1,-1 1 0,0 0 0,2-2 0,25-14 1604,-7 5-454,-9 3-1039,0-1 0,-1 0 0,0 0 0,-1-1 0,12-15 0,-21 25-262,0-1 0,0 1 0,0 0 0,-1-1 0,1 1 0,0-1 0,-1 1 0,0-1 0,1 1 1,-1-1-1,0 1 0,1-1 0,-1 0 0,0 1 0,0-1 0,0 1 0,-1-1 0,1 1 0,0-1 0,-1-1 0,1 2-1,-1 1 0,1-1-1,0 1 1,-1-1 0,1 1-1,-1-1 1,1 1 0,0-1-1,-1 1 1,1-1 0,-1 1-1,1 0 1,-1-1 0,0 1-1,1 0 1,-1 0 0,1-1-1,-1 1 1,1 0 0,-2 0-1,0 0 18,1 0 0,-1 0 0,0 0 0,1 0-1,-1 0 1,1 0 0,-1 1 0,1-1 0,-1 1-1,1-1 1,-3 2 0,-2 1 193,0 1 1,1-1-1,-1 1 0,1 1 1,0-1-1,0 1 1,0 0-1,1 0 0,-1 0 1,1 0-1,1 1 1,-1 0-1,1 0 0,0 0 1,0 0-1,1 0 1,-1 1-1,-1 10 0,2-9-31,0 0 0,1 0 0,0 1-1,1-1 1,0 0 0,0 0 0,1 0 0,0 1-1,0-1 1,1 0 0,0 0 0,0-1-1,1 1 1,0 0 0,6 10 0,-7-14-123,1 0 0,0 0 1,0-1-1,1 1 0,-1-1 0,1 0 1,-1 0-1,1 0 0,0-1 0,0 1 1,0-1-1,1 0 0,-1 0 0,0 0 1,7 1-1,2 0 56,0-1 1,0 0-1,0-1 0,17 0 1,-11-2-155,1 0 0,-1-2 0,33-7 0,0-3-190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02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13 3648,'3'-13'3522,"-3"19"-1962,0-4-1336,-1 0 0,1 0 0,-1 0-1,0 0 1,0 0 0,0 0-1,0-1 1,0 1 0,0 0 0,0-1-1,-1 1 1,1-1 0,0 1-1,-1-1 1,-3 3 0,0 1 298,-15 13 492,-36 25 0,23-19-797,-9 11 93,22-18-297,-37 24 0,49-36-1046,0-1 1,0-1-1,0 1 1,-16 3-1,1-1-1857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04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52 142 3072,'-14'-6'980,"11"5"-714,0 0 0,0-1 0,0 1 0,0 0 0,0-1 0,-2-2 0,-1-1 1412,-2-4 784,8 9-2424,0-1 0,0 1 0,0 0 0,0-1 0,0 1-1,0-1 1,0 1 0,0-1 0,0 1 0,0 0 0,0-1-1,0 1 1,0-1 0,0 1 0,1 0 0,-1-1 0,0 1 0,0 0-1,0-1 1,1 1 0,-1-1 0,0 1 0,0 0 0,1 0-1,-1-1 1,0 1 0,1 0 0,0-1 0,2-2 46,1 1 0,0-1 0,0 1 0,0 0 0,0 0 0,0 0-1,0 1 1,0-1 0,5 0 0,44-6 126,-24 5-86,0-2-97,-1 2-1,1 1 1,0 2 0,43 4-1,-65-3-5,-1 0 1,0 0-1,1 1 0,-1 0 0,9 5 0,-13-6-7,-1-1 0,1 1 0,0 0 0,-1 0 0,1 1 0,-1-1 0,1 0 0,-1 0 0,0 1 1,1-1-1,-1 0 0,0 1 0,0 0 0,0-1 0,0 1 0,0 0 0,0-1 0,-1 1 0,1 0 0,0 0 0,-1-1 0,0 1 0,1 3 0,-2 4 59,0-1-1,-1 0 1,0 1-1,0-1 0,-1 0 1,0 0-1,-1 0 1,-8 14-1,-7 18 130,-10 47 9,25-74-142,2-1 0,0 1-1,0 0 1,1-1 0,1 17 0,0-26-32,0 1 1,0-1-1,1 0 0,-1 1 1,1-1-1,0 0 1,0 0-1,0 0 1,0 0-1,1 0 1,-1 0-1,1 0 1,0 0-1,-1 0 1,1 0-1,1-1 1,-1 1-1,0-1 1,1 0-1,-1 0 1,1 0-1,-1 0 1,1 0-1,0 0 1,0-1-1,0 1 1,0-1-1,0 0 0,0 0 1,1 0-1,-1 0 1,0 0-1,1-1 1,-1 0-1,4 1 1,0-1-7,0 0-1,0-1 1,0 1-1,0-1 1,0 0 0,0-1-1,0 0 1,0 0 0,11-6-1,-8 3-6,0 0 0,-1-1 0,0-1 0,0 1 0,13-14 0,-4 0 69,0-2 1,-1 1-1,-2-2 1,17-30-1,0-2-12,45-86-130,-64 114 97,19-29 0,-31 55-46,0 0 0,-1 0 1,1 0-1,0 0 0,0 0 0,0 0 0,1 1 0,-1-1 0,0 0 0,0 0 0,0 1 1,1-1-1,-1 1 0,0-1 0,0 1 0,1 0 0,-1-1 0,0 1 0,3 0 1,2 0 16,0 0 1,-1 0-1,10 3 1,2-1 78,-3 1-97,0 0 0,0 0 0,-1 1 0,15 7 0,-10-4-1777,-17-7 1682,5 3-2256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05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 5152,'0'-2'305,"0"-1"-53,0 0 1,0 0 0,0 0 0,0 1-1,0-1 1,1 0 0,-1 0 0,1 1-1,0-1 1,0 0 0,0 1 0,0-1-1,0 0 1,2-2 0,8-3 448,-1 0 0,2 1 1,12-6-1,-20 11-638,1 0-1,-1 0 1,0 1-1,0 0 1,1-1-1,-1 2 1,1-1-1,-1 0 1,7 1 0,-9 0-50,0 0 1,-1 0-1,1 1 1,0-1-1,-1 0 1,1 1-1,0-1 1,-1 1 0,1 0-1,-1-1 1,1 1-1,-1 0 1,1 0-1,-1 0 1,0 0-1,1 0 1,-1 0 0,0 0-1,0 1 1,0-1-1,0 0 1,0 1-1,0-1 1,0 1-1,0-1 1,-1 1-1,1-1 1,0 4 0,1 1 49,-2 0 0,1 0 0,0 0 0,-1 0 0,0 0 1,-1 0-1,1 0 0,-1 0 0,-3 10 0,-3 7 267,-11 26-1,2-7 221,14-37-484,-15 50 380,16-48-335,-1 0 0,1 0 0,1 1 0,-1-1 0,2 13 0,-1-18-87,0 0-1,1 0 1,-1 0 0,1 0-1,0 0 1,-1 0-1,1 0 1,0 0-1,0-1 1,0 1 0,0 0-1,1-1 1,-1 1-1,0-1 1,1 1-1,-1-1 1,1 0 0,-1 1-1,1-1 1,0 0-1,0 0 1,-1 0 0,1-1-1,0 1 1,0 0-1,2 0 1,6 1 46,-1 0-1,1 0 1,0-1 0,12-1-1,-1 1 167,10 3-12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06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1 192 3648,'0'-2'307,"0"1"0,0-1 1,0 1-1,1-1 0,-1 1 1,0 0-1,1-1 0,-1 1 0,1-1 1,0 1-1,0 0 0,-1 0 0,1-1 1,0 1-1,0 0 0,0 0 1,0 0-1,0 0 0,0 0 0,1 0 1,-1 0-1,0 0 0,0 0 0,1 1 1,1-2-1,0 1-113,0 0 0,0 0-1,1 0 1,-1 0 0,0 1 0,0-1-1,1 1 1,4 0 0,34 2 161,-38-2-273,56 7 171,-31-3-88,39 0-1,86-9 241,71-14 152,-185 16-458,590-58 1442,22 9-848,25 22-293,-530 30-512,-170 0-2133,-1 2 0,1 1 0,-37 8-1,7 3-1540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08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21 832,'0'-1'30,"-1"0"0,1 1-1,0-1 1,0 0 0,0 1 0,0-1 0,-4-14 6625,5 15-6560,0 1 16,0-1 0,1 1 0,-1 0 0,0 0 1,0 0-1,0 0 0,0 0 0,0 0 0,0 0 0,0 0 0,-1 0 0,1 1 0,0-1 0,0 0 1,-1 0-1,1 3 0,3 10 255,-1-1 1,-1 1 0,0 0-1,-1-1 1,-1 1-1,-1 21 1,0 3-69,1 481 3302,5-522-3438,-1-1 1,1 0-1,-1 0 1,0 0 0,4-6-1,18-21 114,57-69-301,-67 79-97,-10 12 22,-1 1 0,2 0-1,-1 0 1,1 0 0,1 1 0,-1 0 0,1 0-1,11-6 1,-18 12 86,0 0-1,0 1 1,0-1-1,1 0 1,-1 1-1,0 0 1,0-1-1,1 1 1,-1-1-1,0 1 1,1 0-1,-1 0 0,0 0 1,0 0-1,1 0 1,-1 0-1,0 0 1,1 0-1,-1 1 1,0-1-1,1 0 1,-1 1-1,0-1 1,0 1-1,0-1 1,1 1-1,-1 0 1,0-1-1,0 1 1,0 0-1,0 0 1,0 0-1,0 0 1,0 0-1,-1 0 1,1 0-1,0 0 1,0 0-1,-1 0 1,1 1-1,-1-1 1,1 0-1,0 2 1,2 7 16,-1-1 0,0 1 0,0 0 1,0 16-1,-1-19 44,0 30 259,-5 68 0,2-89-200,1-8-32,0 0 0,0-1 0,-1 0 0,-1 1 0,-4 11 0,-4-2-2245,-1-16-2846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09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523 11 3648,'-11'-9'1173,"11"9"-1160,0-1 0,0 1 0,0 0 0,-1 0 0,1 0 0,0 0 0,0 0 0,0 0 1,0 0-1,0 0 0,0 0 0,0-1 0,-1 1 0,1 0 0,0 0 0,0 0 0,0 0 0,0 0 0,0 0 0,-1 0 0,1 0 0,0 0 0,0 0 0,0 0 0,0 0 0,0 0 0,-1 0 0,1 0 0,0 0 0,0 0 0,0 0 0,0 0 0,0 0 0,0 0 0,-1 1 1,-62 11 4081,-10 16-2050,37-13-1503,4-1-250,0 2 1,2 0-1,0 2 1,0 2-1,-48 43 1,52-41-189,13-12-58,1 1-1,0 0 0,1 1 0,-12 15 0,17-13-736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09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80 3328,'-2'-4'417,"1"2"-32,-1 0 1,1-1-1,0 1 0,-1 0 1,1-1-1,-1-3 0,8-4 1700,-5 8-1865,1 0 0,-1 0 0,1-1 0,-1 1 0,1 0 0,0 0-1,0 1 1,3-4 0,-1 2-136,1 0 0,0 0-1,0 0 1,0 1 0,1 0-1,-1 0 1,11-3 0,-14 5-73,0-1 0,-1 1 0,1 0 0,0 0 0,-1 0 0,1 0 0,0 0 0,-1 1 0,1-1 0,-1 0 0,1 1 1,0-1-1,-1 1 0,1-1 0,-1 1 0,1 0 0,-1 0 0,0 0 0,1 0 0,-1 0 0,0 0 0,1 0 0,-1 0 0,0 1 0,0-1 0,0 0 1,0 1-1,0-1 0,0 0 0,-1 1 0,1-1 0,1 4 0,-2-3 18,1 1 0,0-1 0,-1 1 1,1 0-1,-1-1 0,0 1 0,0-1 0,0 1 0,0 0 0,0-1 0,-1 1 1,1-1-1,-2 5 0,-2 2 221,1-1-1,-8 13 1,1-2 38,-3 6 171,-8 16 570,21-41-995,0 1 0,-1 0-1,1-1 1,0 1-1,0 0 1,0-1 0,0 1-1,0 0 1,0-1 0,0 1-1,0 0 1,0-1 0,0 1-1,0-1 1,0 1 0,0 0-1,0-1 1,1 1 0,-1 0-1,0-1 1,0 1 0,1-1-1,-1 1 1,1-1 0,0 2-1,0-1 6,0 0-1,0-1 1,0 1 0,1 0-1,-1-1 1,0 1-1,0 0 1,1-1 0,-1 0-1,1 1 1,1-1-1,5 1 41,0 0 0,-1-1 0,12-1 0,-17 1-58,14-2-205,4 1 508,41 1 1,-54 0-893,1 1 1,-1 1-1,1 0 1,-1 0-1,0 0 0,0 1 1,0 0-1,0 0 1,6 5-1,9 7-5090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10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26 4992,'-1'-1'181,"0"1"0,0-1 1,0 0-1,0 1 0,0-1 0,0 1 1,0-1-1,0 1 0,0 0 0,-1-1 1,-1 1-1,-7 6 1897,-1 3-1153,4-3-618,-1 1 1,1 1-1,1-1 0,-1 1 0,1 0 0,0 0 0,-8 18 0,4-5 143,0 1 1,-7 28-1,11-30-123,-5 36 0,10-47-246,0 0-1,1 0 0,0 0 0,0 1 1,1-1-1,3 11 0,-4-17-28,1-1-1,0 1 1,-1-1 0,1 0-1,0 1 1,1-1 0,-1 0-1,0 0 1,1 0-1,-1 0 1,1 0 0,0 0-1,-1 0 1,1 0-1,3 1 1,-4-2-14,1 0 1,-1 0-1,1-1 1,-1 1-1,1-1 1,0 1-1,-1-1 0,1 0 1,-1 1-1,1-1 1,0 0-1,-1 0 1,1 0-1,0 0 1,-1-1-1,1 1 0,-1 0 1,1-1-1,0 1 1,-1-1-1,1 1 1,-1-1-1,1 0 0,1-1 1,7-5 24,0-1-1,-1-1 1,0 1 0,-1-1-1,0-1 1,0 0 0,9-16 0,18-21-75,-27 36-135,-6 9 62,0-1-1,0 0 1,0 1-1,0-1 1,0 1-1,1 0 1,-1 0-1,1 0 1,0 0-1,-1 0 1,5-2-1,-7 4 73,1 0-1,-1 0 1,1 0 0,-1 0-1,0 0 1,1 0 0,-1 1-1,0-1 1,1 0 0,-1 0-1,1 0 1,-1 0-1,0 0 1,1 1 0,-1-1-1,0 0 1,0 0 0,1 1-1,-1-1 1,0 0 0,1 0-1,-1 1 1,0-1-1,0 0 1,0 1 0,1-1-1,-1 0 1,0 1 0,0-1-1,0 0 1,0 1 0,0-1-1,0 0 1,1 1 0,-1-1-1,0 1 1,0-1-1,0 0 1,0 1 0,-1 0-1,2 24-34,0-9-1,0-10 105,0 0 0,0 0 0,1 0 0,-1-1-1,2 1 1,-1 0 0,0-1 0,1 1 0,0-1 0,1 0 0,-1 0 0,1 0 0,0 0 0,0-1 0,0 1 0,1-1 0,-1 0-1,1-1 1,0 1 0,0-1 0,0 0 0,1 0 0,-1 0 0,1-1 0,0 0 0,0 0 0,-1-1 0,1 1 0,0-1 0,0 0-1,1-1 1,-1 0 0,0 0 0,8-1 0,-4 0 34,-1 0-1,0-1 1,0 0-1,-1-1 1,1 0-1,0 0 1,-1-1-1,0 0 1,0 0-1,0-1 1,0 0-1,-1-1 1,1 1-1,-2-1 1,1-1-1,6-6 1,-5 2-47,1 0 1,-1-1-1,-1 1 1,0-1-1,0-1 1,-1 1-1,-1-1 1,0 0-1,-1-1 1,2-13-1,-4 19-19,-1 0 0,-1 0 0,0-1 0,0 1 0,0 0-1,-1 0 1,0 0 0,-1 0 0,-3-10 0,4 12-272,-1 1 0,0-1 0,-1 1 0,0 0 0,1 0 1,-2 0-1,1 0 0,0 1 0,-1-1 0,0 1 0,0 0 0,0 0 0,-9-6 0,-2 5-1592,-2 4-1498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10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74 6560,'0'-2'151,"1"0"-1,-1 1 1,0-1 0,0 1 0,1-1-1,-1 0 1,1 1 0,-1-1 0,1 1 0,0-1-1,0 1 1,-1 0 0,1-1 0,0 1-1,0 0 1,0-1 0,1 1 0,-1 0-1,0 0 1,2-1 0,3-5 256,-3 4-183,1-1 0,-1 1 0,1 0 0,0 0 0,-1 1 0,1-1 1,1 1-1,-1-1 0,0 1 0,0 1 0,7-3 0,-9 3-236,0 1 0,0-1 0,1 1 0,-1 0 0,0-1 0,1 1 0,-1 0 0,0 0 0,0 0 0,1 1 0,-1-1 0,0 0 0,0 1 0,1 0 0,-1-1 0,0 1 0,0 0 0,0 0 0,0 0 0,0 0 0,0 1 0,0-1 0,-1 0 0,3 3 0,-3-3 7,0 1 0,0 0 0,0-1 0,0 1 0,-1 0 0,1 0 0,0-1 0,-1 1 0,0 0 0,1 0 0,-1 0 0,0 0 0,0 0 0,0 0 0,0-1 0,0 1 0,-1 0 0,1 0 0,0 0 1,-1 0-1,0-1 0,1 1 0,-2 2 0,-3 6 364,0 0 0,-11 17 0,11-20-117,2-3-113,0 2 109,-1-1 1,1 1-1,-5 11 1,8-16-203,0-1 1,-1 1-1,1 0 1,0-1-1,-1 1 1,1 0-1,0-1 1,0 1-1,0 0 1,0 0 0,0-1-1,0 1 1,0 0-1,0-1 1,0 1-1,0 0 1,0 0-1,0-1 1,1 1-1,-1 0 1,0-1-1,0 1 1,1 0-1,-1-1 1,0 1-1,1-1 1,-1 1-1,1 0 1,-1-1-1,1 1 1,-1-1 0,1 1-1,-1-1 1,1 0-1,0 1 1,-1-1-1,1 1 1,-1-1-1,1 0 1,0 0-1,-1 1 1,1-1-1,0 0 1,0 0-1,0 0 1,12 2 170,0-2 0,1 0 0,-1 0 0,14-3 0,54-10-21,-78 12-186,69-11-823,0 0-4140,-68 12 4364,-1-1 0,0 1 0,0-1 0,1 0 0,-1-1 0,0 1 0,0 0 0,0-1 0,0 0 0,0 0 0,-1 1 0,4-5 0,6-12-1966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11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5216,'0'0'301,"0"0"-252,0-1 0,0 1 0,0 0 0,0-1-1,0 1 1,0 0 0,0-1 0,0 1 0,1 0 0,-1 0-1,0-1 1,0 1 0,0 0 0,1 0 0,-1-1-1,0 1 1,0 0 0,0 0 0,1 0 0,-1-1 0,0 1-1,0 0 1,1 0 0,-1 0 0,0 0 0,1 0-1,-1-1 1,0 1 0,0 0 0,1 0 0,-1 0 0,0 0-1,1 0 1,-1 0 0,0 0 0,1 0 0,-1 0-1,0 0 1,1 0 0,-1 0 0,1 1 0,-1-1-49,12 3 433,1 1 0,-1 0 0,0 1 0,21 11 0,-22-9-251,12 6 127,0 2 0,23 19 0,25 33 572,69 86 0,-136-150-867,41 50 203,-2 1 0,45 75 0,-37-37 250,42 111-1,-72-153-155,-3 2 0,-2 0-1,-2 0 1,12 100-1,-23-115-139,-1 1-1,-2 0 1,-2-1-1,-1 1 1,-2-1-1,-2 1 1,-19 62-1,-102 201 622,93-227-650,9-21-353,-1-1 0,-3-1 0,-2-2 0,-2-1 0,-2-1 0,-52 50-1,21-32-2358,6 1-4683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27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90 2400,'-15'-7'779,"15"7"-754,-1 0 1,1 0 0,-1 0 0,1 0 0,0 0 0,-1 0 0,1 0 0,-1 0-1,1 0 1,-1 0 0,1 1 0,0-1 0,-1 0 0,1 0 0,-1 0 0,1 1-1,0-1 1,-1 0 0,1 0 0,0 1 0,-1-1 0,1 0 0,0 1 0,-1-1-1,1 1 1,0-1 0,-1 1 186,0-1-1,1 0 1,-1 0-1,0 1 1,0-1-1,1 0 1,-1 0-1,0 0 1,0 0-1,1 0 1,-1 0-1,0 0 1,0 0-1,1 0 1,-1-1-1,0 1 1,0 0 0,1 0-1,-1-1 1,0 1-1,1 0 1,-1-1-1,0 1 1,1 0-1,-2-2 1,1 2-58,1-1 1,-1 0-1,0 1 1,0-1 0,1 0-1,-1 0 1,0 1-1,1-1 1,-1 0 0,1 0-1,-1 0 1,1 0 0,-1 0-1,1 0 1,0 0-1,-1-1 1,1 0-95,1 1 0,-1-1 0,1 0 0,-1 1 0,1-1 1,0 0-1,-1 1 0,1-1 0,0 1 0,0-1 0,0 1 0,0 0 0,1-1 0,1-1 0,21-17 179,-20 17-163,0 0-64,0 1-1,0-1 1,0 1-1,0 0 1,1 0 0,-1 1-1,1-1 1,5 0 0,-8 1-15,-1 1 0,1-1 0,0 1 0,0 0 0,-1 0-1,1 0 1,0 0 0,0 0 0,-1 0 0,1 1 0,0-1 0,0 0 0,-1 1 0,1-1 0,-1 1 0,1 0 0,0 0 0,-1-1 0,1 1 0,-1 0 0,0 0 0,1 1 0,2 1 0,-3 1 43,1-1 0,0 0 0,-1 1 0,1 0 0,-1-1 0,0 1 0,0 0 0,0-1 0,-1 1 0,0 0 0,1 0 0,-1 0 0,0 0 0,-1-1 0,1 1 0,-1 0 1,-1 5-1,-1 2 59,-1 0 0,0 0 0,0 0 0,-9 15 0,-2-3 70,-1 0 0,-1-1 0,-1-1 0,-33 29 1,24-23 89,-32 39 1,58-64-256,-2 1 43,1 0 1,0 0-1,0 0 1,0 0 0,0 1-1,-2 6 1,4-9-38,0-1 1,-1 1-1,1 0 1,0 0-1,0 0 1,0 0-1,1 0 1,-1 0-1,0 0 1,0 0-1,0 0 1,1 0-1,-1 0 1,0-1-1,1 1 1,-1 0-1,1 0 1,-1 0-1,1-1 1,-1 1-1,1 0 1,0 0-1,-1-1 1,1 1-1,0-1 1,0 1-1,-1-1 1,1 1-1,0-1 1,0 1-1,0-1 1,0 1-1,1-1 0,15 7 0,1 0 0,21 4 0,-22-7-12,-1 1 0,0 1 0,21 10 0,-27-11-28,1 1 1,-2 1 0,16 12-1,-22-17 37,0 1 0,0 0 0,-1 0-1,1 0 1,-1 0 0,0 0 0,0 1 0,0-1-1,0 0 1,-1 1 0,1 0 0,-1-1-1,0 1 1,1 6 0,-1-6 39,-1 0 1,0 0-1,1 0 0,-2 0 1,1 0-1,0 0 1,-1 0-1,1 0 0,-1 0 1,0-1-1,-1 1 0,1 0 1,-1-1-1,1 1 1,-1-1-1,0 1 0,0-1 1,-1 0-1,1 0 0,-1 0 1,1 0-1,-1 0 1,0 0-1,0-1 0,0 1 1,0-1-1,-1 0 1,1 0-1,-1 0 0,1-1 1,-1 1-1,-4 0 0,-1 0 15,0 0 0,0-1-1,0 0 1,0 0-1,0-1 1,-1-1-1,1 0 1,0 0 0,0 0-1,1-1 1,-1-1-1,0 1 1,-12-7-1,20 9-53,-1-1-1,1 1 1,-1-1-1,1 0 0,-1 0 1,1 1-1,0-1 0,-1 0 1,1-1-1,0 1 0,0 0 1,0 0-1,0 0 0,0-1 1,0 1-1,0 0 1,0-1-1,0 1 0,1-1 1,-1 1-1,0-1 0,1 1 1,-1-1-1,1 0 0,0 1 1,0-1-1,0 0 1,0 1-1,0-1 0,0 0 1,0 1-1,0-1 0,0 1 1,1-1-1,-1 0 0,2-2 1,0-2-11,1 1 0,1-1 0,-1 1-1,1-1 1,0 1 0,0 0 0,8-7 0,27-22-17,71-49-1,-70 58 23,64-32-1,48-11-6,13-6-90,-144 64 183,36-25 0,-51 30-73,0 1 1,-1-1-1,1 0 0,-1 0 0,0-1 1,-1 1-1,1-1 0,-1 0 0,0 0 1,3-8-1,-6 12-33,-1 1 0,1-1 0,0 1 0,-1-1 0,1 0 0,-1 0 0,0 1 0,1-1 0,-1 0 0,0 0 0,0 0 1,0 1-1,0-1 0,-1 0 0,1 0 0,0 1 0,-1-1 0,1 0 0,-2-2 0,1 3-5,0 0 1,1 0-1,-1 0 0,0 0 1,0 0-1,0 0 0,0 0 1,0 1-1,0-1 0,0 0 1,0 1-1,0-1 0,0 1 1,0-1-1,0 1 0,0 0 1,0-1-1,-1 1 0,1 0 1,0 0-1,0 0 0,0 0 1,-1 0-1,1 0 0,0 0 1,0 0-1,0 0 0,-1 0 1,1 1-1,-1 0 0,-7 1-56,1 1-1,1 0 0,-10 4 1,13-5 32,-14 6-33,1 1 0,1 1 0,0 0 1,0 1-1,-23 22 0,36-31 80,1 1 1,-1-1-1,1 1 1,0 0-1,0 0 0,0 0 1,1 0-1,-1 0 1,1 0-1,-1 0 1,1 0-1,0 0 1,0 1-1,1-1 0,-1 1 1,0 6-1,2-7 18,-1 0 0,0 0 0,1 0 0,0 0 0,0 0 0,0 0 0,0-1 0,0 1 0,0 0 0,1 0 0,-1-1 0,1 1 0,0-1 0,0 1 0,0-1 0,0 0 0,0 0 0,0 0 0,5 3 0,0 0 63,1 0-1,0-1 1,0 1-1,0-1 1,0-1-1,1 0 0,-1 0 1,1-1-1,14 3 1,-11-4-11,1 0 0,-1-1 1,1-1-1,-1 0 0,1 0 1,14-4-1,2-4 76,0 0 0,0-2 0,-1-2 1,50-29-1,-47 24-197,-12 8-20,0-1-1,-1 0 1,23-20-1,-41 31 66,1-1-1,-1 1 0,1-1 0,-1 1 0,1-1 0,-1 1 0,1-1 0,-1 1 0,0-1 0,1 1 0,-1-1 1,1 1-1,-1-1 0,0 0 0,0 1 0,1-1 0,-1 0 0,0 1 0,0-1 0,0 0 0,0 1 0,0-1 1,0 0-1,0 1 0,0-1 0,0 0 0,0 1 0,0-1 0,-1-1 0,1 2-2,-1-1 1,0 0-1,1 0 0,-1 0 0,0 1 0,0-1 1,1 0-1,-1 1 0,0-1 0,0 1 1,0-1-1,0 1 0,0-1 0,-2 0 0,9 2-8,-6-1 4,1 0 0,-1 0 0,1 0 0,-1 0 0,1 1 0,-1-1 0,1 0 0,-1 0 0,1 0 0,-1 0 0,1 1 0,-1-1 0,0 0 0,1 0 0,-1 1 0,1-1 0,-1 0 0,0 1 0,1-1 0,-1 0 0,0 1 0,0-1 0,1 1 0,-1-1 0,0 0 0,0 1 0,1 0 0,6 12-60,-6-10 62,1 0 0,0 0 1,0 1-1,-1-1 1,0 0-1,0 1 0,0-1 1,0 1-1,0 0 1,-1-1-1,1 6 0,-6 42 74,3-35 12,-1 30 0,3-41-51,1 0 0,-1 0-1,1-1 1,0 1-1,0 0 1,1 0 0,-1-1-1,1 1 1,0-1-1,4 7 1,-5-10 6,0 1 0,0 0 0,1-1 0,-1 1 0,1-1 0,0 1 0,-1-1 0,1 1 1,0-1-1,0 0 0,-1 0 0,1 0 0,0 0 0,0 0 0,0-1 0,0 1 0,1-1 0,-1 1 0,0-1 0,0 0 0,0 0 0,0 1 0,0-1 0,1-1 0,-1 1 0,0 0 0,0-1 0,0 1 0,4-2 1,5-2 58,0-1 1,0 0-1,0 0 1,12-9 0,-11 6-65,54-29 122,34-20-250,-88 47 61,-5 5-489,-13 17 281,5-9 254,-1 1 0,1-1 0,0 0 0,0 1 1,0-1-1,0 0 0,1 1 0,-1-1 0,1 1 0,0-1 1,0 1-1,0 0 0,0-1 0,1 1 0,-1-1 0,1 0 1,0 1-1,0-1 0,0 1 0,1-1 0,-1 0 0,1 0 1,2 4-1,-2-5 24,-1 0 1,0 0-1,1 0 0,0 0 1,-1 0-1,1-1 0,0 1 1,0-1-1,0 1 1,0-1-1,0 0 0,1 1 1,-1-1-1,0 0 1,0-1-1,1 1 0,-1 0 1,1-1-1,-1 1 1,1-1-1,-1 0 0,1 0 1,-1 0-1,0 0 0,1 0 1,-1 0-1,1-1 1,-1 1-1,1-1 0,-1 0 1,0 1-1,1-1 1,-1 0-1,2-2 0,-2 2-22,0 0-1,0 0 1,0 0-1,0 0 1,-1 0-1,1-1 0,0 1 1,-1-1-1,0 1 1,1-1-1,-1 0 1,0 1-1,1-1 1,-1 0-1,0 0 1,0 0-1,-1 0 0,1 0 1,0 0-1,-1 0 1,1 0-1,-1 0 1,0 0-1,1 0 1,-1 0-1,0-1 0,0 1 1,-1 0-1,1 0 1,0 0-1,-1 0 1,1 0-1,-1 0 1,0 0-1,1 0 0,-1 0 1,0 0-1,0 0 1,0 0-1,-1 1 1,1-1-1,0 0 1,-1 1-1,1-1 0,-1 1 1,1-1-1,-4-1 1,0-1-46,-1 0 1,0 1 0,0-1-1,-1 1 1,1 0 0,-1 1-1,1 0 1,-1 0-1,-13-2 1,-2 1-255,-41 2 0,44 1 73,27 0-200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28.5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15 400 2720,'0'0'891,"0"-20"5716,0 19-6481,0 1 0,-1 0 0,1-1 1,0 1-1,0-1 0,-1 1 0,1 0 0,0-1 0,0 1 0,-1 0 0,1-1 0,0 1 0,-1 0 0,1 0 0,0-1 0,-1 1 0,1 0 0,-1 0 0,1-1 0,0 1 0,-1 0 0,1 0 0,-1 0 0,1 0 0,-1 0 0,1 0 0,-1 0 0,1 0 0,0 0 0,-1 0 1,1 0-1,-1 0 0,1 0 0,-1 0 0,-1 0 327,6-1-254,-3 1-191,4-24 2435,0 16-2394,1 0 1,-1 0-1,1 0 1,1 1 0,-1 0-1,1 1 1,1-1-1,-1 2 1,1-1-1,13-7 1,4-1-66,1 1-1,35-12 1,-48 20 33,1 1 0,0 0 0,15-1 0,-23 4 30,1 0 1,-1 1-1,1 0 1,-1 0-1,0 1 1,1 0 0,-1 0-1,12 3 1,-15-3-27,0 1 0,0-1 1,0 1-1,0-1 1,0 1-1,-1 0 0,1 0 1,-1 0-1,1 0 0,-1 1 1,0-1-1,0 1 0,0-1 1,0 1-1,0 0 0,0-1 1,-1 1-1,1 0 1,1 6-1,-1 2 29,1 0 1,-2 0-1,1 0 1,-2 17-1,4 19 113,-1-33-102,2 1 0,-1-1 0,2 1 0,0-2 0,1 1 0,12 20 0,-17-32-47,-1 0 1,1 0-1,-1 0 1,1 0-1,0 0 1,0 0-1,0 0 0,0-1 1,0 1-1,0-1 1,0 1-1,0-1 0,1 0 1,-1 0-1,0 0 1,1 0-1,-1 0 1,1-1-1,3 2 0,-4-2 11,1-1 0,-1 1 0,1 0 1,0-1-1,-1 1 0,1-1 0,-1 0 0,0 0 0,1 0 0,-1 0 0,0 0 0,1 0 0,-1-1 0,0 1 0,0-1 0,0 1 0,0-1 0,0 0 0,1-2 0,3-3 31,0-1-1,-1 0 0,0 0 0,7-16 1,13-39 22,-13 32 21,28-100 73,-29 90-344,27-70 1,-36 107 168,0 0 1,1 0-1,-1 0 1,1 0-1,0 1 0,0-1 1,0 1-1,0 0 0,0 0 1,1 0-1,-1 0 0,1 0 1,0 1-1,0 0 1,0 0-1,0 0 0,0 0 1,1 1-1,-1-1 0,1 1 1,-1 0-1,0 1 1,6-1-1,8 0 74,1 1 0,-1 1 0,1 0 0,22 6 1,-41-7-72,25 5 1,0 2-1,-1 1 0,30 13 0,-29-11-1009,-22-8 783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30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34 131 3808,'-26'-24'6768,"25"23"-6470,0 0 1,0-1-1,1 1 1,-1 0-1,0-1 0,1 1 1,-1-1-1,1 1 1,-1-1-1,1 1 1,0-1-1,0 1 1,-1-1-1,1 1 1,0-1-1,1 1 0,-1-1 1,0 1-1,0-1 1,1-2-1,0-6 752,-1 9-1027,0 1 1,1-1 0,-1 0-1,0 1 1,0-1-1,1 0 1,-1 1-1,0-1 1,1 0 0,-1 1-1,1-1 1,-1 1-1,0-1 1,1 1 0,-1-1-1,1 1 1,0-1-1,-1 1 1,1-1 0,-1 1-1,1 0 1,1-1-1,19-8 211,-13 6-178,7-1 8,1-1 0,-1 2 0,29-4 0,48 3-45,-34 2-60,126 3 633,-167 1-472,-12-1-118,0 0 1,1-1 0,-1 0 0,0 0 0,0 0-1,8-2 1,-12 2-49,-1 0 0,0 0 1,0 0-1,0-1 0,0 1 0,0 0 0,0 0 0,0-1 1,0 1-1,0 0 0,0 0 0,0-1 0,0 1 0,0 0 0,0 0 1,0 0-1,0-1 0,0 1 0,0 0 0,0 0 0,0-1 1,0 1-1,0 0 0,0 0 0,-1 0 0,1-1 0,0 1 1,0 0-1,0 0 0,0 0 0,-1-1 0,1 1 0,0 0 0,0 0 1,0 0-1,0 0 0,-1 0 0,1 0 0,0-1 0,0 1 1,-1 0-1,1 0 0,-9-7-2777,9 7 2582,-1 0 1,0 0 0,0-1 0,0 1 0,1 0 0,-1 0 0,0 0-1,0 0 1,0 0 0,0 0 0,1 0 0,-1 0 0,0 0 0,0 0-1,0 1 1,1-1 0,-2 1 0,1-1-141,-10 7-1491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30.6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29 5888,'-6'-1'9038,"30"-4"-6587,-9 3-1589,36-7-30,0 3 0,104 0 0,-107 8-845,8 0-120,-19 0-3241,-23 1 1263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32.8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 58 3232,'5'-50'6533,"-5"49"-6451,0 1-1,0 0 1,0 0 0,0 0-1,1-1 1,-1 1 0,0 0-1,0 0 1,0-1 0,0 1 0,0 0-1,0 0 1,-1-1 0,1 1-1,0 0 1,0 0 0,-1-3 979,0 3-979,1 0 0,0 0 0,0 0-1,0 0 1,-1 0 0,1-1-1,0 1 1,0 0 0,-1 0-1,1 0 1,0 0 0,0 0-1,-1 0 1,1 0 0,0 0-1,0 0 1,-1 0 0,1 0 22,-1 1 1,0-1 0,1 0-1,-1 1 1,1-1-1,-1 0 1,1 1 0,-1-1-1,1 1 1,-1-1-1,1 1 1,-1-1 0,1 1-1,0-1 1,-1 1 0,-1 4-38,0-1 0,1 0 0,0 0 0,0 1 0,0-1 0,0 1 0,1-1 0,0 1 0,0 8 0,0 11 185,-8 349 2506,8-296-2247,-9 85 81,8-152-455,1 1-1,-4 14 0,3-19-113,1-6-53,0 0-1,0 1 0,0-1 0,0 0 0,0 0 0,0 1 0,0-1 1,0 0-1,0 0 0,0 1 0,0-1 0,0 0 0,0 0 1,0 1-1,0-1 0,-1 0 0,1 0 0,0 1 0,0-1 1,0 0-1,0 0 0,-1 0 0,1 1 0,0-1 0,0 0 0,-1 0 1,1 0-1,0 0 0,0 0 0,0 1 0,-1-1 0,1 0 1,0 0-1,0 0 0,-1 0 0,1 0 0,0 0 0,-1 0 1,1 0-1,0 0 0,-1 0 0,-11-9-2791,-6-16-2132,12 13 1386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33.4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7 287 4224,'-1'-5'213,"-1"1"1,1-1 0,0 0-1,1 1 1,-1-1 0,1 0-1,0 0 1,0 1-1,0-1 1,1 0 0,0 1-1,0-1 1,0 0-1,0 1 1,1-1 0,-1 1-1,1 0 1,5-8-1,2-2 464,2 1 0,0 0-1,0 0 1,1 1-1,1 0 1,0 1-1,23-15 1,-15 14-380,0 0-1,0 1 1,1 1 0,43-13-1,-54 21-299,1-1-1,-1 1 0,1 1 1,-1 0-1,1 1 1,-1 0-1,18 2 1,-23-1 10,0 0 0,-1 0 0,1 1 0,0 0 0,-1 0 0,1 0 0,-1 0 0,0 1 0,1 0 0,-1 0 0,-1 1 0,1-1 0,0 1 0,-1 0 0,0 0 0,5 6 0,-7-7 44,0 1 1,0-1-1,0 1 0,0 0 1,-1-1-1,1 1 0,-1 0 0,0 0 1,0 0-1,0 0 0,0 8 1,-1-4 9,-1-1 0,0 0 0,0 0 0,0 0 0,-1 0 0,-2 9 0,-4 2 39,0-1-1,0 1 1,-2-1-1,-12 16 1,13-19-4,-2 0 0,0-1 0,0 0-1,-1-1 1,-16 14 0,19-20-49,0 0 0,0 0 0,-1-1 0,0 0 0,0-1 0,0 0 0,0 0 0,-1-1 0,-12 2 0,23-5-64,-1 0-1,1 0 0,-1 0 1,1 1-1,-1-1 0,1 0 0,-1 1 1,1-1-1,-1 0 0,1 1 1,-1-1-1,1 0 0,0 1 0,-1-1 1,1 1-1,0-1 0,-1 0 0,1 1 1,0-1-1,0 1 0,-1-1 1,1 1-1,0-1 0,0 1 0,0 0 1,0-1-1,0 1 0,0-1 1,0 1-1,0-1 0,0 1 0,0-1 1,0 1-1,0-1 0,0 1 1,0 0-1,0-1 0,0 1 0,1-1 1,-1 1-1,1 0 0,10 25 374,-9-24-298,8 17 308,2-2 0,0 1 0,1-2 0,19 20 0,68 55 881,-94-85-1182,11 7 13,-2 1 1,0 1-1,15 18 1,-20-20-606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36.6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284 0 2080,'6'2'15766,"-7"5"-17842,2-2 2287,-1 1-1,1 0 1,0 0 0,3 6-1,2 15 172,2 35 262,-2 0 0,-4 1 1,-2-1-1,-11 86 0,9-129-571,-2 13 126,-1 1 0,-2-1 0,-10 31 0,16-61-175,0-1 0,0 1-1,0 0 1,1-1-1,-2 1 1,1 0 0,0-1-1,0 1 1,0-1 0,-1 0-1,1 1 1,-1-1-1,1 0 1,-1 0 0,-2 1-1,-2 1 10,1-1 0,-1 0 0,-9 2 0,-10 4-169,-25 9 136,37-13-26,0 0 0,0 1 0,0 1 1,1-1-1,-19 13 0,25-13 2,-1 0-1,1 0 1,0 0-1,1 1 1,-1 0 0,-5 8-1,11-13 159,1-1-107,1 0 0,-1 0 0,1 0 0,-1 0 0,1 0 1,-1-1-1,1 1 0,-1 0 0,0-1 0,3 0 0,0-1-16,85-13 248,149-8-1,-191 23-275,11 0 231,-52 0-446,0-1 0,0 0-1,0 0 1,0-1 0,0 0-1,11-4 1,-17 5 27,1 1-1,0-1 1,0 1 0,-1-1-1,1 0 1,0 0 0,-1 0-1,1 1 1,-1-1 0,1 0-1,-1 0 1,1 0 0,-1 0-1,0 0 1,1 0 0,-1 0-1,0 0 1,0 0 0,0 0-1,1 0 1,-1 0 0,0 0-1,0 0 1,-1 0 0,1 0 0,0 0-1,0 0 1,0 0 0,-1 0-1,1 0 1,0 1 0,-1-1-1,1 0 1,-1 0 0,1 0-1,-1 0 1,0-1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1:37.2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59 3648,'-5'-20'9989,"7"20"-9018,117-10 2398,-45 2-2637,203-9 666,-219 14-1335,55 2-146,-68 1-879,-44 0 776,0 0 1,-1 0-1,1 0 0,-1 0 1,1 1-1,-1-1 1,1 0-1,-1 0 0,1 0 1,-1 0-1,1 0 1,-1 1-1,1-1 1,-1 0-1,1 1 0,-1-1 1,4 6-2413,-3-5 2412,-1 20-5633,0-11 4692,0 16-2489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01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56 2912,'0'0'0,"1"-3"446,-1 0 1,0 0-1,-1 0 0,1 0 1,0 0-1,-1 0 0,0 1 1,1-1-1,-1 0 0,0 0 1,0 0-1,-3-2 0,4 4-412,0 1 0,0 0 0,0 0 0,0-1-1,0 1 1,-1 0 0,1 0 0,0-1 0,0 1-1,0 0 1,0-1 0,0 1 0,0 0 0,0 0 0,0-1-1,0 1 1,0 0 0,0-1 0,0 1 0,0 0-1,0 0 1,0-1 0,0 1 0,0 0 0,1 0-1,-1-1 1,1-5 579,-1 6-599,0 0 0,0 0 0,0 1 0,0-1 0,0 0 0,0 0 0,0 0 1,0 0-1,0 0 0,-1 0 0,1 0 0,0 1 0,0-1 0,0 0 0,0 0 0,0 0 1,0 0-1,0 0 0,-1 0 0,1 0 0,0 0 0,0 0 0,0 0 0,0 0 0,0 0 1,-1 0-1,1 0 0,0 0 0,0 0 0,0 0 0,0 0 0,0 0 0,-1 0 0,1 0 1,0 0-1,0 0 0,0 0 0,0 0 0,0 0 0,0 0 0,-1 0 0,1 0 0,0 0 1,0 0-1,0-1 0,0 1 0,0 0 0,0 0 0,0 0 0,0 0 0,-1 0 0,1 0 1,0 0-1,0-1 0,0 1 0,0 0 0,0 0 0,0 0 0,0 0 0,0 0 0,0-1 1,0 1-1,0 0 0,0 0 0,0 0 0,-7 9 143,4-2-112,1 0 1,-1 1-1,2-1 0,-1 1 1,1-1-1,0 1 1,1 0-1,0 13 1,0 7 78,-1 150 823,2-79-587,-1 242 1101,-6-271-1068,0-3 483,9-48-124,-3-18-560,-1-13 0,-7-13 74,5 18-234,1 0 1,0 0 0,0 0 0,0-1-1,1 1 1,0-1 0,1 1-1,0-13 1,2-2-56,1 0-1,1 0 1,1 0-1,12-31 1,-10 39-30,0 0-1,1 1 1,0-1 0,1 1 0,19-21 0,-22 28 19,0 0 0,1 0 0,-1 0 0,1 1 0,1 0 1,-1 1-1,1 0 0,0 0 0,0 0 0,0 1 0,16-4 0,-19 6 14,1 0-1,-1 0 0,1 1 0,-1-1 0,0 1 0,1 0 0,-1 1 1,10 1-1,-12-1 18,0 0 1,0 0 0,0 1 0,-1-1-1,1 1 1,0-1 0,0 1 0,-1 0-1,1 0 1,-1 0 0,0 0 0,1 1-1,-1-1 1,0 1 0,3 4-1,-2-1 43,0 1 0,1-1 0,-2 1-1,1 0 1,-1 0 0,0 0-1,-1 0 1,0 1 0,0-1 0,0 0-1,-1 1 1,-1 14 0,-2-4 163,0 0 0,-1 0-1,0 0 1,-8 17 0,9-28-132,0 1 0,-1-1-1,1 0 1,-1 0 0,-1-1 0,1 1-1,-1-1 1,-1 0 0,1-1 0,-1 1-1,0-1 1,0 0 0,0 0 0,-8 4 0,5-4-33,-1-1 0,0 0 0,0 0 1,0 0-1,0-2 0,0 1 1,-1-1-1,1-1 0,-1 0 0,-11 0 1,-2-2-47,0-1 0,0-1 0,-41-11 0,62 13-6,2 1-19,1 0 0,-1 0 0,1 0-1,-1 0 1,1 0 0,-1 0 0,1 0 0,-1-1 0,1 1 0,-1 0 0,1 0 0,-1-1 0,1 1-1,-1 0 1,1 0 0,0-1 0,-1 1 0,1 0 0,0-1 0,-1 1 0,1-1 0,0 1-1,-1 0 1,1-1 0,-1 0 0,2 0-76,-1 1 0,0 0 0,0 0 1,1-1-1,-1 1 0,0 0 0,0 0 0,1-1 0,-1 1 0,0 0 0,1 0 0,-1 0 1,0 0-1,1-1 0,-1 1 0,0 0 0,1 0 0,-1 0 0,1 0 0,-1 0 1,0 0-1,1 0 0,0 0 0,29 5-3909,-25-4 3343,20 7-1309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02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123 480 4064,'2'-5'1064,"1"-16"5921,-3 21-6948,-6 6 269,5-5-85,-7 8 119,0 0 0,0 0 0,1 1 0,1 0 0,-1 1 0,1-1 0,-4 13 0,-31 92 1100,36-97-1335,0 0 1,2 1 0,0-1-1,-1 28 1,4-43-95,0-1 1,0 1-1,0 0 1,1-1-1,-1 1 1,1 0-1,0-1 1,0 1-1,0-1 1,0 1-1,0-1 1,2 4-1,-2-5 9,0 0-1,0 0 0,0 0 0,0 0 1,0-1-1,0 1 0,0 0 1,0-1-1,0 1 0,0-1 1,0 1-1,0-1 0,0 1 1,1-1-1,-1 0 0,0 0 0,0 1 1,0-1-1,1 0 0,-1 0 1,0 0-1,0 0 0,1-1 1,-1 1-1,0 0 0,0 0 0,0-1 1,2 0-1,2-1 53,-1 0 0,1 0 0,-1-1 0,0 1-1,0-1 1,0 0 0,5-5 0,24-28 139,-25 27-197,78-103 65,-61 76-307,-24 35 203,0-1 0,0 1-1,0 0 1,0 0 0,0-1 0,0 1 0,1 0 0,-1 0 0,0 0 0,1 0-1,-1 0 1,1 0 0,-1 1 0,2-2 0,-2 2 14,-1 0 0,1 0 0,-1 0 0,0 0 0,1 0 0,-1 0 0,1 0 0,-1 1 0,0-1 0,1 0 0,-1 0 0,1 0 0,-1 0 0,0 0 0,1 1 0,-1-1 0,0 0 0,1 0 0,-1 1 0,1-1 0,6 14-85,-6-7 106,0 0 0,0 0 0,-1 0 1,0 0-1,-1 10 0,0 5-71,1-13 95,0-1-1,0 1 1,1 0 0,0-1 0,0 1-1,1-1 1,0 1 0,5 11 0,-7-20-26,0 1 0,1 0 0,-1-1 0,0 1 0,1 0 0,-1-1 0,0 1 0,1 0 0,-1-1 0,1 1 0,-1-1 0,1 1 0,-1-1 0,1 1 0,-1-1 0,1 1 0,0-1 0,-1 0 0,1 1 0,0-1 0,-1 0 0,1 0 0,0 1 0,-1-1 0,1 0 0,0 0 0,0 0 0,-1 0 0,1 0 0,0 0 0,0 0 1,-1 0-1,1 0 0,0 0 0,0 0 0,-1 0 0,1-1 0,0 1 0,-1 0 0,1-1 0,0 1 0,-1 0 0,1-1 0,0 0 0,3-1 61,-1-1-1,0 0 1,0 0 0,0 0-1,5-7 1,8-12 49,-2-1 0,12-26 1,7-11-58,46-58 95,-1 1-37,-59 86-96,27-65-1,-7-15-55,-34 92-22,-1 0-1,0-1 1,-1 1 0,-1-23 0,-3 30-18,1 12 70,0 0 1,0 0-1,0 0 0,0-1 0,0 1 0,-1 0 0,1 0 0,0 0 1,0 0-1,0 0 0,0 0 0,0 0 0,0 0 0,0 0 0,0 0 1,0 0-1,0 0 0,0 0 0,-1-1 0,1 1 0,0 0 0,0 0 1,0 0-1,0 0 0,0 0 0,0 0 0,0 0 0,0 0 0,0 0 1,-1 0-1,1 0 0,0 0 0,0 0 0,0 0 0,0 0 0,0 0 0,0 0 1,0 0-1,0 0 0,-1 1 0,1-1 0,0 0 0,0 0 0,0 0 1,0 0-1,0 0 0,0 0 0,0 0 0,0 0 0,-2 3-19,0-1-1,0 1 1,1-1-1,0 1 1,-1 0-1,-1 4 0,-12 38 43,2 0 0,2 2-1,2-1 1,2 1-1,-2 56 1,9-60 82,1 1 0,1 0 0,3 0 0,2-1 0,2 0 0,23 72 0,-28-105-344,0-1 0,7 12 0,-10-18-258,1 0-1,0 0 0,0-1 0,0 1 1,1 0-1,-1-1 0,0 0 0,1 0 0,0 0 1,5 4-1,-7-6 107,-1 0 328,0 1 0,0-1 0,1 0 1,-1 0-1,0 0 0,0 0 1,0 0-1,1 0 0,-1 0 0,0 0 1,0 0-1,0 0 0,1 0 1,-1 0-1,0 0 0,0 0 0,0 0 1,0 0-1,1 0 0,-1 0 1,0 0-1,0 0 0,0-1 0,1 1 1,-1 0-1,0 0 0,0 0 1,1-2-593,-1 2 593,1-11-2225,-1 8 1569,0-17-1652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02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67 6400,'-41'-19'9088,"51"15"-8416,6-4 63,7 3-415,16-6-32,4 3-192,16 0 0,6 5-32,-4 3 96,-4 3-96,-8 5-4191,-6 8 2271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29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45 3712,'-4'-5'600,"-8"-13"407,12 17-837,-1 0 0,1 0 0,0 0 1,-1 0-1,1 0 0,0 1 0,-1-1 1,1 0-1,0 0 0,0 0 0,0 0 1,0 0-1,0 0 0,0 0 1,-1-1 658,1 2-748,0 0 1,0 0-1,-1 0 1,1 1-1,0-1 0,0 0 1,0 0-1,-1 0 1,1 0-1,0 0 1,0 0-1,-1 0 1,1 0-1,0 0 0,0 0 1,-4-2 1547,4 1-1548,0 1 1,0 0-1,0 0 0,0 0 1,-1-1-1,1 1 1,0 0-1,0 0 1,0-1-1,0 1 1,0 0-1,0 0 0,0 0 1,0-1-1,0 1 1,0 0-1,-7 8 119,1 1 0,0 0 0,0 1 0,0 0-1,1-1 1,1 2 0,-5 13 0,-18 80 489,22-79-454,-29 144 682,-4 16 347,36-176-1183,-4 13 250,2 0-1,0 1 0,0 25 1,4-48-311,0 0 1,-1 0-1,1 0 0,0 0 1,0 1-1,0-1 1,0 0-1,0 0 1,0 0-1,0 0 0,0 0 1,1 0-1,-1 1 1,0-1-1,0 0 1,0 0-1,0 0 0,0 0 1,0 0-1,0 0 1,0 0-1,0 1 1,0-1-1,0 0 0,0 0 1,0 0-1,1 0 1,-1 0-1,0 0 1,0 0-1,0 0 0,0 0 1,0 0-1,0 0 1,0 1-1,1-1 1,-1 0-1,0 0 0,0 0 1,0 0-1,0 0 1,0 0-1,8-4 371,11-14-341,-8 8 39,-1 2-143,0 1 0,0 0 0,1 1 0,0 0 0,0 0 0,0 2 1,1-1-1,0 1 0,0 1 0,19-3 0,-24 5 17,0 0 1,0 1-1,0 0 0,1 0 0,-1 1 0,0-1 1,0 2-1,0-1 0,0 1 0,0 0 1,0 1-1,0-1 0,-1 1 0,1 1 1,-1-1-1,0 1 0,0 0 0,0 1 1,7 7-1,-11-10 40,1 0 0,-1 1 0,0 0 1,0-1-1,2 7 0,-3-8 1,-1 0 1,1 0-1,-1 0 0,1 1 1,-1-1-1,0 0 0,0 0 1,1 0-1,-1 1 0,0-1 1,0 0-1,0 0 0,0 1 0,-1-1 1,1 0-1,0 0 0,0 1 1,-2 1-1,0 1 8,-1 0 0,0 1 1,-1-1-1,1 0 0,-1-1 0,0 1 0,0-1 0,0 0 0,0 1 1,-1-2-1,1 1 0,-1-1 0,1 1 0,-1-1 0,0 0 1,-9 2-1,3-2 31,1 0-1,-1 0 1,1-1 0,-1 0 0,0 0 0,1-2 0,-16-1-1,9 0 13,0-2 0,1 0-1,-30-11 1,39 11-170,7 3 18,12 3-26,-3-1 106,62 4 3,101-6 1,-159 1 61,13-1 43,0-1-1,0-1 0,-1-1 0,0-2 0,44-14 0,-56 15-58,0-1-1,-1 0 1,0-1-1,0 0 1,0-1-1,-1 0 0,0-1 1,-1 0-1,0-1 1,0 0-1,-1-1 0,11-16 1,10-18-544,-31 50 361,0 1 1,0-1-1,0 1 0,0 6 1,-2 26 92,-2-17 43,2-8 149,-3 24 0,6-33-87,0 1 0,0-1 0,0 0 0,1 0-1,-1 0 1,1 0 0,0 0 0,0 0-1,1 0 1,1 4 0,-2-5 15,1 0 0,-1 0 0,1-1 1,-1 1-1,1 0 0,0-1 0,0 0 0,0 1 0,5 3 0,-5-5-23,0 0 0,0 0 0,1 0 0,-1-1-1,0 1 1,0-1 0,0 1 0,1-1 0,-1 0 0,0 1 0,0-1-1,1-1 1,-1 1 0,0 0 0,3-1 0,42-8 328,58-20 0,-41 10-483,-29 10 135,0-3 0,-1 0-1,63-34 1,-90 42-9,6-4-166,0 1 0,20-8-1,-33 15 153,0 0-1,0 0 0,0 0 1,-1 0-1,1 0 0,0 0 1,0 0-1,0 0 1,0 0-1,0 0 0,0 0 1,0 0-1,0 0 0,0 0 1,0 0-1,0 1 0,0-1 1,-1 0-1,1 0 0,0 0 1,0 0-1,0 0 0,0 0 1,0 0-1,0 0 0,0 0 1,0 0-1,0 0 1,0 0-1,0 0 0,0 0 1,0 0-1,0 1 0,0-1 1,0 0-1,0 0 0,0 0 1,0 0-1,0 0 0,0 0 1,0 0-1,0 0 0,0 0 1,0 0-1,0 0 1,0 1-1,0-1 0,0 0 1,0 0-1,0 0 0,0 0 1,0 0-1,0 0 0,0 0 1,0 0-1,0 0 0,0 0 1,0 0-1,1 0 0,-1 0 1,0 0-1,0 0 1,0 1-1,0-1 0,0 0 1,0 0-1,0 0 0,0 0 1,0 0-1,-30 23-116,-1-1 0,-36 19 0,0 1 121,62-39 70,-20 15 167,23-16-186,0-1 0,1 1 0,0-1 0,-1 1 0,1-1 0,0 1 0,0 0 0,0 0 1,0-1-1,0 1 0,0 0 0,-1 3 0,2-4-40,0-1 0,0 0 0,0 0-1,0 1 1,0-1 0,0 0 0,0 0 0,0 1 0,0-1-1,0 0 1,0 1 0,0-1 0,0 0 0,0 0 0,0 1-1,0-1 1,1 0 0,-1 1 0,0-1 0,0 0 0,0 0-1,0 1 1,0-1 0,1 0 0,-1 0 0,0 0 0,0 1-1,0-1 1,1 0 0,-1 0 0,0 0 0,0 0 0,1 1-1,-1-1 1,0 0 0,0 0 0,1 0 0,-1 0 0,16-1 245,21-13-88,-35 13-167,35-17 129,60-40 0,-57 32-363,-39 25 197,0 0 0,1 0 0,-1 1 0,1-1 0,-1 0 0,1 0 0,-1 1 0,1-1 0,0 1 0,-1 0 0,1-1 0,2 1 0,-3 0 27,-1 0 0,1 0-1,-1 0 1,0 0 0,1 1 0,-1-1 0,0 0-1,1 0 1,-1 0 0,0 1 0,1-1 0,-1 0-1,0 0 1,0 1 0,1-1 0,-1 0 0,0 1-1,0-1 1,1 0 0,-1 1 0,0-1 0,3 16-73,-3-3 39,0 0 1,1 1 0,1-1-1,4 17 1,-5-26 86,0 0 0,1 0 0,-1 0 0,1 0 0,0 0 0,0 0 0,0-1 0,0 1 1,1-1-1,0 1 0,-1-1 0,1 0 0,0 0 0,0 0 0,1-1 0,-1 1 0,7 3 0,-8-5-12,0 0 1,0-1-1,1 1 1,-1-1-1,0 1 0,1-1 1,-1 0-1,1 0 1,-1 0-1,0 0 0,1 0 1,-1 0-1,1-1 1,-1 1-1,0-1 0,4-1 1,3-2 111,0-1 1,15-9 0,-18 10-111,21-14 73,-2 0 1,0-2 0,-2-1 0,42-47-1,-29 28-624,-33 33 105,-7 7 241,3 0 174,1 1 1,-1-1-1,1 0 0,-1 1 1,1-1-1,-1 0 0,1 1 0,-1-1 1,1 1-1,-1-1 0,1 1 1,0-1-1,-1 1 0,1-1 1,0 1-1,-1-1 0,1 1 1,0-1-1,0 1 0,-1 0 1,1-1-1,0 2 0,-1 2-74,1 1 0,-1 0-1,0-1 1,-1 1 0,1 0-1,-1-1 1,-4 8 0,-21 36 97,14-27-31,2-2 45,-26 43-4,32-54 64,-1 0-1,0-1 0,-1 0 0,1 0 1,-12 8-1,17-14-69,-1 0 0,1 0 0,0 0-1,-1 0 1,1-1 0,-1 1 0,1 0 0,-1-1 0,0 1 0,1-1-1,-1 1 1,0-1 0,1 0 0,-1 1 0,0-1 0,1 0 0,-1 0 0,-2-1-1,2 1-18,1-1 1,0 0-1,-1 1 0,1-1 0,0 0 0,0 0 0,-1 0 0,1 0 0,0 0 0,0 0 0,0 0 0,0 0 0,0-1 0,1 1 0,-1 0 0,0-1 0,0 1 0,1 0 0,-1-1 1,1 1-1,-1-3 0,0 2-14,0-1 1,1 1-1,-1-1 1,0 0 0,1 1-1,0-1 1,0 1-1,0-1 1,0 0 0,0 1-1,0-1 1,1 1 0,-1-1-1,1 0 1,0 1-1,0 0 1,0-1 0,0 1-1,0-1 1,0 1-1,1 0 1,-1 0 0,1 0-1,-1 0 1,3-2-1,0 0-17,0 1-1,0 0 0,1 1 1,-1-1-1,1 1 1,0 0-1,0 0 0,-1 0 1,1 1-1,0-1 0,1 1 1,5 0-1,20-2 61,1 2 1,0 0-1,59 9 0,-13 5-3705,-76-13 3223,-1 0-1,1 0 0,-1 1 1,1-1-1,-1 1 1,1-1-1,-1 1 1,1 0-1,-1-1 1,0 1-1,1 0 1,0 1-1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04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130 105 2816,'0'-1'17,"-8"-20"9206,8 21-9124,-12 12 428,-3 10-151,1 0 0,1 1 0,1 1 0,1 0 0,-15 46 0,22-57-280,0 0 0,-4 25 1,7-35-53,1 0 1,-1 0-1,1-1 1,0 1 0,0 0-1,0 0 1,0 0-1,1-1 1,-1 1-1,1 0 1,0 0 0,-1-1-1,1 1 1,0-1-1,1 1 1,-1-1 0,0 1-1,1-1 1,0 0-1,-1 1 1,4 2 0,-4-4-23,1 0 0,-1-1 0,0 1 0,1-1 0,-1 1 0,0-1 0,1 0 0,-1 1 0,1-1 0,-1 0 0,0 0 0,1 0 0,-1 0 0,1 0 0,-1 0 0,0-1 0,1 1 0,-1 0 0,1-1 0,-1 1 0,0-1 0,0 1 0,1-1 0,-1 0 0,0 1 0,0-1 0,0 0 1,1 0-1,-1 0 0,1-1 0,4-4 111,0 0 0,0 0 0,8-11 0,45-76 442,-28 41-627,-28 46-131,5-8-175,-8 14 347,1 0 1,-1 0 0,0-1-1,0 1 1,0 0 0,0 0-1,0 0 1,1 0 0,-1 0-1,0-1 1,0 1 0,0 0-1,0 0 1,1 0 0,-1 0-1,0 0 1,0 0 0,0 0-1,1 0 1,-1 0 0,0 0-1,0 0 1,0 0 0,1 0-1,-1 0 1,0 0 0,0 0-1,0 0 1,1 0 0,-1 0-1,0 0 1,0 0 0,0 0-1,1 0 1,-1 0 0,0 0-1,0 0 1,0 1 0,0-1-1,1 0 1,-1 0 0,0 0-1,0 0 1,0 0 0,0 1-1,0-1 1,1 0 0,-1 0-1,0 0 1,0 0 0,0 1-1,0-1 1,0 0 0,0 0-1,0 0 1,0 1-1,2 3-51,-1 0 0,0 0 0,0 1 0,0-1 0,0 0 0,-1 1 0,0 7 0,2 11-65,-2-19 103,2 12 15,0-1-1,1 0 0,0 1 1,1-1-1,1-1 0,12 26 1,-16-38 27,0-1-1,0 1 1,0-1 0,0 0 0,0 0 0,0 0 0,0 1-1,1-1 1,-1 0 0,0-1 0,1 1 0,-1 0-1,1 0 1,-1 0 0,1-1 0,-1 1 0,1-1 0,-1 1-1,1-1 1,0 0 0,-1 0 0,1 0 0,0 0-1,2 0 1,-2 0 10,1 0 1,0-1-1,-1 0 0,1 1 0,-1-1 0,1 0 0,-1 0 1,1-1-1,-1 1 0,0 0 0,0-1 0,1 1 0,-1-1 0,0 0 1,3-3-1,2-5 108,0-1 0,0 1 0,-1-1 0,0 0 0,8-22-1,-6 10 8,-1 0-1,4-31 0,-9 43-231,0 0 0,-1 0-1,0 0 1,-1 0 0,0 0-1,-1 0 1,-3-16 0,-8 13-304,9 10 170,10 8-89,3 1 305,0 0 0,-1-1 0,1 0 1,1-1-1,-1 0 0,0-1 0,1 0 0,0-1 1,-1 0-1,1 0 0,13-2 0,13-1 184,70-15 0,-70 10-115,0-3 1,-1 0 0,38-17-1,-68 25-79,-5 2 27,-1 0-1,0 0 1,1 0 0,-1 0-1,1 0 1,-1 0-1,1-1 1,-1 1 0,0 0-1,1 0 1,-1 0-1,1 0 1,-1 0 0,1-1-1,-1 1 1,0 0-1,1 0 1,-1-1 0,0 1-1,1 0 1,-1 0-1,0-1 1,1 1 0,-1 0-1,0-1 1,0 1-1,0-1 1,1 1 0,-1 0-1,0-1 1,0 1 0,0-1-1,0 1 1,1 0-1,-1-1 1,0 1 0,0-1-1,0 1 1,0-1-1,0 1 1,0-1 0,0 1-1,0 0 1,-1-1-1,1 1 1,0-1 0,0 1-1,0-1 1,-2-2 2,0 1 1,1 0-1,-1 0 1,0 0-1,0 0 0,0 0 1,0 0-1,0 1 1,0-1-1,-1 1 1,1-1-1,-1 1 1,1 0-1,-1 0 1,1 0-1,-1 0 0,-4 0 1,1-1-41,0 1 1,0 0 0,0 0-1,0 0 1,-1 1-1,-7 1 1,6 0 6,1 0-1,-1 0 1,1 1 0,-1 0 0,1 0-1,0 1 1,-8 4 0,13-6 27,0 0 0,1 1 0,-1-1 0,0 1 0,0-1 0,1 1 0,-1 0 0,1-1 1,0 1-1,-1 0 0,1 0 0,0 0 0,0 0 0,0 0 0,0 0 0,0 1 0,1-1 0,-1 0 0,1 0 0,-1 1 0,1-1 0,0 0 0,0 1 1,0-1-1,0 0 0,0 0 0,2 5 0,-1 1 69,1 1 0,1-1 0,0 1 0,0-1 0,1 0 0,0 0 0,0 0 0,0-1 0,1 1 0,1-1 0,-1 0 0,1-1-1,0 1 1,13 9 0,-11-9-1,1-1-1,-1-1 1,1 0-1,0 0 1,1 0-1,-1-2 1,1 1-1,0-1 1,0 0-1,0-1 1,0 0-1,17 0 1,25-3 176,0 0-90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05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76 3552,'-5'-69'3648,"4"63"-1988,-2 6-469,-4 10-624,1 4-277,2 0 1,-6 29-1,0 1 71,-7 16 490,-33 74 0,-6-3 610,-72 257 0,125-379-886,5-20-44,4-20-213,0 16-342,0 1-1,0 0 1,1 0 0,1 1-1,1 0 1,-1 0-1,2 1 1,0 0 0,0 1-1,1 0 1,1 1 0,0 0-1,24-16 1,-33 25-23,1-1 0,-1 0 1,1 1-1,-1 0 0,1 0 1,0 0-1,0 0 0,7 0 1,-10 1 35,1 0 1,-1 0-1,0 0 1,1 0-1,-1 0 1,0 1-1,1-1 1,-1 0-1,0 1 1,1-1-1,-1 1 0,0-1 1,0 1-1,0 0 1,1-1-1,-1 1 1,0 0-1,0 0 1,0 0-1,0 0 1,0 0-1,0 0 1,-1 0-1,1 0 1,0 0-1,0 0 0,-1 1 1,1-1-1,0 1 1,1 6 23,-1-1 0,1 1 1,-1-1-1,0 1 0,-1 0 0,-1 12 0,-8 51 200,3-30-22,4-30-113,1 0 1,1 0-1,0 1 1,0-1-1,2 0 1,2 17-1,-3-26-54,0 0-1,-1 0 1,1 0 0,0 0-1,0-1 1,0 1-1,0 0 1,1 0 0,-1-1-1,0 1 1,1-1 0,-1 1-1,1-1 1,-1 0-1,1 0 1,0 0 0,0 1-1,0-2 1,-1 1 0,1 0-1,0 0 1,0 0-1,0-1 1,0 1 0,0-1-1,0 0 1,0 0 0,0 1-1,0-1 1,0 0-1,1-1 1,2 1 0,4-2 38,0 0 0,0 0 0,0 0 0,0-1 0,13-6 0,-1-2-14,-1 0-1,0-1 1,0-1 0,-1-1 0,29-29-1,75-91-24,-120 130-23,7-9-9,-10 12-29,-2 2-13,-17 21-123,-136 191 52,154-212 124,-21 30 113,20-30-97,1 1 0,0 0 0,0 0-1,0 0 1,1 0 0,-1 0 0,0 0-1,1 0 1,-1 0 0,1 0 0,0 0-1,-1 0 1,1 0 0,0 3 0,0-5-7,1 1-1,-1-1 1,0 0 0,0 1 0,0-1-1,0 0 1,0 0 0,1 1 0,-1-1 0,0 0-1,0 0 1,0 1 0,1-1 0,-1 0 0,0 0-1,0 0 1,1 1 0,-1-1 0,0 0 0,1 0-1,-1 0 1,0 0 0,1 0 0,-1 0 0,0 0-1,0 1 1,1-1 0,-1 0 0,0 0-1,1 0 1,-1 0 0,0 0 0,1-1 0,-1 1-1,0 0 1,1 0 0,-1 0 0,0 0 0,1 0-1,-1 0 1,0 0 0,0-1 0,1 1 0,-1 0-1,0 0 1,0 0 0,1-1 0,-1 1-1,0 0 1,1-1 0,14-12 64,-13 11-34,12-12 53,-1 0 0,21-29-1,-25 29-153,2 1-1,0 0 1,0 0-1,17-13 1,-28 25 47,1 1 0,0-1 0,0 0-1,-1 1 1,1-1 0,0 1 0,0-1 0,0 1 0,0-1 0,0 1-1,0-1 1,0 1 0,0 0 0,0 0 0,0-1 0,0 1-1,0 0 1,0 0 0,0 0 0,0 0 0,0 0 0,0 0 0,0 1-1,0-1 1,0 0 0,1 1 0,-1 0-3,0 0 0,1 0 0,-1 0 1,0 0-1,-1 1 0,1-1 0,0 0 0,0 1 1,0-1-1,-1 0 0,1 1 0,-1-1 0,1 1 1,-1-1-1,0 1 0,1 1 0,3 42-117,-4-37 148,0 0 0,0-1-1,1 1 1,0 0 0,1-1 0,0 1-1,0-1 1,4 9 0,-4-14 6,-1 0 0,1 0-1,0 0 1,-1 0 0,1 0 0,0-1 0,0 1 0,0-1-1,0 1 1,1-1 0,-1 0 0,0 0 0,1 0-1,-1 0 1,0 0 0,1-1 0,-1 1 0,1-1-1,3 1 1,2-1-8,1 1 0,-1-2-1,1 1 1,14-3 0,13-5-11,63-24 1,34-22 168,-93 34-72,53-35-1,-90 53-126,1 0-1,-1 0 0,1 0 1,-1 1-1,1-1 0,0 1 1,5-2-1,-8 3 25,-1 0 1,0 0-1,0 0 1,0 0-1,0 0 0,0 0 1,0 0-1,0 0 1,0 0-1,1 0 0,-1 0 1,0 0-1,0 0 1,0 0-1,0 0 0,0 0 1,0 1-1,0-1 1,0 0-1,1 0 0,-1 0 1,0 0-1,0 0 1,0 0-1,0 0 0,0 0 1,0 0-1,0 0 1,0 0-1,0 0 0,0 0 1,0 1-1,0-1 1,0 0-1,0 0 0,1 0 1,-1 0-1,0 0 1,0 0-1,0 0 0,0 0 1,0 1-1,0-1 1,0 0-1,0 0 0,0 0 1,0 0-1,0 0 0,0 0 1,-1 0-1,1 1 1,0-1-1,0 0 0,0 0 1,0 0-1,-5 11-45,-13 15 147,14-20-78,-26 33-138,-2-1 1,-48 43 0,74-76 133,1 1 0,-1 0 0,1 0 0,1 0 0,-7 11 0,10-17-13,1 1 1,0-1-1,-1 1 0,1-1 1,0 1-1,-1-1 1,1 1-1,0-1 0,0 1 1,0 0-1,-1-1 1,1 1-1,0-1 1,0 1-1,0 0 0,0-1 1,0 1-1,0 0 1,0-1-1,0 1 1,1-1-1,-1 1 0,0 0 1,0-1-1,0 1 1,1-1-1,-1 1 0,0-1 1,1 1-1,-1 0 1,0-1-1,1 0 1,-1 1-1,1-1 0,-1 1 1,1-1-1,-1 1 1,1-1-1,-1 0 0,1 1 1,-1-1-1,1 0 1,-1 0-1,1 1 1,-1-1-1,1 0 0,0 0 1,-1 0-1,1 0 1,0 0-1,-1 0 0,1 0 1,1 0-1,1 0-2,1 0 0,0 0 0,0 0 0,0-1-1,0 1 1,-1-1 0,1 0 0,4-2 0,2-2 47,0-1 0,-1 0 0,1 0-1,-1-1 1,-1 0 0,1 0 0,-1-1 0,-1-1 0,0 1 0,7-11 0,7-11 99,27-57 0,49-126-19,-10-68-117,-40 55-235,-45 191-48,-4 26 81,-3 12 54,-6 15-101,-1 8 177,1 0 0,2 1 0,-7 30 1,-13 83 266,-4 131 510,30-218-1771,3 1 1,13 105-1,-1-98-891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07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353 35 2912,'1'-2'438,"0"0"-1,0 0 1,0 0 0,1 0 0,-1 0-1,1 0 1,0 0 0,-1 1-1,1-1 1,0 1 0,4-3 0,7-7 2218,-22 75 245,-28 281-970,27-205-1547,9-22-92,2-80 90,-3 45 0,2-82-346,0 0 0,0 0 0,-1 0 0,1 0 0,0-1 0,0 1 1,0 0-1,-1 0 0,1 0 0,0 0 0,-1 0 0,1 0 0,-1 0 0,1 0 0,-1-1 1,1 1-1,-1 0 0,0 0 0,1-1 0,-1 1 0,0 0 0,0-1 0,1 1 0,-1-1 0,0 1 1,0-1-1,-2 1 0,0 0-24,0-1 1,0 0-1,0 0 1,0 0-1,0 0 1,0-1-1,0 1 1,0-1-1,-3-1 1,-8-1 4,0 1 0,0 0 0,0 1 1,-19 0-1,-61 9-116,37-3 53,37-3-4,-1 0-100,37-5 99,61-12 602,30-5 40,-43 11-417,96-10 239,-114 15-309,67 4-1,-76 0 7,-35 0-369,-1 0-1,1 0 1,-1 0 0,1 0-1,-1 0 1,1-1-1,-1 1 1,1-1-1,-1 1 1,0-1 0,1 1-1,-1-1 1,0 0-1,1 0 1,-1 1-1,0-1 1,2-2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07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22 228 3488,'-19'-39'1115,"19"38"-1092,0 0 0,-1 1 0,1-1 1,0 1-1,-1-1 0,1 1 1,0-1-1,0 1 0,0-1 1,-1 0-1,1 1 0,0-1 0,0 0 1,0 1-1,0-1 0,0 1 1,0-1-1,0-1 0,2-9 69,-2 6 428,1 0 0,-1 0 0,1 1-1,0-1 1,0 0 0,1 1 0,0-1 0,0 1 0,0-1 0,0 1 0,5-8 0,-2 8-284,-1 0 1,1 0-1,-1 1 1,1-1 0,0 1-1,0 0 1,1 1-1,9-5 1,3 2 338,31-6 1,224-24 2184,6 21-1868,-252 13-801,87-1-1453,-96 4-641,0 0 0,20 4 1,-11 4-867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07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3072,'1'1'433,"0"0"0,0 0 1,0-1-1,0 2 0,0-1 1,0 0-1,0 0 0,0 0 1,-1 0-1,1 0 0,0 1 0,-1-1 1,1 0-1,-1 1 0,1 1 1,8 31 3027,-8-12-2615,-1-1 0,-1 0 0,-1 1 0,-7 31 1,-1 6-422,-5 47-660,15-90-213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08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20 3552,'-2'-15'1669,"1"15"-1594,1 0 0,0-1 0,0 1 0,0 0-1,0-1 1,-1 1 0,1 0 0,0 0 0,0-1 0,0 1 0,-1 0 0,1 0 0,0 0-1,0-1 1,-1 1 0,1 0 0,0 0 0,0 0 0,-1 0 0,1-1 0,0 1-1,-1 0 1,1 0 0,-3 0 171,1 1 0,0-1 0,0 1 1,0 0-1,0-1 0,0 1 0,0 0 0,0 0 0,-2 2 0,-3 0-141,-20 13 640,1 2 1,0 0 0,-27 27 0,30-25-284,8-6-261,0 0 1,1 2 0,0 0-1,-19 31 1,13-15 54,-25 58 0,34-64-201,2 1 0,0 0 0,2 1 0,0-1 0,-3 43 0,9-48-8,0 0-1,2 0 1,0 0 0,1 0 0,1-1-1,2 1 1,10 33 0,28 49 197,-16-43-51,31 62 576,-49-106-725,1-1 0,0-1 1,1 0-1,1 0 0,17 15 1,-28-28-363,1-1 1,-1 1-1,1-1 1,-1 1-1,1-1 1,-1 0-1,1 0 1,0 0-1,0 0 1,-1 0-1,1 0 1,0-1-1,0 1 1,0 0-1,0-1 1,0 0-1,0 1 1,0-1-1,0 0 1,0 0-1,0 0 1,0 0-1,0 0 0,0-1 1,0 1-1,0-1 1,3 0-1,11-7-2332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09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153 163 1728,'3'-14'615,"0"1"0,1-1 0,0 0 0,1 1 0,8-15 1,-9 19 491,0 1 0,-1-1 0,0 0 0,3-15 0,-2 17 592,-4 7-1667,0 0-1,0 0 1,0 1 0,1-1 0,-1 0-1,0 0 1,0 1 0,0-1 0,0 0-1,0 0 1,0 1 0,0-1-1,1 0 1,-1 0 0,0 1 0,0-1-1,0 0 1,0 0 0,0 1 0,0-1-1,0 0 1,-1 1 0,1-1 0,0 0-1,0 0 1,0 1 0,0-1 0,0 0-1,0 0 1,-1 1 0,-7 45 805,-5 84 0,12 48-128,2-101-127,8 164 191,-8-227-642,-1-8 42,0 1 1,0 0 0,-2 8 0,2-14-144,0-1 1,0 1 0,0 0 0,-1 0 0,1 0 0,0 0 0,-1 0 0,1 0-1,-1 0 1,1 0 0,-1-1 0,1 1 0,-1 0 0,1 0 0,-1-1 0,0 1-1,1 0 1,-1-1 0,0 1 0,0-1 0,0 1 0,1-1 0,-1 1-1,0-1 1,0 0 0,-2 1 0,-27 7-109,21-5 50,-1-1 0,0 0 0,1 0 0,-16 0-1,-61-2 141,126 3-352,46-13 446,129-31-1,-205 39-247,-3 1-618,0-1 0,0 0 0,12-5 0,-7 3-1132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09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55 289 4992,'-39'-42'1589,"38"42"-1540,0-1-1,0 0 0,0 0 1,1 0-1,-1 0 1,0 0-1,0 1 0,1-1 1,-1 0-1,1-1 1,-1 1-1,0-1 0,0-2-73,0 2 159,0 0-1,1 0 0,-1 0 0,1 0 1,-1-1-1,1 1 0,0 0 0,0 0 1,0-1-1,0 1 0,0 0 1,0 0-1,0-1 0,1 1 0,-1 0 1,1 0-1,0 0 0,0 0 0,0-1 1,0 1-1,0 1 0,0-1 0,0 0 1,3-3-1,5-5 140,1 1 0,0 0 1,0 0-1,1 1 0,0 0 0,0 1 1,1 1-1,12-6 0,9-2 15,65-18 0,-37 17-72,1 2 1,125-8 0,-172 21-317,-1 0-1,26 3 0,-34-2-308,0 0 0,0 1 0,0 0 0,0 0 0,0 0 0,0 1 0,0 0-1,9 6 1,16 18-1745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11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4640,'22'2'1504,"-10"3"-912,108 74 3168,-100-63-3423,-2 0 0,0 2 0,0 0 0,-2 0 0,0 2 1,14 24-1,-1 2 512,36 84 0,-54-106-599,-1 1 0,-1-1-1,-1 2 1,-1-1 0,-2 1-1,0 0 1,-2 0 0,-1 0-1,-1 1 1,-2 26 0,-8 5 105,-2 0 1,-25 75-1,14-65-32,-33 70 0,14-55-2691,18-31 763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12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67 2400,'-5'8'7552,"20"-6"-5165,-13-1-2274,0-1-1,-1 1 1,1-1 0,0 0-1,-1 0 1,1 0 0,0 1-1,0-2 1,-1 1 0,3 0-1,153-36 1152,-89 22-1077,0 2 0,0 3-1,104 1 1,-152 8-95,0 1 1,0 1-1,1 1 1,-1 0-1,20 7 1,-40-10-84,0 0 0,0 0 1,0 0-1,0 0 0,0 0 1,0 0-1,0 0 0,0 0 1,0 0-1,1 0 1,-1 0-1,0 0 0,0 0 1,0 0-1,0 0 0,0 0 1,0 0-1,0 0 1,0 0-1,0 0 0,0 0 1,0 0-1,0 0 0,0 0 1,0 1-1,0-1 0,1 0 1,-1 0-1,0 0 1,0 0-1,0 0 0,0 0 1,0 0-1,0 0 0,0 0 1,0 0-1,0 0 1,0 0-1,0 0 0,0 0 1,0 1-1,0-1 0,0 0 1,0 0-1,0 0 0,0 0 1,0 0-1,0 0 1,0 0-1,0 0 0,0 0 1,0 0-1,0 0 0,0 0 1,0 0-1,0 0 1,-1 1-1,1-1 0,0 0 1,0 0-1,0 0 0,0 0 1,-7 3-135,-12 3-1625,16-6 955,-29 13-4672,14-2 3238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30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91 5408,'-36'-32'2432,"28"12"-2112,13 9-256,3 3-96,10-3-3200,8 2 1728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12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95 6656,'8'-2'5124,"23"-2"-2520,9-3-1314,92-17 932,73-11-503,1 15-1308,-189 19-388,-10 0 17,0 1 1,0-1-1,0 1 0,8 2 0,-8-1-552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15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395 30 1472,'-1'-2'217,"1"1"0,0-1 0,0 1 0,-1-1 0,1 1 0,-1-1 0,1 1 0,-1-1 0,0 1 0,1 0 0,-1-1 0,0 1 0,0 0 0,0 0 0,0 0 0,-2-2 0,3 3-131,0-1 0,-1 1 0,1 0 1,-1-1-1,1 1 0,0 0 0,-1-1 1,1 1-1,-1 0 0,1 0 0,-1-1 0,1 1 1,-1 0-1,1 0 0,-1 0 0,1 0 1,-1 0-1,1-1 0,-1 1 0,1 0 0,-1 0 1,1 1-1,-1-1 0,1 0 0,-1 0 0,1 0 1,-1 0-1,1 0 0,-1 0 0,1 1 1,-1-1-1,1 0 0,-1 0 0,1 1 0,-1-1 1,1 0-1,0 1 0,-1-1 0,1 1 1,-1-1-1,1 0 0,0 1 0,-1 0 0,-2 4 64,1 1 0,0-1 0,0 1 0,0-1 0,0 1 0,1 0 0,-1 6 0,-1 45 461,2-39-534,10 440 2127,-7-408-2109,-1 77 1302,-1-126-1391,0-1-1,-1 1 1,1 0-1,0-1 0,0 1 1,-1 0-1,1-1 1,-1 1-1,1 0 1,0-1-1,-1 1 1,1-1-1,-1 1 0,0-1 1,1 1-1,-1-1 1,1 1-1,-1-1 1,0 0-1,1 1 1,-1-1-1,0 0 1,-22 9 49,20-8-54,-65 20 60,-40 13 38,81-24-111,12-5 68,0 1 1,0 1 0,1-1 0,-25 17 0,36-21-6,-10 9 164,13-7-110,10-1-28,109-1 389,-25-2-116,-49 3-170,0 1 0,0 3 0,-1 2 1,70 23-1,-110-31-153,-3 0-168,1-1 1,-1 1-1,1-1 0,-1 0 1,1 1-1,0-1 1,-1 0-1,1 0 0,0 0 1,-1 0-1,1 0 1,-1 0-1,3-1 1,9 0-1092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16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17 3488,'-14'-5'1260,"7"2"779,16-1-122,6 2-1387,-1 0 0,1 2 0,-1-1 1,1 2-1,20 3 0,6-1 139,26-1-35,51 4-94,20 6 57,-94-8-362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16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3232,'0'0'1035,"1"3"-614,7 41 3065,4 77 0,-10 50-1337,-2-133-1793,0-33-284,1 11 456,-1-15-543,0-1 0,0 1 0,0-1 0,0 1 0,0-1 0,1 1 0,-1-1 0,0 1 0,0-1 0,1 1 0,-1-1 0,0 1 0,1-1 0,-1 1-1,0-1 1,1 0 0,-1 1 0,1-1 0,-1 0 0,1 1 0,-1-1 0,1 0 0,-1 1 0,2-1 0,9 4-390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17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48 113 4896,'-1'-1'128,"-1"1"1,1 0 0,0 0-1,-1 0 1,1 1-1,0-1 1,-1 0 0,1 0-1,0 1 1,-1-1-1,1 1 1,0-1 0,0 1-1,-1-1 1,1 1-1,0 0 1,0 0 0,0-1-1,0 1 1,0 0-1,0 0 1,0 0 0,0 0-1,0 0 1,1 0-1,-1 1 1,0-1 0,1 0-1,-2 3 1,-1 1 194,1 1 0,0 0 0,0-1 1,0 1-1,-1 11 0,3-15-278,0 1 1,0-1-1,0 1 0,0-1 1,1 0-1,-1 1 0,1-1 0,-1 0 1,1 1-1,0-1 0,0 0 1,0 0-1,0 1 0,0-1 1,1 0-1,-1 0 0,1-1 0,-1 1 1,1 0-1,0 0 0,-1-1 1,1 1-1,0-1 0,0 1 1,2 0-1,6 4 182,1-1 0,-1 0 0,22 6 0,-31-11-206,13 4 79,0-1 0,0 0 0,1-1 1,-1-1-1,1 0 0,-1-1 0,1 0 1,-1-2-1,1 1 0,-1-2 1,0 0-1,0-1 0,0 0 0,14-7 1,-22 9-23,-1-1 0,1 1 0,-1-1 0,0 0 1,0-1-1,0 1 0,7-8 0,-10 8 11,1 1 0,-1-1 0,0 0 0,0 0 0,0 0 0,0-1 0,0 1 0,-1 0 0,0 0 0,1-1 0,-1 1 0,0-1 0,0-7 1,0 5-55,-2 0 1,1 0 0,0 0 0,-1 0 0,0 0-1,-1 0 1,1 0 0,-1 1 0,0-1 0,-1 0-1,1 1 1,-1-1 0,0 1 0,-1 0 0,1 0-1,-1 0 1,0 1 0,-5-6 0,3 5-57,0-1-1,0 1 1,-1 1 0,0-1 0,0 1 0,0 0 0,0 0-1,-1 1 1,1 0 0,-1 1 0,0 0 0,0 0 0,-11-2-1,0 4-170,0 0 1,0 2-1,0 0 0,0 1 0,1 0 0,-1 2 0,1 0 0,0 1 0,-21 11 0,16-6-1072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17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0 3072,'-25'0'976,"9"3"-587,15-2-405,-9 1 231,1 1-1,0 1 1,0 0-1,0 0 1,0 0 0,1 1-1,0 1 1,0-1-1,0 1 1,1 1-1,0-1 1,-8 10-1,-4 10 347,0 0-1,1 2 0,2 0 0,-21 50 0,13-17 176,-22 89-1,39-120-590,1 0-1,2 0 0,1 1 0,2-1 1,0 1-1,2-1 0,2 1 1,9 47-1,-7-56-99,1 0 1,0 0-1,2-1 0,1 0 1,0-1-1,2 0 0,0-1 1,1 0-1,1 0 0,1-1 1,0-1-1,22 19 0,-28-28-511,0-2 1,0 1-1,1-1 0,0 0 0,0-1 1,0 0-1,1-1 0,12 5 0,22 3-1800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17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4800,'8'-1'568,"-6"0"-435,0 1-1,0 0 1,0 0 0,0 0-1,1 0 1,-1 0 0,0 1-1,0-1 1,0 0-1,0 1 1,3 1 0,6 1 180,-1 1 1,0 0-1,0 0 1,0 1-1,0 0 1,-1 1-1,0 0 1,14 12-1,-3 2 217,-2 0 0,0 1 0,-1 1 1,-1 1-1,25 48 0,-26-40-67,-2 0 1,-1 1-1,-2 1 1,11 53 0,-18-68-257,-1 1 0,-1 0 1,-1 0-1,0-1 1,-2 1-1,0 0 0,-1-1 1,-9 31-1,-9 16 280,-3 0 0,-40 74 0,36-82-183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19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510 2 2720,'-3'-1'258,"-1"1"-1,0-1 1,0 1 0,0 0 0,-6 1 0,8 1-41,0-1 1,1 1 0,-1-1-1,1 1 1,-1 0 0,1 0-1,0 0 1,-1 0 0,1 0-1,0 0 1,-1 2 0,-5 9 417,-69 100 2412,-3 6-1779,49-80-932,-43 65 235,38-41-387,3 2 1,-43 127 0,61-141-53,1 1 0,3 1-1,1 0 1,4 1 0,1 0-1,3-1 1,3 1 0,1 0-1,3-1 1,3 0 0,1 0 0,28 81-1,-26-101 144,2-1 0,17 32-1,-24-53-240,-1 0 0,1-1 0,1 0 1,0 0-1,0 0 0,1-1 0,0 0 0,21 14 0,-9-10-263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20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4992,'2'-10'3536,"0"11"-3416,-1 1 1,1 0 0,-1 0 0,1 0-1,-1 0 1,0 0 0,1 0-1,-1 0 1,0 0 0,-1 0-1,1 0 1,0 1 0,0 2-1,7 38 859,-7-33-618,6 48 924,-1 81 1,-12 62 319,6-66-698,1-61-76,1-56-106,-1-12-1185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21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99 3136,'0'-27'11980,"3"26"-11568,16-8-431,-11 6 77,-1 1-1,1-1 1,0 1 0,1 0 0,-1 1 0,0 0-1,10 0 1,1 0-13,234-18 562,-131 19-303,-57 0 315,-64 0-427,-14-11 448,11 9-967,0 0 1,0 1-1,0-1 0,0 0 1,-1 1-1,1 0 1,-3-2-1,4 3 14,0 0 0,0-1 0,0 1 0,0 0 0,-1 0 0,1 0-1,0 0 1,0 0 0,0 0 0,0 0 0,0 0 0,0 1 0,0-1 0,0 0 0,0 0 0,0 1 0,0-1 0,0 1 0,-2 0 0,-6 7-2247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38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1 158 3808,'1'5'5640,"-1"-4"-5510,4 1 54,-1 0-1,1 0 1,0 0-1,-1 0 1,1-1-1,0 1 1,0-1-1,0 0 1,0 0-1,0-1 1,0 1-1,0-1 1,0 0-1,0 0 1,6-1-1,5 0 190,1-2-1,26-7 1,42-18 159,-71 23-451,0-1 0,-1 0 1,0-1-1,15-10 0,-25 15-55,15-14 104,-17 16-131,1-1 0,-1 0 0,1 0 0,-1 0-1,1 0 1,-1 0 0,0 0 0,0 1 0,1-1 0,-1 0-1,0 0 1,0 0 0,0 0 0,0 0 0,0 0 0,0 0-1,0 0 1,0 0 0,-1 0 0,1 0 0,0 0 0,-1 0-1,0-1 1,1 0-21,-1 1 1,-1-1-1,1 0 0,0 0 0,0 0 0,-1 1 1,1-1-1,-1 1 0,1-1 0,-1 1 1,0-1-1,1 1 0,-1 0 0,0 0 0,0 0 1,0 0-1,-4-1 0,2 1-40,0 0-1,0 1 1,0-1-1,0 1 1,0 0 0,0 0-1,0 0 1,0 1 0,-5 0-1,0 2 7,0 0 0,-1 0-1,1 1 1,0 0 0,1 0-1,-1 1 1,-10 8 0,1 0 312,1 1 0,0 0 0,2 2 0,-1 0 0,2 0 0,-14 21 0,27-35-192,-1 1 0,1 0 1,-1 0-1,1 0 0,0 0 1,0 0-1,1 0 0,-1 0 1,0 0-1,1 4 0,0-6-37,0 0 0,0 1 0,0-1-1,0 0 1,1 1 0,-1-1-1,0 0 1,1 0 0,-1 1 0,1-1-1,-1 0 1,1 0 0,0 0-1,0 0 1,-1 0 0,1 0 0,0 0-1,0 0 1,0 0 0,0 0-1,0 0 1,0 0 0,0-1 0,0 1-1,1 0 1,-1-1 0,0 1-1,2-1 1,7 3 56,0-1 0,1 0-1,-1-1 1,1 0 0,-1-1 0,1 0-1,18-3 1,-15 2-25,182-21 258,-156 15-137,0-2 0,68-25 0,-88 25-157,0 0-1,-1-1 0,-1 0 1,0-2-1,0 0 0,-1-1 1,-1-1-1,22-24 0,-35 36-86,0-1-1,-1-1 0,1 1 0,-1 0 0,0-1 0,0 1 0,0-1 0,0 0 0,-1 0 0,2-6 0,-16 17-606,-34 35 118,-10 8 308,-83 55 470,112-79-7,26-24-173,1 0-1,-1-1 1,1 1-1,-1 0 1,1 0-1,0 0 1,0 0 0,0 0-1,0 0 1,0 0-1,0 0 1,1 1-1,-1 2 1,1-4-19,0 0 0,0-1 0,0 1 0,0-1 0,0 1 0,0-1 0,0 1 0,0-1 0,1 1-1,-1-1 1,0 1 0,0-1 0,1 0 0,-1 1 0,0-1 0,1 1 0,-1-1 0,0 0 0,1 1 0,-1-1 0,1 0 0,-1 1 0,1-1 0,-1 0 0,0 1 0,1-1 0,-1 0 0,1 0 0,-1 0 0,1 0 0,0 1 0,-1-1 0,1 0 0,-1 0 0,1 0 0,-1 0 0,1 0 0,-1 0 0,1-1 0,24-3 280,-21 3-212,11-3-67,0-1 1,-1 0-1,1-1 0,-1 0 0,0-1 1,-1-1-1,0 0 0,0-1 0,-1 0 1,0-1-1,0 0 0,9-13 0,-18 20-710,-4 5 222,-8 11 33,-13 19 362,-88 173 243,76-145 104,-2 0 0,-4-2 0,-1-2 0,-3-2 0,-53 50 0,81-87 32,-26 31 0,41-48-295,1 1 0,0-1 0,-1 1 0,1-1 0,0 0 0,-1 1 0,1-1 0,0 1 0,0-1 0,0 1 0,-1-1 0,1 1 0,0-1 0,0 1-1,0-1 1,0 1 0,0-1 0,0 1 0,0 0 0,0-1-2,1 1 0,-1-1-1,1 0 1,-1 0 0,0 0-1,1 0 1,-1 1-1,1-1 1,-1 0 0,1 0-1,-1 0 1,1 0 0,-1 0-1,1 0 1,-1 0 0,0 0-1,1 0 1,-1 0-1,1-1 1,-1 1 0,1 0-1,-1 0 1,1 0 0,-1 0-1,0-1 1,1 1-1,-1 0 1,0-1 0,1 1-1,19-12 61,-1 1 0,30-26 0,-34 25-70,32-26 42,56-61 1,34-53 6,92-90-134,-147 170-21,140-134-246,-210 197 216,-6 6-64,-6 3 188,1 0 0,-1 0-1,0 0 1,0 0 0,0 0 0,0 0-1,0 0 1,1 0 0,-1 1-1,0-1 1,0 0 0,0 0 0,0 0-1,0 0 1,0 0 0,0 0-1,1 0 1,-1 0 0,0 1 0,0-1-1,0 0 1,0 0 0,0 0-1,0 0 1,0 0 0,0 0 0,0 1-1,0-1 1,0 0 0,0 0-1,0 0 1,0 0 0,0 0 0,0 1-1,0-1 1,0 0 0,0 0-1,0 7 15,0-1 0,-1 0 0,0 1 0,-1-1 0,1 0 1,-1 0-1,0 0 0,-4 8 0,-3 3-7,-17 23 1,17-26 94,-6 5 236,11-15-323,0 0 1,1 0 0,0 1 0,0-1-1,0 1 1,1 0 0,-4 8-1,-1 8-77,4-15 102,1-1 0,0 1 0,0 0 0,1-1 0,0 1 0,0 0 0,0 0 0,0 0 0,1 0 0,1 7 0,1-3 90,-2-10-109,0 0-1,0 0 1,0 0 0,0 0-1,0 0 1,0-1 0,0 1-1,0 0 1,0 0 0,0 0-1,1 0 1,-1 0 0,0 0-1,0 0 1,0 0 0,0 0-1,0 0 1,0 0 0,0 0-1,0 0 1,1 0 0,-1 0 0,0 0-1,0 0 1,0 0 0,0 0-1,0 0 1,0 0 0,0 0-1,1 0 1,-1 0 0,0 0-1,0 0 1,0 0 0,0 0-1,0 0 1,0 0 0,0 0-1,0 0 1,1 0 0,-1 0-1,0 1 1,0-1 0,0 0-1,0 0 1,0 0 0,0 0-1,0 0 1,0 0 0,0 0 0,0 0-1,0 1 1,0-1 0,0 0-1,0 0 1,0 0 0,0 0-1,0 0 1,0 0 0,0 0-1,0 1 1,0-1 0,0 0-1,0 0 1,8-4 19,34-20 198,49-36 0,7-4-213,-93 61-78,0 1 0,0-1 1,0 1-1,1 0 0,-1 0 0,8-1 1,-12 2 50,0 1 1,0 0-1,1 0 1,-1 0 0,0 0-1,0 0 1,1 0 0,-1 0-1,0 0 1,0 0-1,0 1 1,1-1 0,-1 1-1,0-1 1,0 0 0,0 1-1,0 0 1,0-1-1,0 1 1,0 0 0,0 0-1,0-1 1,0 1 0,0 0-1,0 0 1,-1 0-1,1 0 1,0 0 0,-1 0-1,1 0 1,0 0 0,-1 1-1,0-1 1,1 0-1,-1 2 1,3 8 106,-1 1 1,0 0-1,-1 0 0,-1 19 1,-1-18-760,2 0 1,0 0-1,0-1 1,4 15-1,0-8-1339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22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2560,'0'-3'8826,"1"11"-6836,9 2-1861,2 3-88,6 28-110,25 75-1,0 46 188,-38-145-40,-1 1-1,0-1 1,-2 1 0,0 0-1,-1 0 1,-2 29 0,-4-14 282,-16 59 0,16-75-222,-1-1 1,-1-1 0,0 1-1,-1-1 1,-15 21 0,22-34-88,0 0-1,-1 0 1,1 0 0,-1 0 0,0 0-1,1-1 1,-1 1 0,0-1 0,0 1-1,0-1 1,0 0 0,0 1 0,-4 0-1,5-2-25,0 0-1,1 0 0,-1 0 0,0 0 0,1 0 0,-1 0 1,0 0-1,1 0 0,-1 0 0,0 0 0,1 0 1,-1-1-1,1 1 0,-1 0 0,0-1 0,1 1 1,-1 0-1,1-1 0,-1 1 0,0-1 0,-1-1 2,1 0-1,0 0 0,0 1 1,0-1-1,0 0 0,0 0 1,0 0-1,0 0 0,0-3 1,-1-5 19,0 1 1,1-1-1,0 1 1,1-1-1,0 0 1,1 1-1,-1-1 1,2 0-1,0 1 1,0-1-1,1 1 1,0 0-1,7-15 1,3-5-29,3 1 0,31-46 0,106-123 127,8 30 269,-90 101-2703,-57 56 866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25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46 3712,'10'-13'1221,"-9"12"-1173,-1 1-1,1-1 0,-1 1 1,0-1-1,1 1 1,-1-1-1,0 0 1,0 1-1,0-1 1,1 0-1,-1 1 0,0-1 1,0 0-1,0 1 1,0-1-1,0 0 1,0 1-1,0-1 0,0 1 1,-1-2-1,1-5 898,10-4 3513,-11 19-4164,-1 17 150,3-10-253,-8 110 972,2-30-998,-8 129 598,12-151-409,2-53-134,-1 1 0,-1-1 0,0 0 0,-2 0 0,-5 22 0,7-40-197,0 0-1,0-1 1,0 1-1,0 0 1,0-1-1,0 1 1,0-1-1,0 1 1,-1-1-1,1 0 1,0 0-1,-1 1 1,1-1-1,-1 0 1,0 0-1,-2 1 1,-33 11 90,20-8-209,-243 91 38,243-90 58,1 1 1,0 0 0,1 2 0,-1-1 0,-16 14 0,31-21 2,1-1 0,-1 0 1,1 0-1,0 0 1,-1 1-1,1-1 0,0 0 1,-1 0-1,1 1 0,0-1 1,0 0-1,-1 1 0,1-1 1,0 0-1,0 1 0,0-1 1,-1 1-1,1-1 0,0 0 1,0 1-1,0-1 0,0 1 1,0-1-1,0 0 0,0 1 1,0-1-1,0 1 0,0-1 1,0 0-1,0 1 0,0-1 1,0 1-1,0-1 0,0 0 1,1 1-1,-1-1 0,0 1 1,0-1-1,0 0 0,1 1 1,-1-1-1,0 0 0,0 1 1,1-1-1,-1 0 0,0 0 1,1 1-1,-1-1 0,0 0 1,1 0-1,-1 1 0,0-1 1,1 0-1,-1 0 0,1 0 1,-1 0-1,0 0 0,1 0 1,-1 1-1,1-1 0,-1 0 1,0 0-1,2-1 0,25 4 233,0-1 1,1-1-1,54-7 0,-26 2-2,233 9 694,-244 0-3296,-40-5 1019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25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74 4160,'-17'-35'2464,"18"35"-2293,-1-1 0,0 1 1,0-1-1,1 1 0,-1-1 1,0 1-1,1-1 0,-1 1 1,1-1-1,-1 1 0,0 0 1,1-1-1,-1 1 0,1 0 1,-1-1-1,1 1 0,-1 0 1,1 0-1,-1 0 0,1-1 0,0 1 1,-1 0-1,1 0 0,-1 0 1,2 0-1,0-1 297,24-4 295,-1 0 1,1 2-1,0 0 0,34 2 0,-5-1-349,93-6-68,-136 6-569,-1 2-1,1-1 1,-1 1 0,0 1-1,1 0 1,-1 0-1,0 2 1,13 2 0,6 8-1185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27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5 136 3328,'-2'-4'698,"1"-1"1,1 0-1,-1 0 1,1 0-1,0 0 1,0 0-1,1-10 1,0 12-476,0 0 1,0 0 0,0 0-1,1 0 1,-1 0 0,1 1 0,-1-1-1,1 0 1,0 1 0,0-1-1,0 1 1,0 0 0,4-3 0,0-1-182,1 1 1,-1 1 0,1-1-1,1 1 1,-1 1 0,0-1-1,1 1 1,0 0 0,0 1-1,0 0 1,0 0 0,0 1-1,0-1 1,0 2 0,0-1-1,1 2 1,-1-1 0,0 1-1,8 1 1,-13-1-46,-1-1 0,0 0-1,0 1 1,0 0 0,0 0 0,0-1 0,1 1-1,-2 0 1,1 1 0,0-1 0,0 0 0,0 0-1,0 1 1,-1-1 0,1 1 0,-1 0 0,1-1-1,-1 1 1,0 0 0,1 0 0,-1 0 0,0 0-1,0 0 1,0 0 0,-1 0 0,1 0 0,0 0-1,-1 1 1,1 3 0,-2 1 7,1 0 0,-2 1 0,1-1 0,-1 0 0,0 0 0,0 0-1,-1 0 1,0 0 0,-4 7 0,-8 10 122,-18 24 0,11-16 122,-2 2 16,13-19-34,1 0 0,0 1 0,-9 20 0,18-35-201,0 1 0,1-1 0,-1 1 0,1-1 0,-1 1 0,1-1 0,0 1 0,-1 0 0,1-1 0,0 1 0,0-1 0,0 1 0,0-1 1,1 1-1,-1 0 0,0-1 0,1 1 0,-1-1 0,1 1 0,0 1 0,0-2 9,1 1 1,-1 0-1,1-1 0,-1 1 0,1-1 1,-1 1-1,1-1 0,0 0 0,0 1 1,0-1-1,0 0 0,-1 0 0,4 0 1,6 3 86,0-2 1,1 1-1,-1-1 1,18 0-1,-20-1-101,-8-1-32,124 14 5,-72-4-2759,-18-2 922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28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3552,'2'-5'2544,"-2"5"-2481,6 4 1228,9 14-473,-11-13-532,59 86 1707,-9-11-1015,112 117 835,-139-169-1587,-2 1-1,-2 1 1,0 1-1,-2 1 1,-2 1-1,17 38 1,-16-24 115,-3 1 1,-3 0-1,-1 1 0,12 99 0,-21-109-187,-2 2 0,-2-1 0,-2 0 0,-1 0 0,-2-1 0,-15 58 0,2-31 30,-4 0 0,-2-1 0,-35 65 0,8-34 4,-49 103-510,6 23-6291,49-132 299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45.2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 1984,'-3'3'11974,"10"2"-13607,33 19 1973,-10-6-270,33 15 0,161 80 238,-222-112-307,51 24 73,2-2-1,100 27 0,-2 0 1,-52-7 100,149 90 0,-25-11-10,160 68 348,-345-169-387,2-2 0,0-1 1,76 19-1,-97-32-11,2 1 67,1-2 0,0 0-1,27 0 1,-49-4 251,-21-3 267,6-2-601,-1 0 1,1-1 0,-24-14-1,12 0-73,1 0-1,1-1 0,-30-36 0,51 54-41,-37-46-276,38 49 285,1 0-1,0-1 1,0 1-1,0 0 1,0 0-1,-1 0 1,1 0-1,0 0 1,0-1 0,0 1-1,0 0 1,-1 0-1,1 0 1,0-1-1,0 1 1,0 0-1,0 0 1,0 0-1,0-1 1,0 1 0,0 0-1,0 0 1,0-1-1,0 1 1,0 0-1,0 0 1,0 0-1,0-1 1,0 1-1,0 0 1,0 0 0,0-1-1,8 2-306,14 8 35,10 8 140,148 89-136,-176-103 248,2 0 50,-1 1 1,0 0 0,1 0-1,8 10 1,-14-13-2,1 0 0,0 0 0,0 0 1,-1 0-1,1 1 0,-1-1 0,1 0 0,-1 0 0,1 0 1,-1 0-1,0 0 0,1 1 0,-1-1 0,0 0 0,0 0 1,0 1-1,0-1 0,0 0 0,0 0 0,0 0 0,-1 1 1,1-1-1,0 0 0,-1 0 0,1 0 0,-1 1 0,1-1 1,-1 0-1,1 0 0,-1 0 0,0 0 0,-1 1 0,-4 4 45,0-1-1,0 0 0,-1 0 0,1-1 0,-1 0 0,0 0 0,0-1 0,-14 5 0,-22 12 133,23-7-337,0 1-1,0 0 0,2 2 1,-32 33-1,40-35-837,1 0 0,0 0 0,1 1 0,1 0 0,-11 30 1,3-6-816,-14 17-3120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46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55 839 1984,'0'0'32,"-1"0"0,1 0 1,0 0-1,-1 0 0,1 0 0,0 0 0,-1 0 0,1 0 1,0 0-1,-1 1 0,1-1 0,0 0 0,-1 0 1,1 0-1,0 0 0,-1 1 0,1-1 0,0 0 1,-1 0-1,1 1 0,0-1 0,0 0 0,-1 1 1,1-1-27,0 0 1,0 0 0,0 0 0,0 0 0,0 0 0,0 1-1,0-1 1,0 0 0,0 0 0,0 0 0,0 0 0,0 0-1,0 0 1,-1 0 0,1 0 0,0 0 0,0 0 0,0 0 0,0 0-1,0 0 1,0 0 0,0 0 0,0 0 0,0 0 0,-1 0-1,1 0 1,0 0 0,0 0 0,0 0 0,0 0 0,0 0 0,0 0-1,0 0 1,0 0 0,0 0 0,-1 0 0,1 0 0,0 0-1,0 0 1,0 0 0,0 0 0,0 0 0,0 0 0,0 0-1,0 0 1,0 0 0,0 0 0,-1 0 0,1 0 0,0 0 0,0-1-1,0 1 1,0 0 0,0 0 0,0 0 0,0 0 0,-2-1 407,1 1-1,-1 0 1,0-1 0,0 1 0,1 0 0,-1 0 0,0 0 0,0 0 0,1 0 0,-4 1 0,0-1 840,5 0-1165,-1 0-1,1 0 1,-1 1-1,1-1 1,-1 0-1,1 0 1,-1 0-1,1 0 1,-1 0-1,0-1 1,1 1-1,-1 0 1,1 0-1,-1 0 1,1 0-1,-1-1 1,1 1-1,0 0 1,-1 0-1,1-1 1,-1 1-1,1 0 1,-1-1-1,1 1 1,0 0-1,-1-1 1,1 1-1,0-1 1,-1 1-1,1 0 1,0-1-1,0 1 1,-1-1-1,1 1 1,0-1-1,0 1 1,0-1-1,0 1 1,0-1-1,-1 0 1,1 1-1,0-1 1,0 1-1,1-1 1,-1 1-1,0-1 1,0 1-1,0-1 1,0 1-1,0-1 1,0 1-1,1-1 1,-1 1-1,0-1 1,0 1-1,1-1 1,1-2 44,-1 0 0,1 0-1,0 0 1,0 0 0,1 0 0,-1 1 0,0-1-1,5-2 1,6-5 157,-2 2-35,0 0 1,16-17-1,-10 8-155,0 1 0,2 1 0,0 0 0,1 1 0,29-15 0,110-43 99,-110 52-107,529-189 875,-413 154-948,4-12 41,-107 41-136,-12 7 9,-32 13 53,0 0 0,0-2 1,18-10-1,-35 18 10,-1 0 0,1-1 0,0 1 0,0 0 0,0-1 0,-1 1 1,1 0-1,0 0 0,0 0 0,0 0 0,-1 0 0,1 0 0,0 0 0,1 0 1,8-1 365,-19-8-10,-5-1-209,-61-48 274,65 48-453,-5-3-309,-20-15 0,52 28-76,-6 0 318,0 1 1,0 1-1,0 0 0,0 0 0,15 7 0,52 24 154,-66-28-18,4 3-66,-1 0 1,27 18-1,-36-22 12,-1 1-1,0-1 0,0 1 1,0 0-1,0 0 0,-1 1 0,0-1 1,0 1-1,6 11 0,-9-15 50,0 0 0,-1 1 0,1-1-1,-1 0 1,1 0 0,-1 1 0,0-1 0,0 0 0,0 0-1,0 1 1,0-1 0,0 0 0,-1 1 0,-1 3 0,1-2 20,-1 0 1,0 0 0,0 0 0,0-1 0,-1 1 0,1 0 0,-5 3 0,-2 3 35,-1-1 1,-1 0-1,-20 13 1,11-8-50,-31 20-201,46-30-1003,1 0 1,-1 1-1,-7 8 1,7-6-1184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2:48.2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41 2240,'-2'-1'204,"0"0"1,1-1 0,-1 1-1,1-1 1,-1 1-1,1-1 1,0 0-1,0 1 1,0-1 0,-14-23 10296,18 32-9406,-3-7-1095,21 51 518,23 74-1,-17-15-376,25 89 352,-35-143-288,-3 0-1,-2 1 1,-2 1-1,-3 0 1,-1 105-1,-7-141-58,-1 0 0,-1 0-1,0 0 1,-2 0 0,-8 24 0,13-44-125,-1-1 0,0 1 1,0 0-1,0-1 0,1 1 0,-2 0 1,1-1-1,0 1 0,0-1 1,0 0-1,-1 1 0,1-1 0,0 0 1,-1 0-1,1 0 0,-1 0 1,-2 2-1,3-3 11,-1 0 0,1 1 1,-1-1-1,1 0 0,-1 0 1,1 0-1,-1 0 0,1 0 0,-1 0 1,1 0-1,-1-1 0,1 1 1,-1 0-1,1-1 0,-1 1 0,1-1 1,0 0-1,-1 1 0,1-1 0,0 0 1,-2-1-1,-1-2 28,-1 0-1,1 0 1,0 0-1,1-1 1,-1 1 0,1-1-1,0 0 1,-4-9-1,-2-5 4,-5-20-1,12 33-40,-9-29-97,3-1 0,1 1 1,-6-72-1,13 92 69,0 1-1,1-1 1,0 1-1,1-1 1,1 1 0,0 0-1,1 0 1,0 0-1,1 0 1,1 1 0,0 0-1,1 0 1,1 0-1,15-20 1,21-18 291,2 3 0,79-64-1,118-73 335,-179 138-721,-8 9-106,-19 13-3371,-15 12 113,-19 12 2339,-1 1 1,1-1 0,0 1 0,-1-1 0,1 1 0,3 0 0,-6 0 1121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3:07.4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58 4160,'28'-5'14043,"8"-7"-10077,-22 7-3466,2 0 0,30-6 0,-14 9 152,38 2 0,-23 1-532,-20 2-41,-21-2 65,0 0 0,0-1 0,-1 1 0,11-2 1,-16 1-174,1 0 0,-1 0 0,0 0 0,0 0 0,0 0 0,1-1 0,-1 1 0,0 0 0,0 0 0,0 0 0,1-1 0,-1 1 0,0 0 0,0 0 0,0 0 0,0-1 0,0 1 0,0 0 0,1 0 0,-1-1 0,0 1 0,0 0 0,0 0 0,0-1 0,0 1 0,0 0 0,0 0 0,0-1 0,0 1 0,0 0 0,0 0 0,0-1 0,0 1 0,0 0 0,0 0 0,-1-1 0,1 1 0,0 0 0,0 0 0,0 0 0,0-1 0,-6-12-2468,5 11 1769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3:07.9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55 4224,'0'-28'16229,"1"27"-15920,0 0 1,0 0 0,1-1 0,-1 1 0,0 0-1,1 0 1,-1 0 0,1 1 0,-1-1-1,1 0 1,1 0 0,12-3 4,0 0-1,0 2 1,0 0-1,0 1 1,1 0 0,24 2-1,-4 0-49,9 0-275,67 9 0,-47 3-4389,-62-12 3335,0 0 0,0 0-1,0 0 1,0 0 0,-1 0 0,1 1-1,4 2 1,6 7-2732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38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 8384,'-8'-5'3808,"-5"10"-3328,5-5-32,8 3-352,-5 2-96,5 2-32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3:09.8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553 8 2496,'4'-7'8208,"-8"9"-8027,0 0 0,0 0 0,0 1 1,0-1-1,1 1 0,-1 0 0,1 1 0,-1-1 1,-2 4-1,-5 5 183,-1 0-10,1 1 1,0 0 0,0 1-1,2 0 1,0 1 0,0 0-1,-8 21 1,-34 116 1676,42-122-1748,-100 292 1424,83-247-1204,-17 94 0,11-38-106,24-102-306,-5 19 103,-21 51 1,22-75 3,11-23-180,0 0 0,1 0 1,-1 0-1,0 1 0,1-1 1,-1-1-1,0 1 0,0 0 1,0 0-1,0 0 0,0 0 1,0-1-1,0 1 0,0 0 1,0-1-1,0 1 0,-3 0 1,4-1 0,-1 0 0,0-1 1,1 1-1,-1 0 0,1-1 1,-1 1-1,0 0 0,1-1 1,-1 1-1,1 0 0,-1-1 1,1 1-1,-1-1 0,1 1 1,-1-1-1,1 0 0,0 1 1,-1-1-1,1 1 1,0-1-1,-1 0 0,1 1 1,0-1-1,0 0 0,0 1 1,0-1-1,-1 0 0,1 0 1,-2-26 133,1 21-62,-4-63-16,-21-237-278,23 290-22,3 16 222,0 0 0,0 0-1,0 0 1,0 0 0,0 1 0,0-1 0,0 0 0,0 0 0,0 0-1,0 0 1,0 0 0,0 0 0,0 0 0,0 0 0,0 0-1,0 0 1,0 0 0,0 0 0,0 0 0,0 0 0,0 1-1,0-1 1,0 0 0,0 0 0,0 0 0,0 0 0,0 0-1,0 0 1,0 0 0,0 0 0,-1 0 0,1 0 0,0 0-1,0 0 1,0 0 0,0 0 0,0 0 0,0 0 0,0 0-1,0 0 1,0 0 0,0 0 0,0 0 0,0 0 0,0 0-1,-1 0 1,1 0 0,0 0 0,0 0 0,0 0 0,0 0-1,0 0 1,0 0 0,0 0 0,0 0 0,0 0 0,0 0-1,0 0 1,0 0 0,0 0 0,0-1 0,0 1 0,0 0-1,-1 0 1,1 0 0,-5 28-290,4-22 263,-1 13-54,1 1 0,2 28 0,0-8 26,-1 255 80,0-294-6,0 0 0,0 0 1,0 0-1,0 0 1,0-1-1,0 1 0,0 0 1,0 0-1,0 0 1,0 0-1,1 0 0,-1 0 1,0-1-1,1 1 0,-1 0 1,0 0-1,1-1 1,-1 1-1,1 0 0,0 0 1,-1-1-1,1 1 1,-1 0-1,1-1 0,0 1 1,0 0-1,1-1 15,-1 0 0,0 0 1,0 0-1,1 1 0,-1-1 0,0-1 0,1 1 0,-1 0 0,0 0 0,0 0 1,1-1-1,-1 1 0,0 0 0,0-1 0,2 0 0,5-4 49,0 1-1,-1-1 1,13-11-1,-2-2-55,-1 0-1,-1-1 1,18-27 0,26-30-2348,-57 72 1552,1 0 0,-1 0 0,1 1 0,1-1 0,-1 1 0,0 0 0,1 0 0,-1 1 0,1-1 0,0 1 0,0 0 0,0 1 0,0-1 0,0 1 0,6-1 0,35-4-2907,1-8 692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3:12.9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 98 4224,'-7'-4'14358,"10"8"-15405,1 0 1231,0 0 0,0-1 0,0 1-1,0-1 1,0 0 0,1-1-1,-1 1 1,8 2 0,41 15 372,-41-16-419,-6-3-70,0 0 0,0 1 0,1-2 0,-1 1 0,0-1 0,1 0 0,-1 0 0,0-1 0,1 0 0,-1 0 0,0 0 0,0-1 0,0 0 0,0 0-1,0-1 1,0 0 0,9-6 0,-13 8-57,-1 0 1,1-1-1,-1 1 0,0 0 0,0-1 0,0 0 0,0 1 0,0-1 0,0 0 1,0 1-1,0-1 0,-1 0 0,1 0 0,-1 0 0,1 0 0,-1 1 0,0-1 0,0 0 1,1 0-1,-2 0 0,1 0 0,0 0 0,0 0 0,0 0 0,-1 0 0,1 1 0,-1-1 1,-1-3-1,0 0-71,0 0 1,0 1-1,-1-1 1,1 0-1,-1 1 1,0 0 0,-1-1-1,-6-5 1,6 6 31,1 1 0,-1 0 0,-1 0 0,1 0 1,0 1-1,-1-1 0,1 1 0,-1 0 0,0 0 1,0 1-1,1-1 0,-1 1 0,-7-1 0,4 2 10,-1 0 1,1 1-1,0 0 0,0 0 0,0 1 0,0 0 0,-12 4 0,-12 5 164,-58 22 995,85-31-1079,-1 1-1,1 0 0,0 0 0,0 0 1,0 1-1,0-1 0,1 1 1,0 0-1,-1 1 0,1-1 0,1 1 1,-1 0-1,1 0 0,0 0 1,0 0-1,0 1 0,1-1 0,-1 1 1,1-1-1,1 1 0,-1 0 1,1 0-1,0 0 0,1 0 0,-1 0 1,1 0-1,0 0 0,0 0 1,1 0-1,0 0 0,0 0 0,3 7 1,-1-3 10,1 0 0,0 0 0,1-1 0,0 1 1,1-1-1,0 0 0,0-1 0,1 0 1,0 0-1,0 0 0,1-1 0,0 0 0,0 0 1,1-1-1,0 0 0,19 9 0,-22-12-54,1-1-1,0 1 0,0-2 1,0 1-1,0-1 0,1 0 1,-1 0-1,8-1 0,9-1 86,26-4 0,20-2-5,-58 7-970,-8 0 39,0-1 0,0 1 0,0 0 0,0 1 0,0-1 0,0 1 1,-1-1-1,7 3 0,-1 2-2083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3:13.5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69 3712,'-15'-9'1221,"15"8"-910,-1 0 0,0 0-1,0 0 1,1-1 0,-1 1 0,1 0-1,-1 0 1,1 0 0,-1 0 0,1-1-1,0 1 1,-1 0 0,1 0 0,0-1-1,0 1 1,0 0 0,0-1 0,0 1-1,0 0 1,1 0 0,-1-1 0,0 1-1,1 0 1,-1 0 0,0-1 0,1 1-1,0 0 1,-1 0 0,2-1 0,1-1-145,0 1 0,0 0 0,0 0 0,0 0 0,1 0 0,-1 0 0,1 1 0,-1-1 0,1 1 0,0 0 0,-1 0 0,1 0 0,0 1 0,0-1 0,0 1 0,-1 0 0,1 0 0,0 0 0,0 1 0,0 0 0,0-1 0,3 2 0,1 0-130,-1 0 1,1 1-1,-1 0 1,0 0-1,0 0 0,0 1 1,7 5-1,-12-8-13,-1 0-1,1 1 1,0 0-1,-1-1 1,1 1-1,-1 0 1,1 0-1,-1 0 1,0 0-1,0 0 1,0 0-1,0 0 1,0 0-1,0 0 1,-1 1-1,1-1 1,-1 0-1,1 0 1,-1 1-1,0-1 1,0 0-1,0 1 1,0-1 0,-1 0-1,1 1 1,0-1-1,-1 0 1,0 3-1,-4 8 57,0 0 0,-1 0 0,-1-1 0,1 0 0,-13 16 0,-48 53 579,42-53-41,23-25-528,-1 0 0,1 0-1,0 0 1,0 0-1,1 0 1,-3 4-1,4-7-73,0 1-1,0-1 0,-1 1 1,1-1-1,0 1 0,0-1 1,0 1-1,0 0 0,0-1 1,0 1-1,0-1 0,0 1 0,0-1 1,1 1-1,-1-1 0,0 1 1,0-1-1,0 1 0,1-1 1,-1 1-1,0-1 0,0 1 1,1-1-1,-1 1 0,0-1 0,1 0 1,-1 1-1,1-1 0,-1 0 1,0 1-1,1-1 0,-1 0 1,1 1-1,-1-1 0,1 0 1,-1 0-1,1 1 0,-1-1 0,1 0 1,-1 0-1,1 0 0,0 0 1,-1 0-1,1 0 0,10 1 117,-1 0 0,1 0 0,0-1 0,13-2 0,-16 1-496,0 0 0,1 1 0,-1 0-1,1 0 1,-1 1 0,1 0 0,14 5 0,11 8-6366,-16-6 3745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3:14.1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4992,'7'-10'4954,"-7"11"-4873,1 0 157,0 0-1,0 0 1,0 1 0,0-1 0,-1 0-1,1 1 1,0-1 0,-1 1-1,1-1 1,-1 1 0,1 2 0,1 13 556,0 0 0,-2 0 0,-1 18-1,0 3-49,7 196 3465,1 3-2167,-20 15-1365,9-189-1530,4-63 757,0 0 1,0 0-1,0 1 1,0-1-1,-1 0 1,1 1-1,0-1 1,0 0-1,0 1 1,0-1-1,0 0 1,0 0-1,0 1 0,-1-1 1,1 0-1,0 0 1,0 1-1,0-1 1,-1 0-96,1 0 95,0 1 1,-1-1-1,1 0 1,0 0-1,-1 0 1,1 0 0,0 0-1,-1 0 1,1-1 0,0 1 0,0 0-1,0 0 1,-1 0 0,1-1 0,0 1 0,0 0-1,0 0 1,-1-1 0,1 1 0,0 0-1,0-1 1,0 1 0,0 0 0,0-1 0,0 1-1,0 0 1,0 0 0,-1-1 0,1 1-1,0-1 1,0-6-1217,0-1 0,0 1 1,0-1-1,1 1 0,3-14 0,0-9-1990,1-11 502,3 8 395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3:14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1 310 4480,'2'-9'469,"1"1"0,0-1 0,1 0 0,-1 1 0,2 0 1,-1 0-1,12-14 0,2-1 1140,25-22 0,-29 30-1060,9-8 692,1 1 0,28-21 0,-41 35-999,1 1 0,0 0 0,-1 0-1,2 1 1,-1 1 0,1 0 0,22-5 0,-32 9-190,1 1 0,-1-1-1,0 1 1,1 0 0,-1 0-1,1 0 1,-1 0 0,0 0-1,1 1 1,-1 0 0,0 0 0,1 0-1,-1 0 1,0 0 0,0 0-1,0 1 1,0 0 0,3 2 0,-3-2 0,0 1 1,-1 0 0,1-1 0,-1 1 0,0 0 0,0 0 0,0 0 0,0 1 0,0-1 0,-1 0 0,0 1 0,1-1 0,-1 1 0,-1 0 0,1-1 0,0 6 0,0 3 23,-1 1 0,0 0 1,-1 0-1,-1 0 1,0-1-1,0 1 0,-2-1 1,1 1-1,-9 17 0,3-10 8,-1-1 1,0 0-1,-2 0 0,-25 30 0,27-36-63,-1-1-1,-1 0 1,0 0 0,-1-1 0,0-1-1,0 0 1,-1-1 0,-1 0 0,-16 7 0,11-9 35,11-4-20,0 0-1,1 0 0,-1 1 1,1 0-1,0 1 0,-8 5 1,15-9-25,1-1 0,0 0 0,-1 1 0,1-1 0,0 0 0,-1 1 0,1-1 0,0 1 0,0-1 0,0 1 0,-1-1 0,1 1 0,0-1 0,0 0 0,0 1 0,0-1 0,0 1 0,0-1 1,0 1-1,0-1 0,0 1 0,0-1 0,0 1 0,0-1 0,0 1 0,0-1 0,1 1 0,-1-1 0,0 1 0,0-1 0,0 1 0,1-1 0,-1 0 0,0 1 0,1-1 0,-1 0 0,0 1 0,1-1 0,-1 0 0,1 1 1,20 14 510,-18-13-495,88 64 1792,-81-58-1702,-1 1-1,-1 0 1,0 1 0,0-1 0,0 2-1,-1-1 1,7 16 0,-3-4-20,-1 1 1,12 43 0,-16-34-84,1 5-3484,3-75-12087,-6 29 14202,9-25-1738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3:15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31 4992,'0'0'141,"-1"-1"1,0 1-1,0 0 0,1 0 1,-1 0-1,0 0 0,1-1 1,-1 1-1,0 0 0,1-1 1,-1 1-1,0-1 0,1 1 1,-1-1-1,0 0 0,1 1-68,0 0-1,0 0 0,0-1 1,0 1-1,0 0 0,0 0 1,0-1-1,1 1 0,-1 0 1,0 0-1,0 0 1,0-1-1,0 1 0,0 0 1,1 0-1,-1 0 0,0-1 1,0 1-1,0 0 0,0 0 1,1 0-1,-1 0 0,0 0 1,0 0-1,1-1 0,-1 1 1,0 0-1,0 0 1,1 0-1,26-7 2551,-22 5-2596,-4 2 30,12-3 672,0 0 0,-1 1 0,1 1 0,19-1 0,-28 2-620,-1 0 0,0 1-1,0-1 1,0 1 0,-1 0 0,1 0 0,0 0-1,0 0 1,0 0 0,4 4 0,-5-4-60,0 0 0,-1 1 0,1-1 0,-1 1 0,0 0 0,1-1 0,-1 1 0,0 0 0,0 0 0,0 0 0,0 0 0,0 0 0,-1 0 0,1 0 0,-1 0 0,1 0 0,-1 3 0,1-2 40,-1 0 0,0 1 0,0-1 0,0 0-1,-1 1 1,1-1 0,-1 0 0,0 0-1,0 0 1,0 0 0,0 1 0,0-1-1,-1-1 1,-2 5 0,-2 2 146,-1-1 0,0 0-1,-9 8 1,11-10-42,-1-1 0,1 1 0,0 0 0,0 0 0,0 0 0,-6 14 0,10-19-158,1 1 0,-1-1 0,1 1 0,-1 0 0,1-1 1,0 1-1,0-1 0,0 1 0,0 0 0,0-1 0,0 1 0,0-1 1,1 1-1,-1 0 0,1-1 0,-1 1 0,1-1 0,-1 1 0,1-1 1,0 0-1,0 1 0,0-1 0,0 0 0,0 1 0,0-1 0,0 0 1,0 0-1,0 0 0,0 0 0,1 0 0,-1 0 0,0 0 0,3 1 1,6 3 50,0-1 1,0 1 0,0-2-1,11 4 1,-10-4-9,112 29-2339,-120-32 1404,0 2 0,0-1 0,1 0 1,-1 1-1,0-1 0,0 1 0,-1 0 0,5 3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3:18.0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12 100 3904,'-1'1'161,"1"-1"0,-1 0 1,1 0-1,0 0 0,-1 0 1,1 0-1,-1 0 0,1 0 0,-1 0 1,1 0-1,-1 0 0,1 0 0,0 0 1,-1 0-1,1 0 0,-1-1 1,1 1-1,-3-2 1129,2 1-1129,9-6 2635,-3 5-2238,-1-1 0,0 2 1,1-1-1,8-2 0,5 4 148,1 0 0,0 0 0,30 7 1,-9-2-130,182 5 2131,1-17-1150,-114 3-1130,570-23 340,-221-4-315,-364 23-323,71-12-2559,-161 19 1351,0 1 0,0-1 0,0 1 0,0-1-1,7 1 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3:19.0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31 3072,'-1'0'52,"1"-1"1,0 0-1,-1 1 1,1-1-1,0 0 1,0 0-1,0 1 1,0-1-1,0 0 1,0 1-1,0-1 1,0 0-1,0 0 1,0 1-1,0-1 1,0 0-1,0 1 1,0-1-1,1 0 1,-1 1-1,0-1 1,1 0-1,-1 0 1,17-12 4996,-13 20-2916,-1 0-1625,-1 0 0,0 1 0,-1-1 0,0 1-1,0-1 1,0 9 0,-3 49 1315,2-56-1574,-48 436 2551,18-300-2278,28-139-434,1 0-1,0 0 1,0 0-1,0 12 1,11-17 93,-4-2-245,-1-1 0,0 1 0,0-1 0,0 0 0,0 0 0,-1 0 0,1-1 0,-1 0 0,1 0 0,6-6 0,4-5-284,19-23 0,-17 18 164,4-6-68,-13 15 185,0 0 0,13-11 0,-19 19 45,0 1 1,0 0 0,0-1-1,0 1 1,0 0 0,0 0 0,0 0-1,4 0 1,-6 0 28,1 1 0,-1 0 0,1 0-1,-1 0 1,1 0 0,-1 0 0,1 0 0,0 0 0,-1 0 0,1 0 0,-1 0 0,1 0-1,-1 0 1,1 0 0,-1 1 0,1-1 0,-1 0 0,1 0 0,-1 1 0,1-1 0,-1 0-1,1 1 1,-1-1 0,1 0 0,-1 1 0,0-1 0,1 0 0,-1 1 0,1-1 0,-1 1 0,0-1-1,0 1 1,1-1 0,-1 1 0,0-1 0,0 1 0,0-1 0,1 1 0,-1 0 0,0 0-1,1 13 564,0 0 0,-2 24-1,1-7 58,-1-18-476,-1 1 0,0 0 1,-1 0-1,-9 26 0,0 0-2693,10-35 1497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3:19.4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454 2 4160,'-1'-1'502,"1"1"-439,-4 1 1569,4-1-1570,-11 8 2519,-15 17 1603,15-15-3550,-23 25 1556,-35 45-1,45-49-1512,-2-1 1,-56 49-1,-28 0-619,62-49-2708,47-29 2384,-5 2-2117,25-20-5597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3:19.9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 47 3136,'-2'-6'348,"2"5"-281,-1 0 1,1 0 0,0 0-1,-1 0 1,1 0-1,-1 0 1,1 0 0,-1 0-1,1 0 1,-1 0-1,0 0 1,1 0-1,-1 0 1,0 0 0,-1-1-1,1 2 5,1 0-1,0 0 1,0-1-1,0 1 1,-1 0-1,1 0 1,0 0-1,0-1 1,0 1-1,0 0 1,0 0-1,-1-1 1,1 1-1,0 0 1,0-1 0,0 1-1,0 0 1,0 0-1,0-1 1,0 1-1,0 0 1,0-1-1,0 1 1,0 0-1,0 0 1,0-1-1,0 1 1,0 0-1,1-1 1,-1 1-1,0 0 1,0 0-1,0-1 1,0 1-1,0 0 1,1 0-1,-1 0 1,0-1 0,0 1-1,0 0 1,1 0-1,-1 0 1,0-1-1,1 1 1,10-8 2421,-10 8-2355,1-1 1,0 0-1,0 1 1,-1-1-1,1 1 1,0-1-1,0 1 1,0 0-1,-1 0 1,1 0-1,0 0 0,0 0 1,0 0-1,0 0 1,-1 1-1,4 0 1,-4 0-97,0-1 1,0 1-1,0 0 1,0 0 0,0 0-1,0 0 1,0 0-1,0 0 1,0 1 0,-1-1-1,1 0 1,-1 0-1,1 0 1,-1 1 0,1-1-1,-1 0 1,1 1-1,-1-1 1,0 0 0,0 1-1,0-1 1,0 0-1,0 1 1,0 1 0,0 2 76,-1 1 0,0-1 0,0 1 0,0-1 0,-1 0 0,1 1 0,-1-1 1,0 0-1,-1 0 0,1 0 0,-1-1 0,0 1 0,-1 0 0,-5 5 0,-6 6 602,0-1 0,-26 18 0,3-2 401,34-28-967,-10 11 497,13-13-641,1-1 1,0 0-1,0 0 0,0 0 0,0 1 1,0-1-1,-1 0 0,1 0 0,0 1 1,0-1-1,0 0 0,0 0 0,0 1 1,0-1-1,0 0 0,0 0 0,0 1 1,0-1-1,0 0 0,0 0 0,0 1 1,0-1-1,0 0 0,0 0 0,0 1 1,0-1-1,0 0 0,1 0 0,-1 1 1,0-1-1,0 0 0,0 0 1,0 1-1,1-1 0,-1 0 0,0 0 1,0 0-1,0 0 0,1 1 0,-1-1 1,0 0-1,0 0 0,0 0 0,1 0 1,-1 0-1,0 0 0,0 0 0,1 1 1,-1-1-1,0 0 0,1 0 0,-1 0 1,0 0-1,0 0 0,1 0 0,-1 0 1,0 0-1,0-1 0,1 1 0,-1 0 1,24 2 73,-1-2 0,0-1 0,30-4 0,33-2-4878,-70 7 3342,-12-1 695,1 1 0,-1 0-1,0 0 1,1 0-1,-1 0 1,0 1 0,0 0-1,1 0 1,-1 0 0,4 2-1,13 11-2688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39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41 3808,'0'-2'512,"-1"0"0,0 0 0,0 0 0,1-1 0,-1 1 0,1 0 0,-6-16 5709,6 18-6157,0 0 0,0 0-1,0 0 1,0-1 0,0 1 0,0 0 0,0 0-1,-1 0 1,1 0 0,0-1 0,0 1-1,0 0 1,0 0 0,0 0 0,0-1 0,0 1-1,0 0 1,0 0 0,0 0 0,0 0 0,1-1-1,-1 1 1,0 0 0,0 0 0,1-2 637,-1 2-637,1 0 0,-2 0-30,1 0 0,0-1 0,0 1 0,0 0 0,0 0 0,-1 0 0,1 0 1,0 0-1,0 0 0,0 0 0,-1 0 0,1 0 0,0 0 0,0 0 0,0-1 0,-1 1 0,1 0 0,0 0 0,0 0 0,0 0 1,-1 1-1,1-1 0,0 0 0,0 0 0,0 0 0,0 0 0,-1 0 0,1 0 0,0 0 0,0 0 0,0 0 0,-1 0 1,1 0-1,0 1 0,0-1 0,0 0 0,0 0 0,0 0 0,0 0 0,-1 1 0,1-1 0,0 0 0,0 0 0,0 0 1,0 0-1,0 1 0,0-1 0,0 0 0,0 0 0,0 0 0,0 1 0,0-1 0,0 0 0,0 0 0,0 0 0,0 1 1,0-1-1,0 0 0,0 0 0,0 0 0,0 1 0,0-1 0,0 0 0,1 8 9,0-1 0,1 1 0,-1-1 0,4 8 0,2 10-77,28 113 136,-21-75 76,3-1-1,44 110 1,-34-114 182,51 79 0,-73-129-320,0 0 0,-1 1 0,0 0 0,4 9 0,-7-15-17,-1-1-1,1 1 1,-1-1 0,1 1 0,-1-1-1,0 1 1,0-1 0,0 1 0,-1 3-1,1-5 8,0 1 0,-1-1 0,1 0 0,-1 0-1,1 0 1,-1 0 0,1 0 0,-1 0 0,0 0-1,1 0 1,-1 0 0,0 0 0,0 0-1,0-1 1,0 1 0,0 0 0,0 0 0,0-1-1,0 1 1,0-1 0,-1 1 0,-10 3 201,0-2 0,0 0 0,0 0 0,-13 0 0,5-1-165,-184 23 398,68-1-537,79-12-1577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3:22.3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242 73 2720,'3'-8'127,"-1"5"508,-1 0 0,1 0 0,-1 0 0,0 0 0,0-1 0,1-5 0,-2 9-520,0-1 0,0 1 1,0 0-1,0-1 0,0 1 0,0-1 0,-1 1 0,1-1 1,0 1-1,0 0 0,0-1 0,0 1 0,-1-1 0,1 1 0,0 0 1,0-1-1,-1 1 0,1 0 0,0-1 0,0 1 0,-1 0 0,1-1 1,-1 1-1,0-1 15,0 1 0,0 0 0,0-1 0,0 1 0,-1 0 0,1 0 0,0 0 0,0 0 1,0 0-1,0 0 0,0 0 0,-1 0 0,0 0 0,-5 2 162,0 0-1,1 0 1,-1 0 0,1 1 0,-1 0-1,1 0 1,0 1 0,0 0 0,1 0 0,-1 0-1,1 1 1,0-1 0,0 1 0,0 0-1,-6 10 1,-3 6 356,0 0 1,-20 45-1,34-65-638,-16 31 577,2 1 0,-21 69 0,34-97-526,-1 1 0,1-1 1,1 1-1,-1 0 0,1-1 1,0 1-1,0 0 0,0 0 1,1-1-1,0 1 0,2 6 1,-2-11-46,-1 0 0,1 0 0,0 0 0,0-1 0,0 1 0,0 0 0,-1 0 1,1 0-1,0-1 0,0 1 0,1 0 0,-1-1 0,0 1 0,0-1 0,0 1 0,0-1 0,0 0 1,1 1-1,-1-1 0,0 0 0,0 0 0,0 0 0,1 0 0,-1 0 0,0 0 0,0 0 0,1 0 1,-1 0-1,0-1 0,0 1 0,2-1 0,6-2-49,-1 1-1,17-9 1,-24 11 18,32-18-348,-1-1 0,55-43 1,-80 55 343,5-2 19,-12 9-3,1 0-1,-1 0 1,0 0 0,1 0-1,-1 0 1,0 0 0,0 0-1,1 0 1,-1 0 0,0 0-1,1 0 1,-1 0 0,0 1-1,0-1 1,1 0 0,-1 0-1,0 0 1,0 0 0,1 0-1,-1 1 1,0-1 0,0 0-1,0 0 1,0 1 0,1-1-1,-1 0 1,0 0 0,0 0-1,0 1 1,0-1 0,0 0-1,0 1 1,1-1 0,-1 0-1,0 0 1,0 1 0,0-1-1,0 0 1,0 1 0,0-1-1,0 0 1,0 0 0,0 1-1,0 3-12,0 0 0,0 0 0,0 1 0,0-1 0,0 0 0,-2 5 0,1-5 38,0 0 0,1 0 0,0 0 0,0 0 0,0 0 0,0 1 0,1 5 0,1-6 52,-1 0 0,1 0 0,0 0 0,0 0 0,0 0-1,1 0 1,-1 0 0,1-1 0,0 1 0,0-1 0,0 0-1,1 0 1,-1 0 0,1 0 0,0 0 0,-1-1 0,1 0-1,0 0 1,1 0 0,-1 0 0,0-1 0,0 1 0,6 0-1,-1 0 41,1 0-1,0 0 1,0-1-1,0-1 1,0 0-1,0 0 1,0 0-1,0-2 1,16-3-1,-18 3-72,0-1-1,0-1 1,-1 1-1,0-1 1,0-1-1,0 1 1,0-1 0,0 0-1,-1-1 1,0 1-1,0-1 1,-1-1 0,0 1-1,0-1 1,0 0-1,7-14 1,-1-2 9,-2 0-1,0-1 1,-1 0 0,5-32 0,-9 40 14,-2-1-1,0 1 1,-1 0 0,-1-28 0,-1 37-157,1 0 0,-1 0-1,-1 0 1,1 0 0,-1 0-1,-1 1 1,1-1 0,-1 1-1,0-1 1,0 1 0,-1 0 0,0 0-1,-6-7 1,8 11-232,0 0 1,0 1-1,0-1 1,0 0-1,-1 1 1,1-1-1,-1 1 0,1 0 1,-4-1-1,5 1 142,1 1-1,-1 0 0,0 0 0,1 0 1,-1-1-1,0 1 0,1 0 1,-1 0-1,0 0 0,1 0 1,-1 0-1,0 0 0,1 1 1,-1-1-1,0 0 0,1 0 1,-1 0-1,1 1 0,-1-1 1,0 0-1,1 0 0,-1 1 1,1-1-1,-1 1 0,1-1 1,-1 0-1,1 1 0,-1-1 0,1 1 1,0-1-1,-1 1 0,1 0 1,-1-1-1,1 1 0,0-1 1,0 1-1,-1 0 0,1-1 1,0 1-1,0-1 0,0 1 1,0 0-1,0 1 0,-1 16-4802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3:23.7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43 2720,'-23'-4'6925,"7"-7"-2922,16 11-3944,0 0 0,0 0 0,-1-1 0,1 1 0,0 0 0,0 0-1,0-1 1,-1 1 0,1 0 0,0-1 0,0 1 0,0 0 0,0-1-1,0 1 1,0 0 0,0 0 0,0-1 0,0 1 0,0 0 0,0-1-1,0 1 1,0 0 0,0-1 0,0 1 0,0 0 0,0-1-1,0 1 1,0 0 0,0-1 0,0 1 0,1 0 0,-1 0 0,0-1-1,0 1 1,0 0 0,1 0 0,-1-1 0,0 1 0,0 0 0,1 0-1,-1 0 1,0-1 0,0 1 0,1 0 0,-1 0 0,0 0 0,1 0-1,-1 0 1,0-1 0,0 1 0,1 0 0,4-2 25,1-1 1,-1 1 0,0 1-1,0-1 1,1 1 0,-1 0-1,1 0 1,0 0 0,-1 1-1,9 0 1,-12 0-57,1 0-1,-1 1 1,0-1 0,0 1-1,1-1 1,-1 1 0,0 0 0,0 0-1,0 0 1,0 0 0,0 0-1,0 1 1,0-1 0,0 1-1,-1-1 1,1 1 0,0-1-1,-1 1 1,0 0 0,1 0 0,-1 0-1,0 0 1,0 0 0,0 0-1,0 0 1,0 0 0,1 5-1,-1-3 11,-1 1 0,1-1 0,-1 1 0,0-1 0,-1 1 0,1-1 0,-1 1 0,1 0 0,-1-1 0,-1 0 0,1 1 0,-1-1 0,1 0 0,-1 1 0,0-1-1,-1 0 1,1-1 0,-1 1 0,-3 4 0,-3 3 263,-1-1-1,0 0 1,0 0-1,-21 14 1,27-22-123,-1 1 1,1 0-1,0 1 1,1-1-1,-1 1 0,0 0 1,1 0-1,0 0 1,0 0-1,0 0 1,1 1-1,-4 5 1,7-9-98,0-1 0,0 1 1,0-1-1,0 1 0,0-1 1,0 0-1,0 1 0,0-1 1,0 0-1,1 0 0,0 0 1,11 1-110,0-2 1,0 0 0,-1 0 0,1-1-1,14-4 1,20-3-3623,-30 6 1706,-13 2 1127,-1 0-1,0 0 0,1 1 1,-1-1-1,1 1 0,0 0 1,-1 0-1,1 0 0,-1 0 1,7 2-1,13 11-4307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3:24.6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28 3232,'-18'17'17279,"49"-14"-16153,443-26 1295,-455 21-2424,263-20-79,-253 24-261,-28-2 175,0 0 0,-1 0 0,1 1 1,0-1-1,-1 0 0,1 0 0,0 0 0,-1 0 0,1 1 0,-1-1 0,1 0 0,0 1 0,-1-1 0,1 0 0,-1 1 0,1-1 0,-1 1 0,1-1 0,-1 1 0,1-1 0,-1 1 0,0-1 0,1 1 0,-1 0 0,0-1 0,1 1 0,-1-1 0,0 1 0,0 0 0,0-1 0,1 1 0,-1 0 0,0-1 0,0 1 0,0 0 0,0-1 0,0 2 0,-4 10-2647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52.6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129 55 2400,'5'-16'4640,"-9"76"-3587,-2 0 0,-16 69 0,4-24-666,8-56-51,-1 0 0,-22 55 0,28-91 87,0-1 1,-9 16-1,14-28-407,0 0 0,0 0 0,0 0 0,0 0 0,0 0 0,0 0 0,0 0 0,0 0 0,-1-1 0,1 1 1,0 0-1,0 0 0,0 0 0,0 0 0,0 0 0,0 0 0,0 0 0,0 0 0,0 0 0,0 0 0,0 0 0,0-1 1,-1 1-1,1 0 0,0 0 0,0 0 0,0 0 0,0 0 0,0 0 0,0 0 0,0 0 0,-1 0 0,1 0 0,0 0 1,0 0-1,0 0 0,0 0 0,0 0 0,0 0 0,0 0 0,0 0 0,-1 0 0,1 0 0,0 0 0,0 0 0,0 0 1,0 1-1,0-1 0,0 0 0,0 0 0,0 0 0,0 0 0,-1 0 0,1 0 0,0 0 0,0 0 0,0 0 1,0 0-1,0 0 0,0 1 0,0-1 0,0 0 0,1-21 350,6-31-1,-1 14-296,24-131-26,-14 96-128,40-154-406,-55 220 501,1-1-222,1 1 1,-1-1-1,1 0 1,0 1-1,8-12 1,-11 18 188,1 1 0,-1 0-1,0-1 1,1 1 0,-1 0 0,1 0 0,-1-1-1,1 1 1,-1 0 0,1 0 0,-1 0 0,0 0-1,1 0 1,-1 0 0,1 0 0,-1 0 0,1 0-1,-1 0 1,1 0 0,-1 0 0,1 0 0,-1 0-1,1 0 1,-1 0 0,1 0 0,-1 1 0,1-1-1,-1 0 1,0 0 0,1 0 0,-1 1 0,1-1 0,-1 0-1,0 1 1,1-1 0,-1 0 0,0 1 0,1 0-1,12 17-47,-7-7 120,-1 0 1,0 0-1,-1 1 0,0-1 1,2 19-1,7 63 131,-12-81-165,12 159 284,-5-46 378,-6-112 94,-2-13-760,0 0 1,0 0 0,0 0 0,0 0 0,0 0-1,0 0 1,0 0 0,0 0 0,0 0 0,0 0-1,0 0 1,1 0 0,-1 0 0,0 1 0,0-1 0,0 0-1,0 0 1,0 0 0,0 0 0,0 0 0,0 0-1,0 0 1,0 0 0,0 0 0,0 0 0,0 0-1,0 0 1,0 0 0,0 0 0,1 0 0,-1 0-1,0 0 1,0 0 0,0 0 0,0 0 0,0 0-1,0 0 1,0 0 0,0 0 0,0 0 0,0 0 0,0 0-1,0 0 1,0 0 0,0 0 0,1 0 0,-1 0-1,0 0 1,0 0 0,0-1 0,0 1 0,0 0-1,0 0 1,0 0 0,0 0 0,0 0 0,0 0-1,0 0 1,0 0 0,0 0 0,0 0 0,0 0 0,0 0-1,0 0 1,0 0 0,8-24 1019,-6 17-983,17-61 306,38-118-165,-47 158-332,2 0 0,1 0 1,2 1-1,22-33 0,-34 56 32,0 0-1,1 0 1,-1 0-1,1 0 1,0 1-1,0-1 1,0 1-1,1 0 1,8-4-1,-11 6 72,-1 0-1,1 1 1,0-1-1,0 1 1,-1-1-1,1 1 1,0 0-1,0 0 1,0 0-1,-1 0 1,1 0 0,0 0-1,0 0 1,-1 0-1,1 1 1,0-1-1,0 1 1,-1-1-1,1 1 1,0 0-1,-1 0 1,1 0-1,-1 0 1,1 0-1,-1 0 1,1 0-1,-1 0 1,0 0-1,0 1 1,0-1-1,2 2 1,1 4 61,1 1 0,-1-1 1,-1 0-1,0 1 0,0 0 1,0-1-1,1 10 0,10 59 172,-13-69-199,35 385 1483,-36-391-1471,1 13 119,0-11-30,-1 0 0,1 1-1,-1-1 1,0 0-1,0 0 1,0 1 0,-1-1-1,1 0 1,-2 5 0,3-21-4943,5-15-368,-1 11 3232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54.0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25 436 2144,'-5'1'4105,"6"1"-3888,0 0 0,0 0 1,-1 0-1,1 0 1,-1 0-1,1 5 0,-1 2 154,-1 0 0,-3 15 0,-1 15 218,-8 158 2077,13-196-2647,-1 32 482,1-32-456,0 0-1,0 0 1,0 0 0,0 0-1,0-1 1,0 1 0,0 0 0,0 0-1,1 0 1,-1 0 0,0 0-1,1-1 1,-1 1 0,0 0-1,1 0 1,-1-1 0,1 1-1,-1 0 1,1-1 0,0 1 0,-1 0-1,1-1 1,0 1 0,-1-1-1,1 1 1,0-1 0,0 1-1,-1-1 1,1 0 0,0 1 0,0-1-1,1 1 1,0-2 11,0 1 0,0-1 0,0 1 1,-1-1-1,1 0 0,0 0 0,-1 0 0,1 0 1,0 0-1,-1 0 0,1 0 0,-1 0 0,0 0 1,1-1-1,-1 1 0,0-1 0,0 1 0,0-1 1,0 1-1,0-1 0,0 0 0,1-2 0,3-8 41,0-1 0,4-13-1,-6 16-99,4-12-7,-1 6-112,-1-1 1,-1 1-1,4-23 1,-5 24-212,-2 10-207,0 11-545,7 119 1481,-4-73-50,-3-47-284,0 1 1,0-1 0,0 0 0,0-1 0,1 1 0,-1 0 0,1 0 0,1-1 0,-1 1-1,4 4 1,-5-8-22,0 1 0,0-1 1,0 1-1,0-1 0,0 0 0,1 0 0,-1 1 0,0-1 0,1 0 0,-1 0 0,1-1 0,-1 1 0,1 0 0,0 0 0,-1-1 0,1 1 0,0-1 0,0 1 0,-1-1 0,1 0 0,0 0 0,0 0 0,-1 0 0,1 0 1,0 0-1,0 0 0,-1-1 0,1 1 0,0 0 0,0-1 0,2-1 0,8-4 44,0 0 0,0-1 0,0-1 0,-1 0 0,0 0 0,0-1 0,-1 0 0,-1-1 1,11-13-1,8-14-80,32-57 0,-12 17-82,-40 64-103,-7 10 117,1 0 0,0 0 0,-1 1-1,1-1 1,0 0 0,0 1 0,1-1-1,-1 1 1,0 0 0,1 0-1,4-3 1,-7 5 51,1 0 0,-1 0 0,1 0 0,-1 0 0,1 0 0,0 0-1,-1 0 1,1 0 0,-1 0 0,1 0 0,0 0 0,-1 0 0,1 0 0,-1 0 0,1 1-1,-1-1 1,1 0 0,-1 0 0,1 1 0,-1-1 0,1 0 0,-1 1 0,1-1 0,-1 1 0,1-1-1,-1 0 1,0 1 0,1-1 0,-1 1 0,0-1 0,1 2 0,8 18-107,-5-5 89,-1 1 0,0-1 1,-1 1-1,-1-1 0,-1 1 1,-1 18-1,-18 94 115,17-119-25,0-1-1,0 1 1,-1-1 0,-1 0 0,1 0-1,-1 0 1,-9 13 0,11-19-9,1 0 0,-1 0 1,0-1-1,1 1 0,-1 0 0,0-1 1,0 1-1,-1-1 0,1 1 1,0-1-1,0 0 0,-5 2 0,5-3 4,0 0-1,0 0 0,0 1 0,0-1 1,1 0-1,-1-1 0,0 1 0,0 0 1,0-1-1,0 1 0,0-1 0,1 1 1,-1-1-1,0 0 0,0 1 0,1-1 0,-1 0 1,1 0-1,-3-2 0,2 1-50,0 1-1,0-1 1,1 1-1,-1-1 1,0 0-1,1 0 1,-1 0-1,1 0 0,0 0 1,-1 0-1,1 0 1,0 0-1,0-1 1,0 1-1,1 0 1,-1-3-1,0 4-35,1-1 0,0 1-1,0 0 1,1-1-1,-1 1 1,0 0 0,0-1-1,0 1 1,1 0-1,-1 0 1,1-1 0,-1 1-1,1 0 1,0 0-1,-1 0 1,1 0 0,0 0-1,0 0 1,0 0-1,-1 0 1,1 0 0,0 0-1,0 0 1,1 0-1,-1 1 1,0-1 0,2-1-1,5-1-56,0 0-1,0 1 1,1 0-1,-1 1 1,0-1-1,1 1 0,-1 1 1,15 0-1,15-1 155,-23 0-3,0-1 1,0-1-1,0 0 0,14-6 1,-21 7-37,-1-1 1,0 0 0,-1-1 0,1 0 0,0 0 0,-1 0 0,0-1 0,0 1 0,0-2 0,5-6 0,6-9 106,-1-1-1,20-39 1,19-54 126,-25 51-218,-3 5 101,25-79 0,-41 99-313,-1 0 0,-2 0 0,4-49 0,-12 78 48,1 5-122,-3 10 35,0 6 154,-11 64 113,3 1 0,3 0 0,3 0 0,4 1 1,3-1-1,18 100 0,-18-157 90,11 28-1,2 8-402,-57-96-9733,-35-46 8779,-15-32 5140,88 116-3668,1 0-1,0-1 1,-1 1-1,2 0 1,-1-1 0,0 0-1,1 1 1,-1-1-1,1 0 1,0 0-1,0-6 1,1 9-184,0-1-1,0 0 1,0 0 0,1 0-1,-1 0 1,1 1 0,-1-1-1,1 0 1,0 0 0,0 1-1,0-1 1,0 1-1,0-1 1,0 1 0,0-1-1,0 1 1,0-1 0,1 1-1,-1 0 1,1 0 0,-1 0-1,1 0 1,3-2 0,10-5 51,2 0 0,-1 1-1,1 1 1,1 0 0,19-3 0,91-12-706,-116 20 375,37-5-304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56.0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109 33 3072,'0'-4'247,"1"1"-1,0-1 1,0 1-1,0-1 1,2-3 0,-3 7-183,0-1 0,0 1 0,1-1 0,-1 1 0,0 0-1,0-1 1,1 1 0,-1-1 0,0 1 0,1 0 0,-1-1 0,0 1 0,1 0 0,-1 0 0,1-1 0,-1 1 0,0 0 0,1 0 0,-1 0 0,1-1 0,-1 1 0,1 0 0,-1 0-1,1 0 1,-1 0 0,1 0 0,-1 0 0,1 0 0,-1 0 0,1 0 0,-1 0 0,0 0 0,1 0 0,-1 0 0,1 1 0,-1-1 0,1 0 0,-1 0 0,1 0 0,-1 1 0,0-1-1,1 0 1,-1 0 0,1 1 0,-1-1 0,0 0 0,1 1 0,-1 0 0,1 0 4,0 1 1,0-1-1,0 1 0,0-1 1,0 1-1,0-1 0,-1 1 0,1 0 1,-1-1-1,1 1 0,-1 0 1,1 0-1,-1 2 0,1 30 398,-1-28-368,-2 20 336,-1 0-1,-8 34 1,3-23-92,-18 108 423,-59 309 1403,81-436-1961,2-12 106,0 1-1,1 0 0,-1 12 0,3-16 121,0-4-113,4-12 60,0 1-244,14-31-118,40-65 1,-43 82-243,1 1 0,2 2 0,34-36 1,-50 56 169,-1 1 0,1 0 0,0 0 1,-1 0-1,1 0 0,0 0 1,0 1-1,0-1 0,0 1 1,1 0-1,2-1 0,-4 1 46,-1 1-1,1 0 1,-1 0-1,1 0 1,-1 0 0,1 0-1,-1 1 1,0-1-1,1 0 1,-1 1 0,1-1-1,-1 1 1,0-1-1,1 1 1,-1 0 0,0-1-1,0 1 1,1 0-1,-1 0 1,0 0-1,0 0 1,0 0 0,0 0-1,0 0 1,0 0-1,-1 1 1,2 1 0,3 5 52,-1 0 1,-1 0 0,1 0-1,-2 0 1,1 1 0,2 15 0,3 57 551,-8-59-359,2-1 1,8 41-1,-9-59-197,0-1 1,-1 1-1,1 0 0,0-1 1,1 1-1,-1-1 1,0 1-1,1-1 0,-1 0 1,1 0-1,0 1 1,0-1-1,0 0 0,0-1 1,0 1-1,0 0 1,4 2-1,-4-3-4,1 0-1,0-1 1,-1 1 0,1 0 0,-1-1-1,1 0 1,0 1 0,0-1 0,-1 0-1,1 0 1,0-1 0,-1 1 0,1-1-1,0 1 1,-1-1 0,1 0 0,4-2-1,5-2-51,0-1 0,-1-1-1,1 0 1,15-14 0,40-40 58,-49 43 19,49-45-31,-8 9-117,70-83 0,-152 153-383,-6 15 331,-36 49-1,41-48 281,0-1 133,0 2 0,3 1 0,1 0 0,-22 52 0,41-84-247,0 0-1,0-1 0,1 1 0,-1 0 0,1 0 0,-1-1 0,1 1 0,0 0 0,0 0 0,0 0 0,0-1 0,0 1 1,0 0-1,0 0 0,1 0 0,-1-1 0,2 5 0,-2-6-7,0 1 0,1-1 0,-1 1 0,1-1 1,-1 1-1,1-1 0,-1 0 0,1 1 0,-1-1 0,1 0 0,-1 1 1,1-1-1,0 0 0,-1 1 0,1-1 0,-1 0 0,1 0 0,0 0 1,0 1-1,1-1 11,0 0 1,0-1-1,0 1 1,0 0-1,-1 0 1,1-1-1,0 1 1,0-1-1,3-1 1,12-7 57,0 0 0,0-2 0,-1 0 0,-1-1 0,1 0 0,-2-1 0,23-26 0,80-118-425,-105 140 204,-12 16 119,1 0 0,-1 0-1,1 1 1,-1-1 0,1 0-1,0 0 1,0 0 0,-1 1-1,1-1 1,0 1 0,0-1-1,0 0 1,-1 1 0,3-1-1,-3 1 9,0 0 0,0 0 0,1 0-1,-1 0 1,0 0 0,0 0-1,1 0 1,-1 0 0,0 1 0,0-1-1,1 0 1,-1 0 0,0 0 0,0 0-1,0 1 1,1-1 0,-1 0-1,0 0 1,0 0 0,0 1 0,0-1-1,1 0 1,-1 0 0,0 1 0,0-1-1,0 0 1,0 0 0,0 1-1,0-1 1,0 0 0,0 1 0,0-1-1,1 6-41,-1-1 1,0 1-1,0-1 0,0 6 0,-10 67-133,4-42 277,0 50 0,6-84-69,0 1 0,0 0 0,0-1 0,0 1 0,1 0 0,-1-1 0,1 1 0,0-1 0,0 1 0,0-1 0,0 1 0,0-1 1,0 1-1,1-1 0,-1 0 0,1 0 0,0 0 0,3 3 0,-3-3 19,0-1-1,0 0 1,0 0 0,0 0 0,1 0-1,-1 0 1,0 0 0,1 0 0,-1-1-1,0 1 1,1-1 0,-1 0 0,1 0-1,-1 0 1,1 0 0,-1 0 0,1 0 0,-1-1-1,5-1 1,-2 1-11,1-2 0,-1 1-1,0 0 1,0-1 0,0 0-1,0 0 1,0-1 0,-1 1 0,1-1-1,6-7 1,2-4 6,18-28-1,-27 38-50,40-72-29,-5 9-103,-37 66 104,-1-1-1,1 1 1,0-1 0,0 1-1,4-4 1,-6 6 31,1 0-1,-1-1 1,0 1-1,0 0 1,0 0 0,1 0-1,-1 0 1,0 0-1,0 0 1,0 0 0,1 0-1,-1 0 1,0 0 0,0 0-1,0 0 1,1 0-1,-1 0 1,0 0 0,0 0-1,1 0 1,-1 0 0,0 0-1,0 0 1,0 0-1,1 0 1,-1 0 0,0 0-1,0 0 1,0 0-1,1 1 1,3 10-179,-3 2 154,0 1 1,-1-1 0,-4 25 0,2-23-15,1 0 1,1 28-1,6 22 521,-6-64-463,0-1 0,0 0 0,0 0 0,0 1 1,0-1-1,0 0 0,0 0 0,0 1 0,0-1 0,0 0 0,0 0 0,0 1 0,0-1 1,0 0-1,0 0 0,1 1 0,-1-1 0,0 0 0,0 0 0,0 1 0,0-1 0,1 0 0,-1 0 1,0 0-1,0 1 0,0-1 0,1 0 0,-1 0 0,0 0 0,0 0 0,1 0 0,8-2 190,9-12-2,-8 1-129,0-1-1,0 0 0,11-25 1,3-2-134,-15 26 1,1 1 0,13-15 0,-21 27 52,1-1 0,-1 0 0,1 1 0,0-1-1,-1 1 1,1 0 0,0 0 0,1 0 0,-1 0 0,0 1 0,0-1 0,1 1 0,-1 0 0,1 0 0,-1 0 0,5-1 0,-5 2-31,0 1 0,0-1 0,0 1 1,0-1-1,-1 1 0,1 0 0,0 0 0,0 0 1,-1 0-1,1 1 0,3 2 0,26 23-10,-11-9 186,-13-11-103,1-1 0,0 0-1,0 0 1,1-1-1,0-1 1,0 0 0,18 6-1,-22-9-18,1 0 0,-1 0-1,1 0 1,-1-1 0,1 0-1,-1 0 1,1-1-1,-1 1 1,1-2 0,-1 1-1,1-1 1,-1 0 0,0 0-1,8-4 1,-5 1 11,-1 0 0,0 0 0,0-1 0,0 0 0,-1-1 0,0 0 0,0 0 0,-1 0 0,0-1 0,0 0 0,6-10 0,-4 2-5,0-1 1,-1 1 0,0-1-1,-2-1 1,5-18-1,-9 31-48,0-1 0,0 1 0,0 0 1,-1-1-1,0 1 0,-1-10 0,1 14 19,1 1 1,-1-1-1,0 1 1,0-1-1,0 1 1,0 0-1,0-1 1,0 1-1,-1-1 1,1 1-1,0-1 1,0 1-1,0-1 0,0 1 1,0 0-1,-1-1 1,1 1-1,0-1 1,0 1-1,-1 0 1,1-1-1,0 1 1,0 0-1,-1-1 1,1 1-1,-1 0 1,1 0-1,0-1 1,-1 1-1,1 0 1,0 0-1,-1-1 1,1 1-1,-1 0 1,1 0-1,-1 0 1,1 0-1,-1 0 1,1 0-1,-1 0 1,-1 1-21,0-1 1,1 1 0,-1 0 0,0 0-1,1 1 1,-1-1 0,0 0 0,1 0-1,-3 3 1,-9 11-8,0 1-1,0 0 1,-14 27 0,-25 58 165,48-92-59,0 0-1,1 0 1,0 1 0,1-1 0,0 1 0,0-1 0,1 1 0,0 17-1,1-22-23,1 0-1,-1-1 1,1 1-1,0 0 1,1-1-1,-1 1 1,1-1-1,0 1 1,0-1-1,0 0 1,0 0-1,1 0 1,0 0-1,0 0 1,0-1-1,0 1 1,1-1-1,-1 0 1,6 4-1,-3-3 5,0-1-1,0 0 1,0 0 0,1 0 0,-1-1-1,1 0 1,-1 0 0,1-1 0,0 0-1,-1 0 1,1 0 0,0-1 0,13-1-1,1-2-726,-1 0-1,1-1 1,23-9-1,-4 1-932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57.2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145 45 2144,'-5'-5'226,"-11"-11"783,16 16-882,0-1 0,-1 1 0,1-1 0,0 0 0,-1 1 0,1-1-1,0 1 1,0-1 0,0 0 0,0 1 0,-1-1 0,1 1 0,0-1 0,0 0 0,0 1-1,0-1 1,0 0 0,0 1 0,1-1 0,-1 0 0,0 1 0,0-1 0,0 1-1,1-1 1,-1 0 0,0 0 0,1 1-97,-1 0-1,0 0 1,0 0-1,0 0 1,0 0 0,0 0-1,0-1 1,0 1-1,0 0 1,0 0 0,0 0-1,1 0 1,-1 0-1,0 0 1,0 0-1,0 0 1,0 0 0,0 0-1,0 0 1,1 0-1,-1 0 1,0 0 0,0 0-1,0 0 1,0 0-1,0 0 1,1 0-1,-1 0 1,0 0 0,0 0-1,0 0 1,0 0-1,0 0 1,0 0 0,1 0-1,-1 0 1,0 0-1,0 0 1,0 0-1,0 0 1,0 0 0,0 0-1,0 0 1,1 1-1,-1-1 1,0 0 0,0 0-1,0 0 1,0 0-1,0 0 1,0 0-1,0 0 1,0 1 0,0-1-1,0 0 1,0 0-1,0 0 1,0 0 0,0 0-1,0 1 1,0-1-1,0 0 1,0 0-1,0 0 1,0 0 0,0 0-1,0 0 1,0 1-1,0-1 1,2 12 227,-1-12-105,3 40 437,-1 1 0,-2-1 1,-4 41-1,1-29-183,-30 289 2292,32-338-2598,0 1 0,-1 0 0,1-1 0,-1 1 0,0 0 0,0-1 0,-1 1-1,1-1 1,-1 0 0,0 1 0,1-1 0,-1 0 0,-1 0 0,-3 4 0,6-6-76,-1-1 0,1 0 0,-1 1 1,1-1-1,0 0 0,-1 1 0,0-1 0,1 0 0,-1 0 1,1 0-1,-1 1 0,1-1 0,-1 0 0,1 0 0,-1 0 1,1 0-1,-1 0 0,0 0 0,1 0 0,-1 0 1,1 0-1,-1 0 0,1 0 0,-2-1 0,0 0 17,1 1 1,0-1-1,-1 0 0,1 0 0,-1 0 1,1 0-1,0 0 0,-2-3 0,-1-1 39,0 1 0,1-2 1,0 1-1,-3-6 0,2 1-33,0 0 1,0-1 0,1 0 0,-2-17-1,4 18-29,-4-24-35,2 0 0,1 0 0,2 0 0,1 0 0,8-44 0,-7 61-21,2 1 0,0-1 0,1 1 0,1 0 0,0 0-1,2 1 1,-1-1 0,2 2 0,10-16 0,-9 18-17,-1 0 0,1 1 0,1 0 0,0 0 0,0 1 0,1 1 0,1 0 0,-1 1 0,1 0 0,17-7 0,-21 12 7,0 0 1,0 0-1,0 1 1,0 0-1,0 1 0,0 0 1,0 1-1,1 0 1,-1 0-1,0 1 0,0 0 1,18 4-1,-21-3 52,0 0-1,-1-1 1,1 2-1,0-1 0,-1 1 1,0 0-1,0 0 0,0 0 1,0 1-1,0 0 1,-1 0-1,1 0 0,-1 0 1,0 1-1,-1 0 1,1-1-1,-1 1 0,0 1 1,0-1-1,0 0 0,1 7 1,-1-2 25,0 0 1,-2 0-1,1 0 1,-1 1-1,-1-1 1,0 0-1,0 1 1,-1-1-1,0 0 1,-1 0-1,0 0 1,-1 0-1,0 0 1,0 0-1,-1 0 1,-6 9-1,6-11 7,0 0-1,-1-1 1,-1 0-1,1 0 1,-1 0 0,0-1-1,0 0 1,-1 0-1,0 0 1,0-1 0,0 0-1,-14 6 1,-5 1 55,-1-1 0,-43 11 0,9-3-6,58-19-106,0 1-1,0 0 0,1 1 0,-1-1 1,0 0-1,0 1 0,1-1 0,-1 1 0,1 0 1,0 0-1,-1 0 0,-1 3 0,4-5 11,-1 1-1,1 0 1,-1 0 0,1-1-1,0 1 1,-1 0-1,1 0 1,0 0-1,0 0 1,0 0 0,0 0-1,0-1 1,0 1-1,0 0 1,0 0-1,0 0 1,0 1-1,1 0 2,0 0 0,0 0 0,0 0-1,0 0 1,0 0 0,0 0-1,0-1 1,1 1 0,1 2-1,11 9 142,1-1-1,0-1 1,1 0-1,26 14 1,-27-16-32,52 28 566,49 31 190,-46-25-183,-52-78-15215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57.5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49 6304,'2'-7'3740,"-2"7"-3680,16-1 3334,25-1-1658,79-16 0,-60 8-1592,-28 5-96,1 2 0,-1 1 0,37 3 0,-67-1-119,-1 0 0,1 0-1,0 0 1,0 1 0,-1-1 0,1 1 0,0-1-1,0 1 1,-1 0 0,1-1 0,-1 1-1,4 2 1,-5-2-54,0-1 0,1 1 1,-1 0-1,1-1 0,-1 1 0,0 0 0,1-1 1,-1 1-1,0 0 0,0-1 0,1 1 0,-1 0 0,0 0 1,0-1-1,0 1 0,0 0 0,0 0 0,0-1 0,0 1 1,0 0-1,0 0 0,-1-1 0,1 1 0,0 0 1,0 0-1,-1-1 0,1 1 0,0 0 0,-1-1 0,1 1 1,-1-1-1,0 2 0,-16 16-3480,-1 2 1189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57.9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25 5984,'-3'-3'2688,"11"3"-2336,-3-5 1504,8 5-1088,5-3 1120,8 3-1088,4-5 64,1 2-512,3-2-224,7 5-64,-7 0-160,2 5 64,-10-2 32,1 2 0,-11-2-3328,2 5 1824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7:59:58.8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 51 3072,'0'-3'200,"0"3"-157,0 0 0,0-1 0,0 1 0,0 0 0,0-1-1,0 1 1,0 0 0,0 0 0,0-1 0,0 1 0,0 0 0,0-1 0,0 1-1,0 0 1,0-1 0,0 1 0,0 0 0,0-1 0,0 1 0,0 0 0,1 0-1,-1-1 1,0 1 0,0 0 0,0 0 0,0-1 0,1 1 0,-1 0 0,3-2 1441,-2 5-1268,-1-1 1,0 0-1,1 1 1,0-1-1,0 0 1,-1 1-1,1-1 1,1 0-1,1 3 1,4 10 252,-4-5-206,0 1 0,-1-1 0,0 1 0,-1 0 0,1 16 0,-5 58 920,2-63-936,-46 343 2672,42-335-2536,2-8-90,2-14-10,1-1-1,-2 1 1,1-1 0,-1 0-1,0 0 1,0 0 0,-6 11-1,8-18-271,0 0 0,0 0 0,0 1 0,0-1-1,0 0 1,0 0 0,0 0 0,0 0 0,0 0 0,0 0 0,0 0 0,-1 0-1,1 0 1,0 0 0,0 0 0,0 0 0,0 0 0,0 0 0,0 0 0,0 0-1,0 0 1,0 0 0,0 0 0,0 0 0,0 0 0,0 0 0,0 0 0,0 0-1,0 0 1,-1 0 0,1 0 0,0 0 0,0 0 0,0-1 0,0 1-1,0 0 1,0 0 0,0 0 0,0 0 0,0 0 0,0 0 0,0 0 0,0 0-1,0 0 1,0 0 0,0 0 0,0 0 0,0 0 0,0 0 0,0 0 0,0 0-1,0 0 1,0 0 0,0 0 0,0-1 0,0 1 0,0 0 0,0 0 0,0 0-1,0 0 1,0 0 0,0 0 0,0 0 0,0 0 0,0 0 0,0 0-1,0 0 1,0 0 0,-1-10 276,2-16-81,6-26-175,2 0 0,2 0 0,2 1 0,3 1 0,35-77 0,-24 75-141,2 1 0,41-53 0,-69 103 109,52-66-60,-47 61 24,0 0-1,0 0 0,0 1 1,1 0-1,0 0 1,0 0-1,0 1 0,10-4 1,-14 7 9,0 0-1,-1 0 1,1 0 0,0 1 0,0-1-1,1 1 1,-1 0 0,0 0 0,0 0-1,0 0 1,0 1 0,0-1 0,0 1-1,0 0 1,0 0 0,4 1 0,-3 1 6,1-1 0,-1 1 0,0 0 0,0 0 1,-1 0-1,1 0 0,0 1 0,-1-1 0,5 8 1,-3-4 32,-1-1 0,0 1 0,0 0 0,-1 1 0,0-1 0,0 1 0,-1-1 0,0 1 0,0 0 0,-1 0 0,0 0 0,0 15 0,-2-13 20,0 0 1,-1 0-1,0 0 0,-1-1 0,-6 16 1,-27 44 444,27-54-265,6-10-159,0 0 1,0 0-1,0-1 1,-1 1 0,0-1-1,0 0 1,-8 6-1,1-2-36,-24 12-1,17-11-104,15-8 74,1 1 1,0-1-1,0 1 0,0 0 0,0-1 0,0 1 0,0 0 0,0 0 0,0 1 0,1-1 0,-1 0 0,1 0 0,0 1 0,-1-1 0,1 1 0,0-1 0,1 1 1,-1-1-1,0 1 0,1 0 0,-1-1 0,1 1 0,0 0 0,0 2 0,1 7-19,0 0 0,1 0 0,0 0-1,5 14 1,-1-6 237,-2-2-12,2 0 0,0-1 0,1 0 0,0 0 0,1-1 0,1 0 0,1-1 0,0 1 0,1-2 0,15 16 0,-11-14-84,-10-11 7,0 1 1,1-1 0,11 9 0,-15-13 210,-6-12-4325,-1-7-3056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40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77 4992,'-2'0'264,"0"-1"-1,0 1 1,1-1 0,-1 1 0,0-1-1,1 0 1,-15-8 6276,27 11-2132,101-6-307,59-17-3034,-49 2-694,125-3 1,-191 23-1426,-3 6-3758,-8 4 1243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0:06.4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99 22 1664,'15'-18'5865,"-12"15"-4319,-13 12-525,2-2-770,1 1 0,-1 1 0,2-1 0,-1 1 0,1 0 0,1 1 0,-6 10 0,-1 9 105,-11 34 0,19-50-266,1 0 0,1 0 0,0 0 0,0 0 1,2 0-1,-1 0 0,2 0 0,-1 1 1,2-1-1,0 0 0,5 18 0,-5-28-41,-1 1-1,1-1 1,0-1 0,-1 1-1,1 0 1,1 0-1,-1-1 1,0 1-1,0-1 1,1 0 0,3 3-1,-4-4-79,0 1-1,0-1 1,0 1-1,0-1 1,1 0 0,-1 0-1,1 0 1,-1 0-1,1 0 1,-1-1-1,1 1 1,-1-1 0,1 1-1,0-1 1,3 0-1,-3-1-452,0 0 1,1 0-1,-1 0 0,1 0 0,-1 0 1,0-1-1,0 1 0,0-1 0,0 0 1,0 0-1,0 0 0,-1-1 0,1 1 1,-1-1-1,1 1 0,2-4 0,16-15-2198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0:06.8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12 3808,'-5'-11'1728,"10"14"-1376,0-3-704,8 8 192,0 0-576,5 3 416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0:07.2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0 2912,'13'54'2949,"-12"-45"-2516,0-1 1,0 1-1,-1 0 0,0-1 1,0 1-1,-4 13 0,1 7 449,0-2 473,-14 51 1,15-70-1155,1 6 234,2-6 163,-1-8-576,0 0-1,0 0 1,0 0-1,0 0 0,0 1 1,1-1-1,-1 0 0,0 0 1,0 0-1,0 0 0,0 0 1,0 0-1,0 0 0,0 0 1,0 0-1,0 0 0,0 0 1,1 0-1,-1 0 0,0 0 1,0 0-1,0 0 0,0 1 1,0-1-1,0 0 1,0 0-1,0 0 0,1 0 1,-1 0-1,0 0 0,0 0 1,0-1-1,0 1 0,0 0 1,0 0-1,0 0 0,0 0 1,1 0-1,-1 0 0,0 0 1,0 0-1,0 0 0,0 0 1,0 0-1,0 0 0,0 0 1,0 0-1,0 0 1,4-5 121,0 1 0,0 0 1,-1-1-1,0 0 1,0 0-1,0 0 1,2-8-1,6-7 6,8-12-432,45-56 0,-62 86 187,0-1 0,0 1-1,0 0 1,1-1 0,-1 1-1,1 0 1,-1 0 0,1 1 0,0-1-1,5-2 1,-7 4 72,-1 0-1,1 0 1,-1 0-1,1 0 1,0-1 0,-1 1-1,1 1 1,-1-1-1,1 0 1,0 0 0,-1 0-1,1 0 1,-1 0 0,1 0-1,0 1 1,-1-1-1,1 0 1,-1 0 0,1 1-1,-1-1 1,1 1-1,0 0 1,0 0 34,0 0 0,0 1 0,0 0 1,0-1-1,0 1 0,-1-1 0,1 1 0,0 0 0,-1-1 0,1 1 0,-1 2 1,2 9 197,-1 0 1,-1-1 0,0 1 0,-4 23-1,2-21-43,1 0-1,0-1 0,2 19 1,-1-32-121,0 0 1,0 0-1,0 0 0,1-1 1,-1 1-1,0 0 0,0 0 1,1 0-1,-1 0 0,1 0 1,-1-1-1,0 1 0,2 1 1,-2-2-35,0 0 1,0 0 0,0 0 0,1 1-1,-1-1 1,0 0 0,0 0 0,1 0-1,-1 0 1,0 0 0,0 0-1,1 0 1,-1 0 0,0 0 0,0 0-1,1 0 1,-1 0 0,0 0-1,0 0 1,1 0 0,-1 0 0,0 0-1,0 0 1,1 0 0,-1-1-1,0 1 1,0 0 0,0 0 0,1 0-1,-1 0 1,3-3 33,0 0 1,-1 1-1,1-1 1,-1 0-1,2-4 1,-1 3 4,1 0 4,31-41 61,-31 40-159,1 0 0,0 0 0,0 1-1,0 0 1,0 0 0,10-5 0,-13 8 26,-1 0 0,1 1 1,-1-1-1,1 1 0,0-1 1,-1 1-1,1 0 0,0-1 1,-1 1-1,1 0 0,0 0 1,0 0-1,-1 1 0,1-1 0,0 0 1,-1 0-1,1 1 0,0-1 1,-1 1-1,1 0 0,-1-1 1,1 1-1,-1 0 0,1 0 1,-1 0-1,1 0 0,-1 0 0,0 0 1,0 1-1,0-1 0,1 0 1,-1 1-1,0-1 0,-1 1 1,2 1-1,2 4 15,0 0 1,-1 1-1,0-1 0,-1 1 1,0-1-1,2 10 0,21 108 783,-24-123-743,-1 0 1,1 0-1,-1 0 1,1 0-1,0 0 1,0-1-1,0 1 1,0 0-1,0 0 0,0-1 1,2 3-1,-3-4-29,1 1-1,0 0 0,0-1 0,0 1 0,0-1 1,0 0-1,0 1 0,0-1 0,0 0 1,-1 1-1,1-1 0,0 0 0,0 0 0,0 0 1,1 0-1,-1 0 0,0 0 0,0 0 0,0 0 1,0 0-1,0 0 0,-1-1 0,3 0 0,10-3-118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0:07.7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28 4160,'-3'-5'1698,"6"18"-218,0 64 1262,-2 30-1185,-4-17-591,-7 110 1129,8-182-1529,-1 0-1,-6 23 18,8-39-354,-2-6 489,3 3-685,-1-6 160,0 0 0,0 0 1,0-11-1,3-17 87,8-40 1,-4 35-234,-3 14-38,23-136-234,-20 134-52,1 2 1,1-1-1,22-46 0,-10 41-158,-19 30 399,0 0 0,1 1 1,0-1-1,-1 0 0,1 1 0,0-1 1,0 1-1,0 0 0,0-1 1,0 1-1,4-1 0,-5 1 23,0 1-1,0 0 1,0 0-1,0 0 1,0 0 0,0 0-1,0 0 1,0 0-1,0 0 1,0 1-1,0-1 1,0 0 0,0 1-1,0-1 1,0 0-1,-1 1 1,1-1-1,0 1 1,0-1 0,0 1-1,-1 0 1,1-1-1,0 1 1,-1 0-1,1-1 1,0 1 0,-1 0-1,1 0 1,-1 0-1,1 0 1,-1-1-1,0 1 1,1 0 0,-1 0-1,1 2 1,1 4 7,0 0-1,-1 0 1,2 12 0,-3-18 8,1 17 153,0-1 0,-1 1 0,-1-1 0,-4 23 0,-20 69 589,25-106-729,-4 13 163,-1 0 1,-8 18-1,12-31-139,-1 0 0,1 0 0,-1 0-1,0 0 1,0 0 0,0 0 0,0-1 0,0 1-1,-1 0 1,1-1 0,-1 0 0,1 0 0,-1 0-1,0 0 1,0 0 0,0 0 0,-4 1-1,6-3-136,0 0-1,0 1 0,0-1 0,0 0 1,-1 0-1,1 0 0,0 0 0,0 0 1,0 0-1,0-1 0,0 1 0,0 0 1,-1-1-1,1 1 0,0-1 0,0 1 1,0-1-1,0 1 0,0-1 0,0 1 1,0-1-1,1 0 0,-1 0 0,0 0 1,0 1-1,0-1 0,1 0 0,-2-1 1,-2-11-1742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0:08.2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53 172 4896,'-3'0'263,"-4"1"1148,7-1-1388,0 0-1,0 0 0,0 0 0,0 0 0,0 0 0,0 1 0,0-1 0,0 0 0,-1 0 0,1 0 1,0 0-1,0 0 0,0 0 0,0 1 0,0-1 0,0 0 0,0 0 0,0 0 0,0 0 0,0 0 0,0 1 1,0-1-1,0 0 0,0 0 0,1 0 0,-1 0 0,0 0 0,0 0 0,0 0 0,2 3 969,18-1 2333,-17-1-3240,1-1 1,-1 1-1,0-1 1,0 0-1,1 0 1,-1 0-1,6-1 1,-3-1-1,0 0 1,0 0 0,0-1 0,0 0 0,0 0 0,-1 0 0,0-1-1,1 0 1,-1 0 0,0 0 0,-1-1 0,7-7 0,-7 6-43,1 1 1,-1-1 0,0-1 0,0 1-1,-1 0 1,0-1 0,0 0 0,0 0-1,-1 0 1,2-13 0,-4 18-43,1 0 0,-1 0 0,0 0 0,0 0 0,-1-1 0,1 1 1,0 0-1,-1 0 0,1 0 0,-1 0 0,0 0 0,0 0 0,0 0 0,-1-2 0,1 3-17,0 0 0,1 0 1,-1 0-1,0 0 0,0 0 0,0 0 0,0 0 0,0 1 0,0-1 0,0 0 1,0 1-1,-1-1 0,1 1 0,0-1 0,0 1 0,0 0 0,-1-1 1,1 1-1,0 0 0,0 0 0,-1 0 0,1 0 0,0 0 0,-1 0 0,-1 1 1,-3 0 71,-1 1 1,1 0-1,0 1 1,0 0 0,1 0-1,-1 0 1,0 0-1,1 1 1,0 0 0,0 0-1,-8 8 1,3-1 254,1 1 1,0-1-1,-15 26 1,17-24-84,0 0 1,1 1-1,1-1 0,0 1 1,1 1-1,0-1 0,1 1 1,-2 27-1,5-36-147,0 0 0,0 0 0,0 0 0,1 0 0,0 0 0,0 0 1,0-1-1,1 1 0,0 0 0,0-1 0,1 1 0,-1-1 0,1 0 0,0 0 0,0 0 0,1 0 0,0 0 0,0-1 0,0 0 0,0 0 0,1 0 1,-1 0-1,1-1 0,8 5 0,-6-4-105,1 0 1,1-1 0,-1 0 0,0 0-1,1-1 1,-1 0 0,1-1-1,0 0 1,-1 0 0,1 0-1,0-1 1,0-1 0,0 0 0,-1 0-1,1 0 1,-1-1 0,1-1-1,-1 1 1,1-1 0,-1-1 0,0 0-1,-1 0 1,1 0 0,-1-1-1,1 0 1,7-7 0,56-58-9544,-50 50 6715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0:09.0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181 561 5728,'-15'-12'1840,"14"12"-1752,0-1 0,0 1 0,0-1-1,0 1 1,0-1 0,0 1 0,0 0 0,0 0 0,0-1 0,0 1 0,0 0 0,0 0 0,0 0 0,0 0-1,0 0 1,0 0 0,0 0 0,0 1 0,0-1 0,0 0 0,-1 1 0,-19 9 920,18-8-932,-6 3 2,1 1-1,-1 0 0,1 1 0,0 0 0,1 0 1,0 1-1,0 0 0,0 0 0,1 1 0,0 0 1,1 0-1,0 0 0,0 0 0,1 1 1,1 0-1,-1 0 0,1 0 0,1 0 0,0 0 1,1 1-1,-1-1 0,2 15 0,0-21 20,0 0 0,0 0 0,1-1 0,0 1 0,-1 0 0,1 0 0,3 5-1,-4-8-58,1 0-1,-1 0 0,1 0 1,-1 0-1,1 0 0,-1 0 0,1 0 1,0 0-1,0 0 0,-1-1 0,1 1 1,0 0-1,0-1 0,0 1 1,0 0-1,0-1 0,0 1 0,0-1 1,0 1-1,0-1 0,0 0 0,0 1 1,0-1-1,0 0 0,0 0 1,0 0-1,0 0 0,0 0 0,0 0 1,2 0-1,0-1 31,-1 0 1,0 1-1,0-1 0,0 0 1,0 0-1,0 0 0,0-1 1,0 1-1,0 0 0,0-1 1,-1 1-1,1-1 0,2-3 1,17-27 236,-14 20-212,39-58 113,-14 23 107,43-87 0,-52 78-370,-3-1 0,16-71 0,1-72-674,-36 195 661,2-28-449,-3 31 466,1 0 0,-1 0 0,0 0 0,-1 0 0,1 0-1,0 0 1,0 0 0,-1 0 0,0 0 0,1 1 0,-2-5 0,1 6 39,1 0 0,0-1-1,-1 1 1,1 0 0,0 0 0,-1-1 0,1 1 0,-1 0 0,1 0 0,0-1 0,-1 1 0,1 0 0,-1 0 0,1 0 0,0 0 0,-1 0 0,1 0 0,-1 0 0,1 0 0,-1 0 0,1 0 0,-1 0 0,1 0 0,0 0 0,-1 0 0,1 0 0,-1 0 0,1 0 0,-1 0 0,0 1 0,-1 0-6,1 0 0,-1 0 0,0 1 0,1-1 0,-1 0 0,0 1 0,1 0 0,0-1 0,-2 3 0,-22 33 164,-31 67 1,40-72-39,-7 13 183,2 0 1,-28 90 0,36-86-92,3 1 1,2 1-1,2-1 0,1 66 1,5-90 9,6 50-1,-5-70-187,0 1 0,0-1 0,1 0 0,0 0 0,0 0-1,0 0 1,1-1 0,0 1 0,0-1 0,0 1 0,1-1-1,0 0 1,8 8 0,-9-10-150,1 0 0,0-1-1,1 0 1,-1 1 0,0-2 0,1 1-1,-1 0 1,1-1 0,-1 0 0,1 0-1,0 0 1,7 0 0,4-1-802,0 0-1,20-4 1,-34 4 868,19-4-491,0 0 1,0-1-1,0-1 1,-1-1-1,1 0 1,-2-2-1,1 0 1,-1-2-1,19-13 1,-17 9 650,-1-1 1,-1-1-1,-1-1 1,0-1-1,-1 0 1,-1-1-1,19-31 0,-30 42 343,18-33 1417,-22 40-1704,1 0 0,-2-1 0,1 1 0,0-1 0,0 1 0,-1-1 0,1 0 1,-1 1-1,0-1 0,0 1 0,0-1 0,0 0 0,0 1 0,-2-5 0,2 6-121,0 1 0,0-1 0,0 1 0,0-1 0,-1 1-1,1 0 1,0-1 0,-1 1 0,1-1 0,0 1 0,-1 0 0,1-1-1,0 1 1,-1-1 0,1 1 0,0 0 0,-1 0 0,1-1 0,-1 1-1,1 0 1,-1 0 0,1-1 0,-1 1 0,1 0 0,-1 0-1,1 0 1,-2 0 0,1 0 15,0 0 0,-1 0 0,1 1 0,0-1 0,-1 0 0,1 1 0,0-1 0,-1 1 0,1-1-1,-2 2 1,-3 2 124,1 0 0,-1 0 0,-6 8-1,-3 3 375,1 1 0,-18 29 0,24-34-363,2 0-1,-1 1 1,2 0-1,0 0 0,-6 18 1,11-29-165,0 0 1,-1-1 0,1 1-1,0 0 1,0 0-1,-1-1 1,1 1-1,0 0 1,0 0 0,0-1-1,0 1 1,0 0-1,0 0 1,0 0-1,1-1 1,-1 1-1,0 0 1,0 0 0,1-1-1,-1 1 1,0 0-1,1-1 1,-1 1-1,0 0 1,1-1 0,-1 1-1,1 0 1,-1-1-1,1 1 1,0-1-1,-1 1 1,1-1 0,1 1-1,-1 0 13,0-1 1,1 0-1,-1 0 0,0 0 1,1 0-1,-1 0 0,0 0 1,1 0-1,-1 0 0,0-1 0,1 1 1,-1-1-1,0 1 0,0-1 1,1 1-1,-1-1 0,0 1 1,2-3-1,8-5 38,-1-1-1,0 0 1,11-14 0,-14 14-120,1 1-1,0 0 1,0 0-1,1 1 1,17-12-1,-26 18 38,1 1 0,0 0 0,0-1 0,-1 1 0,1 0 0,0-1 0,0 1 0,-1 0 0,1 0 0,0 0 0,0 0 0,-1 0-1,1 0 1,0 0 0,0 0 0,0 0 0,-1 0 0,1 0 0,0 0 0,0 0 0,0 1 0,-1-1 0,1 0 0,0 1 0,-1-1-1,1 0 1,1 2 0,-1-1-7,0 1-1,1-1 1,-1 1-1,0 0 1,0-1-1,0 1 1,0 0-1,-1 0 1,1-1-1,1 5 1,0 4-27,-1-1 1,0 1-1,1 15 1,-6 101 273,6-113 12,1-9-894,-2-5 410,0 1-1,1-1 0,-1 1 1,0 0-1,0-1 0,0 0 1,0 1-1,0-1 1,0 0-1,-1 0 0,3-1 1,5-4-1403,9-6-402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0:09.4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228 9 5888,'0'-1'97,"0"1"1,0 0 0,0-1-1,0 1 1,0-1-1,0 1 1,-1 0 0,1-1-1,0 1 1,0-1-1,0 1 1,-1 0 0,1-1-1,0 1 1,-1 0-1,1-1 1,0 1 0,-1 0-1,1 0 1,0-1-1,-1 1 1,1 0 0,-1-1-1,-7 8 1534,3-1-1412,-12 14 1290,0 1-1,1 1 1,-19 38 0,-31 77-152,34-67-611,24-51-221,-8 28-1,16-46-512,-1-1 20,1 1-1,0 0 0,0 0 1,0 0-1,0 0 0,0 0 1,0 0-1,0 0 0,0 0 1,0 0-1,1 0 1,-1 1-1,4 0 373,4-9-90,0-6-219,46-66-39,98-111 1,-140 177-152,1 0 0,1 1 1,25-18-1,-38 30 70,0-1 0,0 0 0,0 1 0,0-1 0,0 0 0,0 1 0,0-1 0,0 1 0,1 0 0,-1-1 0,0 1 0,0 0 0,0 0 1,0 0-1,1 0 0,-1 0 0,0 0 0,0 0 0,0 0 0,0 0 0,1 0 0,0 1 0,-1 0 13,0 0 0,0 0 0,0 0 0,0 0 0,0 0 0,-1 0 0,1 0 0,0 0 0,-1 0 0,1 0 0,-1 0 0,1 0 0,-1 1 0,1-1 0,-1 0 0,0 0 0,0 1-1,1-1 1,-1 0 0,0 3 0,0 17 116,-1 0 0,-1 0 0,-1 0-1,-8 29 1,-2 19 177,12-64-397,1-3 143,0 0 0,-1-1 1,1 1-1,0 0 0,0 0 0,0-1 1,0 1-1,1 2 0,-1-3-196,0-1 0,0 1-1,1 0 1,-1-1-1,1 1 1,-1 0 0,0-1-1,1 1 1,-1-1-1,1 1 1,-1-1 0,1 1-1,-1-1 1,1 1 0,0 0-1,7 2-1488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0:10.0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315 15 6656,'-15'-12'2144,"15"12"-2106,0-1 0,0 1 0,-1 0 0,1 0 0,0 0 0,0-1 0,-1 1 0,1 0 0,0 0 0,-1 0 0,1 0 0,0 0 1,-1-1-1,1 1 0,0 0 0,-1 0 0,1 0 0,0 0 0,-1 0 0,1 0 0,-1 0 0,-1 0 11,-6 0 199,1 1 0,-1-1 0,1 1-1,-1 0 1,-11 4 0,1 1 651,0 0 0,1 0 0,0 2 0,1 0 0,-32 21 0,40-23-776,0 1-1,1 0 1,0 0-1,0 0 1,0 1-1,1 0 1,0 0-1,1 1 1,-1 0-1,2 0 0,-1 0 1,-5 18-1,7-14-31,-1-1 0,2 1 0,0 0-1,0 0 1,1 0 0,1 0-1,1 15 1,0-23-60,-1 0-1,1 0 1,0 0-1,0 0 1,1 0-1,0 0 1,-1-1-1,1 1 1,1-1-1,-1 1 1,1-1-1,0 0 1,0 1 0,0-2-1,0 1 1,1 0-1,0-1 1,0 1-1,0-1 1,0 0-1,5 3 1,-5-4-101,0-1-1,1 1 1,-1-1 0,0 0 0,1 0 0,-1 0 0,1-1-1,-1 1 1,1-1 0,-1 0 0,1 0 0,-1-1 0,6-1 0,6-1-743,-1-1 0,21-9 0,-28 10 431,23-9-510,-1-1 0,38-23-1,-51 25 857,0 0 0,0-1-1,-1-1 1,27-29 0,-36 34 70,-1 0 0,0 0 0,-1 0 0,1-1 0,-2 0 0,1 0 1,-1 0-1,-1 0 0,4-13 0,-6 19 37,-1 0 0,1 1 0,-1-1 0,0 0 0,0 1 0,0-1 0,0 0 0,0 0 0,0 1 0,-1-1 0,0 0 0,1 1 0,-1-1 0,0 1 0,0-1 0,0 1 0,-1-1 0,1 1 0,0 0 0,-1-1 1,0 1-1,0 0 0,1 0 0,-3-2 0,0 2 3,1-1 1,-1 1 0,0 0-1,0 0 1,0 0 0,0 1-1,0-1 1,0 1 0,0 0-1,-1 0 1,1 1 0,0-1-1,-1 1 1,1 0 0,-6 0 0,3 1 71,0-1 1,-1 2 0,1-1 0,0 1 0,-1 0-1,1 0 1,0 1 0,0 0 0,1 0 0,-1 1-1,-7 5 1,10-6-40,0 0-1,0 1 1,1-1 0,-1 1-1,1 0 1,0 0-1,0 0 1,0 1-1,0-1 1,1 1-1,0 0 1,-1-1 0,2 1-1,-1 0 1,1 0-1,0 0 1,-1 8-1,1-6 10,1 0-1,0 0 0,0 0 1,1-1-1,0 1 0,0 0 1,0-1-1,1 1 0,0-1 1,1 1-1,4 8 0,-2-6 3,0-1-1,0 0 0,1 0 0,0-1 0,1 0 0,0 0 1,11 10-1,-5-8-72,-1-1 1,1 0-1,1 0 1,-1-1-1,1-1 0,1-1 1,-1 1-1,1-2 1,-1 0-1,21 2 1,17-5-1545,1-4 384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0:17.7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292 29 1824,'0'-3'125,"0"1"-1,0 0 1,1-1-1,-1 1 1,1 0-1,0 0 1,1-4 0,-2 5-84,0 1 0,1-1 0,-1 1 0,0 0 0,0-1 0,0 1 0,1 0 0,-1-1 0,0 1 0,0 0 0,1 0 0,-1-1 0,0 1 0,1 0 1,-1 0-1,0-1 0,1 1 0,-1 0 0,1 0 0,-1 0 0,0 0 0,1 0 0,-1 0 0,1-1 0,-1 1 0,0 0 0,1 0 0,-1 0 0,1 0 0,-1 0 0,0 0 0,1 1 1,-1-1-1,1 0 0,-1 0 0,0 0 0,1 0 0,-1 0 0,0 1 0,1-1 0,-1 0 0,0 0 0,1 0 0,-1 1 0,0-1 0,1 0 0,-1 1 0,0-1 0,0 0 1,1 1-1,-1-1 0,0 0 0,0 1 0,0-1 0,1 1 0,1 2 117,0 0 1,0 0 0,0 1-1,0-1 1,-1 0-1,1 1 1,-1-1-1,0 1 1,0 0 0,0-1-1,-1 1 1,1 0-1,-1-1 1,0 1-1,0 0 1,0 0 0,-1-1-1,1 1 1,-2 4-1,1-2 15,-1 0-1,0-1 0,-1 1 0,1 0 1,-1-1-1,0 0 0,-1 1 1,1-1-1,-1 0 0,-8 8 0,-10 6 361,0 0-1,-1-2 0,-1 0 0,-37 19 1,53-32-351,0 0 1,-1-1-1,1 0 1,-15 3-1,18-5-159,1-1-1,-1 1 0,0-1 0,0 0 0,1 0 1,-1 0-1,0-1 0,0 0 0,1 0 1,-7-2-1,9 3-239,1-1-1,0 1 1,0-1 0,-1 1-1,1-1 1,0 0 0,0 0 0,-1 0-1,1 1 1,0-1 0,0 0-1,0 0 1,0-1 0,0 1 0,1 0-1,-1 0 1,0 0 0,0 0-1,1-1 1,-1 1 0,1 0-1,-1-1 1,1 1 0,0 0 0,-1-1-1,1 1 1,0-1 0,0 1-1,0-1 1,0 1 0,0 0 0,0-1-1,0 1 1,1-1 0,-1 1-1,1 0 1,-1-1 0,1-1-1,11-10-2848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0:18.7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353 6 1824,'2'-6'589,"-4"12"-127,-16-3 1884,-21 3-1237,1 3 1,0 0-1,-64 26 0,92-31-1010,2-1-41,0 0 0,0 1 1,1 0-1,-1 0 1,1 1-1,0-1 0,-9 9 1,15-12-50,1 0 1,-1 0-1,1-1 1,-1 1-1,1 0 0,-1 0 1,1 0-1,-1 0 1,1-1-1,0 1 1,0 0-1,-1 0 1,1 0-1,0 0 1,0 0-1,0 0 1,0 0-1,0 0 0,0 0 1,0 0-1,0 0 1,1 0-1,-1 0 1,0-1-1,0 1 1,1 0-1,-1 0 1,1 0-1,-1 0 1,1 0-1,-1-1 1,1 1-1,-1 0 0,1-1 1,0 1-1,1 1 1,2 2 19,1 0 1,0-1-1,1 1 1,7 3-1,-6-3-30,27 14-60,46 29-90,-69-39 144,0 0 0,-1 0-1,0 1 1,-1 0-1,9 11 1,-16-18 56,-1 0 0,0-1 0,0 1 1,1 0-1,-1 0 0,0 0 1,0 0-1,-1 0 0,1 0 0,0 0 1,-1 0-1,1 0 0,-1 0 1,0 1-1,1-1 0,-1 0 0,0 0 1,-1 0-1,1 0 0,0 1 0,0-1 1,-1 0-1,0 0 0,1 0 1,-1 0-1,0 0 0,0 0 0,0 0 1,0 0-1,0 0 0,0-1 0,-1 1 1,1 0-1,-1-1 0,1 1 1,-4 2-1,-3 2 66,0 1 0,-1-1 0,0-1 0,0 0 1,-1 0-1,-12 4 0,-2 1 124,-32 6 1,45-13-88,0-1 0,0 0 0,0-1 1,0-1-1,-17 0 0,27 0-188,0 0 0,0 0 0,-1 0 0,1-1 0,0 1 0,0 0 0,0-1 0,0 1 0,0-1 0,0 1 1,-1-1-1,1 1 0,-1-2 0,2 2-74,0-1 1,-1 1 0,1 0-1,0-1 1,0 1 0,0 0-1,0-1 1,-1 1 0,1 0-1,0-1 1,0 1 0,0 0-1,0-1 1,0 1 0,0-1-1,0 1 1,0 0 0,0-1-1,0 1 1,0-1 0,0 1-1,0 0 1,0-1 0,0 1-1,1 0 1,-1-1 0,1-2-367,1 1 0,-1 0 0,1 0 1,0 0-1,0 0 0,0 1 1,0-1-1,0 0 0,0 1 1,4-3-1,23-12-2793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5:31:40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80 3488,'-1'0'239,"1"1"0,-1-1-1,0 0 1,0 1 0,0-1 0,0 0 0,0 0-1,0 1 1,0-1 0,0 0 0,1 0 0,-1 0-1,0 0 1,0 0 0,0 0 0,0-1 0,0 1-1,0 0 1,0 0 0,0-1 0,0 1 0,1 0-1,-1-1 1,0 1 0,0-1 0,0 1 0,1-1 0,-1 0-1,0 1 1,1-1 0,-1 0 0,0 1 0,1-1-1,-1 0 1,1 0 0,-1 1 0,1-1 0,0 0-1,-1 0 1,1 0 0,0 0 0,-1 0 0,1 1-1,0-1 1,0 0 0,0 0 0,0 0 0,0 0-1,0 0 1,0 0 0,0 0 0,0 0 0,1-1 0,1-10 1670,-2 11-1866,0 0-1,0 0 1,1 1 0,-1-1-1,0 0 1,0 0 0,0 0-1,1 0 1,-1 0 0,0 1-1,1-1 1,-1 0 0,1 0-1,-1 1 1,1-1-1,-1 0 1,1 1 0,0-1-1,-1 0 1,1 1 0,0-1-1,-1 1 1,1-1 0,0 1-1,0 0 1,0-1 0,-1 1-1,1 0 1,0-1 0,0 1-1,0 0 1,0 0 0,-1 0-1,1 0 1,2 0 0,75-10 668,-37 6-500,-5 0-63,0 1 0,0 2 0,1 2 0,-1 1-1,0 1 1,43 11 0,-63-9 169,-12-3-719,-12-3-1972,3 1 1133,1-1 0,-1 1 0,0 0-1,0 0 1,0 0 0,0 0-1,-7 3 1,-7 4-1372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0:19.2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77 131 4800,'-9'-23'1557,"13"24"-1372,-1 0-1,1-1 0,0 1 1,-1-1-1,1 0 1,0 0-1,-1-1 1,1 1-1,0-1 1,-1 1-1,5-3 0,2-2 382,-3 3-414,0-2 0,0 1 1,0-1-1,-1 0 0,1-1 0,-1 1 0,0-1 1,-1 0-1,1-1 0,7-9 0,-13 14-153,1 1-1,0-1 0,-1 0 1,1 0-1,-1 0 0,1 0 1,-1 0-1,0 0 0,1 0 1,-1-1-1,0 1 0,0 0 1,1 0-1,-1 0 0,0 0 1,0 0-1,0 0 1,-1 0-1,1 0 0,0 0 1,0-1-1,-1 1 0,1 0 1,0 0-1,-1 0 0,1 0 1,-1 0-1,1 0 0,-1 1 1,0-1-1,1 0 0,-2-1 1,0 1 8,1 0 1,0 0 0,-1 0 0,1 0 0,0 0 0,-1 1-1,1-1 1,-1 0 0,0 1 0,1 0 0,-1-1-1,1 1 1,-1 0 0,0 0 0,1-1 0,-1 1 0,1 1-1,-1-1 1,0 0 0,1 0 0,-4 1 0,-2 2 128,-1 1 1,0 0-1,1 0 1,0 0 0,-1 1-1,2 0 1,-11 9-1,2 0 417,-24 31-1,34-38-450,0-1 0,1 1 0,0 0 0,0 0 0,0 1 1,1-1-1,0 1 0,0 0 0,-2 15 0,4-19-50,1 0 0,0 0 1,0 0-1,0 0 0,0 0 0,1 0 1,0 0-1,-1 0 0,1 0 0,1 0 1,-1 0-1,1 0 0,-1 0 0,1-1 1,0 1-1,1-1 0,-1 1 1,0-1-1,1 0 0,0 0 0,4 4 1,-2-3-24,0 0 0,0-1 0,0 0 1,1 0-1,-1 0 0,1 0 0,0-1 1,0 0-1,0 0 0,0-1 0,7 2 1,-1-2-836,-1 0 0,1-1 0,0 0-1,0 0 1,11-3 0,3-1-3604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0:19.6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147 152 5472,'-1'0'104,"0"-1"-1,1 1 1,-1-1 0,0 1 0,1-1 0,-1 1-1,1-1 1,-1 0 0,1 1 0,-1-1 0,1 0-1,0 0 1,-1 1 0,1-1 0,0 0 0,-1 0-1,1 1 1,0-1 0,0 0 0,0 0 0,0 0-1,0 1 1,0-3 0,0 2 14,1-1 1,0 0-1,0 0 0,0 0 1,0 1-1,0-1 0,1 1 1,-1-1-1,2-1 0,12-14 623,36-35 209,-48 49-929,0 0 0,0 1 1,-1-1-1,1-1 0,-1 1 0,3-4 0,-5 6-19,0 1-1,1-1 1,-1 1-1,0-1 1,0 1-1,1-1 0,-1 1 1,0-1-1,0 0 1,0 1-1,0-1 1,0 1-1,0-1 1,0 1-1,0-1 1,0 0-1,0 1 0,0-1 1,0 1-1,0-1 1,0 0-1,-1 1 1,1-1-1,0 1 1,0-1-1,-1 1 1,1-1-1,0 1 0,-1-1 1,1 1-1,0-1 1,-1 1-1,1 0 1,-1-1-1,1 1 1,-1 0-1,1-1 1,-1 1-1,1 0 1,-1-1-1,1 1 0,-1 0 1,1 0-1,-1 0 1,1-1-1,-1 1 1,1 0-1,-1 0 1,0 0-1,1 0 1,-2 0-1,-2 0 56,0 0 0,0 1 0,0-1 0,0 1 0,0-1 0,0 1 0,0 0-1,0 1 1,-5 2 0,-33 17 526,30-14-360,1 1 0,0 0 0,0 0 0,0 1 0,1 1 0,1 0 0,0 0 0,-13 19 0,18-23-136,0 0 1,1 0-1,0 1 1,0-1-1,0 1 1,1-1-1,0 1 1,0 0-1,0 0 1,1 0-1,0 0 1,1 0-1,0 0 1,0 0-1,0 0 1,1 0-1,0 0 1,3 10-1,-3-14-52,0 0 1,0 0-1,1 0 0,-1 0 1,1 0-1,0 0 0,0 0 1,0-1-1,0 1 0,1-1 0,-1 1 1,1-1-1,-1 0 0,1 0 1,0 0-1,0 0 0,0-1 0,0 1 1,0-1-1,0 1 0,0-1 1,1 0-1,-1 0 0,0-1 1,1 1-1,6-1 0,0 1 15,0-1-1,0-1 1,1 0-1,-1 0 1,0-1-1,0-1 1,16-5-1,-5 0-361,-1-1-1,0-1 0,32-22 0,-34 19-2221,30-28 0,-22 14 326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0:20.6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18 315 4320,'0'0'64,"-1"1"1,1-1-1,0 0 1,-1 0-1,1 1 0,0-1 1,-1 0-1,1 0 1,-1 0-1,1 1 0,-1-1 1,1 0-1,-1 0 1,1 0-1,-1 0 0,1 0 1,0 0-1,-1 0 1,1 0-1,-1 0 0,1 0 1,-1 0-1,1 0 1,-1 0-1,1-1 0,-1 1 1,1 0-1,0 0 1,-1 0-1,1-1 1,-1 1-1,1 0 0,0 0 1,-1-1-1,0 0 1,1 0 94,0 0-1,-1-1 1,1 1 0,0-1 0,0 1 0,-1 0 0,1-1 0,0 1 0,1-1 0,-1 1 0,0-3 0,3-6 295,-1 0 1,6-12-1,2-3-191,0 1 0,16-25 0,-19 39-192,-1 0 0,1 1-1,1 0 1,-1 0 0,2 0-1,-1 1 1,12-8 0,-6 5-91,1 1 0,0 1 0,1 1 0,0 0 1,0 1-1,22-7 0,-36 13 4,0 1 1,0-1-1,-1 1 1,1 0-1,0-1 0,0 1 1,-1 0-1,1 0 1,0 0-1,0 1 1,-1-1-1,1 0 0,0 1 1,0-1-1,-1 1 1,1-1-1,3 3 0,-4-2 17,0 0 1,0 0-1,0 1 0,0-1 0,-1 0 0,1 1 0,0-1 0,-1 0 0,1 1 1,-1-1-1,1 1 0,-1-1 0,0 1 0,1-1 0,-1 1 0,0 0 0,0-1 1,0 1-1,0-1 0,0 1 0,-1 1 0,-2 16 209,-1-1-1,-1 1 1,-1-1 0,-15 34 0,-4 10 560,22-53-597,-1 2 408,4-9-136,3-4 105,12-11-190,-2 0 1,15-20-1,-13 16-357,23-23 1,-30 34 2,-2 0-119,0 0 1,1 1-1,-1 0 0,1 0 0,0 1 0,10-5 0,-16 9 72,-1 0-1,1-1 1,0 1-1,0 0 1,0 0 0,0-1-1,0 1 1,0 0 0,0 0-1,0 0 1,0 0 0,0 0-1,0 1 1,0-1-1,0 0 1,-1 0 0,1 1-1,0-1 1,0 0 0,0 1-1,0-1 1,0 1 0,-1-1-1,1 1 1,0-1 0,0 1-1,-1 0 1,1-1-1,0 1 1,-1 0 0,1 0-1,-1-1 1,1 1 0,-1 0-1,1 0 1,-1 0 0,0 0-1,1 0 1,1 6-52,0-1 1,0 1 0,-1-1-1,1 10 1,-1-7 130,10 61 543,-11-68-483,0 1 0,1 0 0,0-1 0,-1 1 1,1 0-1,0-1 0,0 1 0,1-1 0,1 4 0,-3-6-67,1 1 0,-1 0 0,1-1 0,0 1 0,-1-1-1,1 1 1,-1-1 0,1 1 0,0-1 0,0 1 0,-1-1 0,1 1-1,0-1 1,0 0 0,0 1 0,-1-1 0,1 0 0,0 0 0,0 0 0,0 0-1,-1 0 1,1 0 0,0 0 0,0 0 0,0 0 0,0 0 0,0 0 0,-1 0-1,1-1 1,0 1 0,0 0 0,0-1 0,13-7 139,-1 0-1,0 0 1,-1-2 0,14-12 0,5-4-27,7-6-44,45-51-1,-80 81-119,15-21 84,-17 22-94,0 0 0,-1-1 0,1 1 0,-1 0 0,1-1 0,-1 1 0,1 0 0,-1-1 0,0 1 0,1-1 0,-1 1 0,0 0 0,0-1 0,0 1 0,0-1 0,-1-2 0,1 4-1,0-1 1,-1 0-1,1 1 1,0-1-1,-1 0 1,1 1-1,-1-1 1,1 1-1,-1-1 1,1 1-1,-1-1 1,1 1-1,-1-1 1,1 1-1,-1-1 1,0 1-1,1 0 0,-1-1 1,0 1-1,0 0 1,1 0-1,-1-1 1,0 1-1,1 0 1,-1 0-1,0 0 1,0 0-1,1 0 1,-2 0-1,-24 4-489,16 0 488,1 0 0,-1 0 1,1 1-1,0 0 0,1 0 0,-1 1 0,1 1 0,0-1 0,1 1 0,-1 0 0,1 1 1,1 0-1,-1 0 0,1 0 0,1 1 0,0 0 0,-6 12 0,10-15 114,-1 0 0,1 0-1,-1 0 1,1 10 0,0-14-47,1-1 1,0 1-1,0-1 0,0 0 1,0 1-1,0-1 1,0 1-1,0-1 1,1 0-1,-1 1 0,1-1 1,-1 1-1,1-1 1,-1 0-1,1 1 0,-1-1 1,1 0-1,0 0 1,0 0-1,0 0 1,0 1-1,0-1 0,0 0 1,1 0-1,2 1 27,1-1 1,-1 0-1,1 0 0,-1 0 0,1-1 0,-1 0 1,1 0-1,0 0 0,-1 0 0,8-2 0,8-2 67,20-7-1,-27 7-63,8-2 47,77-19 55,-84 22-303,0 1 0,0 1 0,0 0 1,0 1-1,15 2 0,-24-2 87,0 1 0,0 0 1,-1 1-1,1-1 0,-1 1 0,1 0 0,-1 0 0,1 0 0,-1 1 1,0-1-1,0 1 0,0 0 0,-1 0 0,1 1 0,-1-1 0,1 1 0,4 7 1,1 4 90,0 0 1,-1 1 0,9 28 0,6 9 560,-22-50-544,0 0 0,1-1 0,0 1 0,-1 0 0,1-1 0,0 1 0,0-1 0,1 0 0,-1 0 0,0 0 0,1 0 0,-1 0 0,1 0 0,-1-1 0,1 1 0,0-1 0,0 0 0,5 2 0,-5-3-167,-1 1-1,0-1 1,1 0 0,-1 0 0,0 0-1,1 0 1,-1-1 0,0 1 0,1-1-1,2 0 1,-2-1-444,0 1 0,0 0 0,0-1 0,0 0 0,-1 1 0,1-1 0,-1 0 0,5-5 0,6-8-3420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0:21.0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587 25 5152,'0'-1'202,"-7"-15"1408,7 15-1560,0 1 0,-1-1 1,1 1-1,0-1 0,0 1 1,0 0-1,-1-1 0,1 1 1,0 0-1,-1-1 1,1 1-1,0 0 0,-1-1 1,1 1-1,0 0 0,-1 0 1,1-1-1,-1 1 0,1 0 1,-1 0-1,1 0 1,0 0-1,-1 0 0,1-1 1,-1 1-1,1 0 0,-1 0 1,1 0-1,-1 0 0,1 0 1,-1 0-1,1 1 1,0-1-1,-1 0 0,1 0 1,-1 0-1,1 0 0,-1 1 1,-14 10 728,0 1 0,1 1 0,0 1 0,1 0 0,-15 20 0,4-4 3,-2-1-408,-1-2 0,-1 0 1,-1-2-1,-40 25 1,-123 72 104,181-115-533,2-2-207,0 0 0,1 1 0,0 0 0,-13 12 0,20-18 143,1 0 0,0 1 1,-1-1-1,1 0 1,0 1-1,0-1 1,-1 0-1,1 1 0,0-1 1,0 0-1,0 1 1,0-1-1,-1 0 1,1 1-1,0-1 0,0 0 1,0 1-1,0-1 1,0 1-1,0-1 1,0 1-1,7 3-1759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0:21.3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0 802 4576,'1'1'93,"-1"0"0,0-1 0,1 1 0,-1-1 0,1 1 0,-1 0 0,1-1 0,0 1 0,-1-1 0,1 1 0,0-1 0,-1 1 0,1-1 0,0 0 0,-1 1 0,1-1 0,0 0 0,0 0 0,-1 1 0,1-1 0,0 0 0,0 0 0,0 0 0,-1 0 1,1 0-1,0 0 0,0 0 0,0 0 0,1-1 0,1 1 150,0-1 0,0 0 0,0 0 0,0 0 0,0 0 0,-1 0 1,4-2-1,6-5 273,-1-1 0,0 0 0,0-1 0,12-14 0,34-48-152,-46 58-258,127-192 928,-66 95-724,-36 58-39,59-96 365,-81 119-604,-1 0 0,12-41 0,-24 66-567,-5 8 282,-8 13 130,10-13 79,-16 22 187,1 0 0,1 2 0,1-1 0,-18 49 0,-27 160 271,27-92-209,31-136-196,-1 8-308,-1 1 0,-1-1-1,0 0 1,-1 0 0,-1 0 0,-10 16-1,16-30 26,1 0 0,-1 0 0,0 0 0,0 0 0,1 0 1,-1 0-1,0 0 0,0 0 0,0 0 0,0-1 0,0 1 0,0 0 0,0-1 0,0 1 0,-1-1 0,1 1 0,0-1 0,-2 1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8:00:21.7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44 8064,'-18'-22'2976,"23"25"-2304,8-3-192,0 0 0,5-3-352,8-2 800,18-3-512,17 4-32,14-1-256,4 5-32,-4 5-32,-14 3-1952,-9 1 1024,-8-3-3744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7:23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0 1984,'0'5'3877,"0"9"-3146,1-1 282,-1-10-892,0 0 0,1 0 1,-1 0-1,0 0 0,-1 0 1,1 0-1,0 0 1,-1-1-1,0 1 0,1 0 1,-3 5-1,1-5-75,1 1-1,0-1 1,1 1-1,-1-1 1,0 1 0,1-1-1,0 1 1,0 0-1,0-1 1,0 1-1,1 4 1,0 6-86,0 44 77,0-6 1,-8 65-1,-16 37 807,-7 57-104,28-186-679,1-3-52,-1-1 0,-1 1 0,-1-1 0,-10 32 0,14-52-59,0-1-1,0 0 1,0 1-1,0-1 1,-1 1-1,1-1 1,0 0-1,0 1 1,0-1 0,-1 1-1,1-1 1,0 0-1,0 1 1,-1-1-1,1 0 1,0 0-1,-1 1 1,1-1-1,0 0 1,-1 0-1,1 1 1,-1-1-1,0 0-60,1 0 1,-1-1-1,1 1 0,0 0 0,-1 0 0,1-1 0,-1 1 0,1 0 1,0-1-1,-1 1 0,1 0 0,0-1 0,0 1 0,-1 0 0,1-1 1,0 1-1,0-1 0,0 1 0,-1-1 0,1 1 0,0-1 0,-5-14-1291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7:24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48 3136,'-20'-1'3330,"28"2"-2255,99 6 1210,-77-3-2019,-1-2 0,0-1 0,56-5 0,148-42 301,-199 39-840,-29 5-150,0 1-1,0 1 1,0-1 0,0 1 0,0-1 0,0 1 0,0 1 0,0-1 0,0 1 0,0 0 0,0 0-1,0 0 1,0 1 0,8 4 0,1 4-2238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7:24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2560,'0'-1'57,"0"1"0,0-1 0,0 1 0,0-1 0,0 1 0,0-1 0,0 1 1,0-1-1,0 1 0,0-1 0,0 1 0,1-1 0,-1 1 0,0 0 0,0-1 0,0 1 0,1-1 0,-1 1 0,1-1 0,4 4 913,-4-1-840,1 0 1,-1 1 0,0-1 0,0 0 0,0 0 0,0 0-1,0 4 1,23 269 1585,-21 0 77,-3-225-1729,5 213-1088,-5-292-3477,0 1 2336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7:47:25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4 3904,'0'0'35,"0"0"-1,0 0 1,0 0 0,0 0 0,0 0 0,0 0 0,0 0-1,0-1 1,0 1 0,0 0 0,0 0 0,0 0-1,0 0 1,0 0 0,0 0 0,0 0 0,0-1-1,0 1 1,0 0 0,0 0 0,0 0 0,0 0-1,0 0 1,-1 0 0,1 0 0,0 0 0,0 0-1,0-1 1,0 1 0,0 0 0,0 0 0,0 0-1,0 0 1,0 0 0,0 0 0,-1 0 0,1 0-1,0 0 1,0 0 0,0 0 0,0 0 0,0 0-1,0 0 1,0 0 0,-1 0 0,1 0 0,0 0 0,0 0-1,0 0 1,0 0 0,0 0 0,0 0 0,0 0-1,-1 0 1,1 0 0,0 0 0,0 0 0,0 0-1,0 0 1,0 0 0,-1 1-12,1-1 0,0 0 0,-1 1 0,1-1-1,0 0 1,0 0 0,-1 1 0,1-1 0,0 0 0,0 1 0,0-1 0,-1 1 0,1-1 0,0 0 0,0 1-1,0-1 1,0 1 0,0-1 0,0 1 0,0 2 6,-1 0 0,1-1 0,-1 1 1,0 0-1,1 0 0,-3 4 0,-4 16 412,3 12-26,1-14-110,0 25-1,-10 217 941,0 2-575,13-27-3049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0385-2732-429E-B189-963EE3CFA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8CFB5-39B0-4556-A5D2-F0796C048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CAC06-9ED8-42D5-9AB2-B81137E5D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CE7-7500-4766-9AA5-8DD595F2FC50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A9A69-FA8F-49EC-8D13-40A24022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E2B55-EA05-4F79-ADD8-36204F2E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CE38-EFB5-490C-886A-02853B9A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9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88A5-D22B-45FC-92FA-6C9644FC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75AD9-5B0B-40B3-B193-AD8121589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5F3C1-5EA6-438E-9A48-7D035028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CE7-7500-4766-9AA5-8DD595F2FC50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7BDA3-3A01-49FA-9102-9CC6FBF3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31AD3-38DB-4EC0-BA71-2C739D85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CE38-EFB5-490C-886A-02853B9A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3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4DDEF-7E79-4B93-B7AC-A5B8EC4DD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7EADF-B08E-4A64-B473-276802493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9933A-60F6-4236-9703-B0A7AE08E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CE7-7500-4766-9AA5-8DD595F2FC50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4EA61-7304-4CCF-B699-4C5FDA52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1F116-65B7-4DA4-9AF4-4A62E56F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CE38-EFB5-490C-886A-02853B9A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96B29-48A5-4824-9316-932D0C9D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DADE0-6913-4EFE-AAD3-FA8FDC1ED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47EA5-CC72-41C7-A878-9E78F17C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CE7-7500-4766-9AA5-8DD595F2FC50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853EF-2A91-49C1-9B81-A49120E8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86E69-425A-4C8F-822C-A8686AB5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CE38-EFB5-490C-886A-02853B9A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3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FE20-F28A-46C6-944D-C62127D0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2CD7A-4025-4F05-9261-71FCF833D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2A8A7-D022-47B3-B611-B6FC5D94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CE7-7500-4766-9AA5-8DD595F2FC50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DE5D0-2DF1-4E49-B6E2-08D0A737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4115A-50F4-43D7-A79A-7521748F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CE38-EFB5-490C-886A-02853B9A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7BFC-A88B-4855-8761-B96380FA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8FE58-8CDB-479D-8503-7D2AAF783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69B93-8E01-4709-8C20-2BF49A79B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3C73F-14FE-489A-A68B-4E7E6F00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CE7-7500-4766-9AA5-8DD595F2FC50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713DF-03F9-409C-8D16-6A9CF978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E5247-B8F3-4571-B772-52C4603C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CE38-EFB5-490C-886A-02853B9A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B209-E922-4129-A6D3-FAC43E7E9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7362D-1B25-41EB-B910-613D48124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4087D-7242-479D-8106-F9EB7A1CA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10F96-4B84-4E0F-82E8-B1215EBD3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7E1DF-3DAC-4E19-A116-E6202D96B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C7BCBA-773C-4987-8BC1-70494A27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CE7-7500-4766-9AA5-8DD595F2FC50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52035-99CA-481E-BC1C-F904A75C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857055-4A2D-4719-9508-AB5C04C8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CE38-EFB5-490C-886A-02853B9A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0FC9-3339-48E7-93E0-7CDCC5A6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60D876-0344-44C4-AEE4-64E6504B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CE7-7500-4766-9AA5-8DD595F2FC50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D412B-798B-4522-81CB-E64581460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3F618-7783-459F-8043-0040C6BA3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CE38-EFB5-490C-886A-02853B9A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8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86FBA-392A-40B8-BF7E-A71F104B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CE7-7500-4766-9AA5-8DD595F2FC50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8B598-1F33-4EEE-BCAD-56998B75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5D00E-B278-41EA-9FF1-040C9739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CE38-EFB5-490C-886A-02853B9A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6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5535-BD8B-4B2A-8B64-3749F413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4A1DA-EDED-44BA-A2B3-059BBA89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E8BCA-326C-4301-86C0-83E38AD50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47D11-90C6-4C67-BDAD-085FC4D8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CE7-7500-4766-9AA5-8DD595F2FC50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EE6D3-7FAA-48BE-984F-87D71771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24495-81C8-4250-A917-E4D41462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CE38-EFB5-490C-886A-02853B9A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5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4C30-7912-4881-88E7-D65E1EF8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FD051-5014-47E7-A807-8F446678C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1D7F2-3031-4DDE-8B99-BF1F4FA68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4B0FD-396E-4CEA-AC24-0E1A2A62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CE7-7500-4766-9AA5-8DD595F2FC50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528E9-AEA3-4C77-8736-4EB882B5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504F9-B880-489E-969A-566655669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CE38-EFB5-490C-886A-02853B9A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6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528796-9890-4069-8526-599B46D1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21BAD-9A02-45CD-BFD5-7827969C0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EFD30-329E-437B-8932-9DC2F17B7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4CE7-7500-4766-9AA5-8DD595F2FC50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D488B-4A04-4DF6-99A1-AD752EC7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2774F-DC1A-435A-9630-57CF186A0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1CE38-EFB5-490C-886A-02853B9A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59.png"/><Relationship Id="rId21" Type="http://schemas.openxmlformats.org/officeDocument/2006/relationships/image" Target="../media/image14110.png"/><Relationship Id="rId42" Type="http://schemas.openxmlformats.org/officeDocument/2006/relationships/customXml" Target="../ink/ink1700.xml"/><Relationship Id="rId63" Type="http://schemas.openxmlformats.org/officeDocument/2006/relationships/image" Target="../media/image1432.png"/><Relationship Id="rId84" Type="http://schemas.openxmlformats.org/officeDocument/2006/relationships/customXml" Target="../ink/ink1718.xml"/><Relationship Id="rId138" Type="http://schemas.openxmlformats.org/officeDocument/2006/relationships/customXml" Target="../ink/ink1742.xml"/><Relationship Id="rId159" Type="http://schemas.openxmlformats.org/officeDocument/2006/relationships/image" Target="../media/image1480.png"/><Relationship Id="rId170" Type="http://schemas.openxmlformats.org/officeDocument/2006/relationships/customXml" Target="../ink/ink1755.xml"/><Relationship Id="rId191" Type="http://schemas.openxmlformats.org/officeDocument/2006/relationships/image" Target="../media/image1496.png"/><Relationship Id="rId205" Type="http://schemas.openxmlformats.org/officeDocument/2006/relationships/image" Target="../media/image1503.png"/><Relationship Id="rId226" Type="http://schemas.openxmlformats.org/officeDocument/2006/relationships/customXml" Target="../ink/ink1783.xml"/><Relationship Id="rId247" Type="http://schemas.openxmlformats.org/officeDocument/2006/relationships/image" Target="../media/image1479.png"/><Relationship Id="rId268" Type="http://schemas.openxmlformats.org/officeDocument/2006/relationships/customXml" Target="../ink/ink1804.xml"/><Relationship Id="rId11" Type="http://schemas.openxmlformats.org/officeDocument/2006/relationships/image" Target="../media/image14060.png"/><Relationship Id="rId32" Type="http://schemas.openxmlformats.org/officeDocument/2006/relationships/customXml" Target="../ink/ink1695.xml"/><Relationship Id="rId53" Type="http://schemas.openxmlformats.org/officeDocument/2006/relationships/image" Target="../media/image1427.png"/><Relationship Id="rId74" Type="http://schemas.openxmlformats.org/officeDocument/2006/relationships/customXml" Target="../ink/ink1713.xml"/><Relationship Id="rId128" Type="http://schemas.openxmlformats.org/officeDocument/2006/relationships/customXml" Target="../ink/ink1737.xml"/><Relationship Id="rId149" Type="http://schemas.openxmlformats.org/officeDocument/2006/relationships/image" Target="../media/image1475.png"/><Relationship Id="rId5" Type="http://schemas.openxmlformats.org/officeDocument/2006/relationships/image" Target="../media/image14030.png"/><Relationship Id="rId95" Type="http://schemas.openxmlformats.org/officeDocument/2006/relationships/image" Target="../media/image1448.png"/><Relationship Id="rId160" Type="http://schemas.openxmlformats.org/officeDocument/2006/relationships/customXml" Target="../ink/ink1750.xml"/><Relationship Id="rId181" Type="http://schemas.openxmlformats.org/officeDocument/2006/relationships/image" Target="../media/image1491.png"/><Relationship Id="rId216" Type="http://schemas.openxmlformats.org/officeDocument/2006/relationships/customXml" Target="../ink/ink1778.xml"/><Relationship Id="rId237" Type="http://schemas.openxmlformats.org/officeDocument/2006/relationships/image" Target="../media/image1453.png"/><Relationship Id="rId258" Type="http://schemas.openxmlformats.org/officeDocument/2006/relationships/customXml" Target="../ink/ink1799.xml"/><Relationship Id="rId22" Type="http://schemas.openxmlformats.org/officeDocument/2006/relationships/customXml" Target="../ink/ink1691.xml"/><Relationship Id="rId43" Type="http://schemas.openxmlformats.org/officeDocument/2006/relationships/image" Target="../media/image1422.png"/><Relationship Id="rId64" Type="http://schemas.openxmlformats.org/officeDocument/2006/relationships/customXml" Target="../ink/ink1708.xml"/><Relationship Id="rId118" Type="http://schemas.openxmlformats.org/officeDocument/2006/relationships/customXml" Target="../ink/ink1732.xml"/><Relationship Id="rId139" Type="http://schemas.openxmlformats.org/officeDocument/2006/relationships/image" Target="../media/image1470.png"/><Relationship Id="rId85" Type="http://schemas.openxmlformats.org/officeDocument/2006/relationships/image" Target="../media/image1443.png"/><Relationship Id="rId150" Type="http://schemas.openxmlformats.org/officeDocument/2006/relationships/customXml" Target="../ink/ink1748.xml"/><Relationship Id="rId171" Type="http://schemas.openxmlformats.org/officeDocument/2006/relationships/image" Target="../media/image1486.png"/><Relationship Id="rId192" Type="http://schemas.openxmlformats.org/officeDocument/2006/relationships/customXml" Target="../ink/ink1766.xml"/><Relationship Id="rId206" Type="http://schemas.openxmlformats.org/officeDocument/2006/relationships/customXml" Target="../ink/ink1773.xml"/><Relationship Id="rId227" Type="http://schemas.openxmlformats.org/officeDocument/2006/relationships/image" Target="../media/image1514.png"/><Relationship Id="rId248" Type="http://schemas.openxmlformats.org/officeDocument/2006/relationships/customXml" Target="../ink/ink1794.xml"/><Relationship Id="rId269" Type="http://schemas.openxmlformats.org/officeDocument/2006/relationships/image" Target="../media/image1526.png"/><Relationship Id="rId12" Type="http://schemas.openxmlformats.org/officeDocument/2006/relationships/customXml" Target="../ink/ink1686.xml"/><Relationship Id="rId33" Type="http://schemas.openxmlformats.org/officeDocument/2006/relationships/image" Target="../media/image14170.png"/><Relationship Id="rId129" Type="http://schemas.openxmlformats.org/officeDocument/2006/relationships/image" Target="../media/image1465.png"/><Relationship Id="rId54" Type="http://schemas.openxmlformats.org/officeDocument/2006/relationships/customXml" Target="../ink/ink1703.xml"/><Relationship Id="rId70" Type="http://schemas.openxmlformats.org/officeDocument/2006/relationships/customXml" Target="../ink/ink1711.xml"/><Relationship Id="rId75" Type="http://schemas.openxmlformats.org/officeDocument/2006/relationships/image" Target="../media/image1438.png"/><Relationship Id="rId91" Type="http://schemas.openxmlformats.org/officeDocument/2006/relationships/image" Target="../media/image1446.png"/><Relationship Id="rId96" Type="http://schemas.openxmlformats.org/officeDocument/2006/relationships/customXml" Target="../ink/ink1724.xml"/><Relationship Id="rId140" Type="http://schemas.openxmlformats.org/officeDocument/2006/relationships/customXml" Target="../ink/ink1743.xml"/><Relationship Id="rId145" Type="http://schemas.openxmlformats.org/officeDocument/2006/relationships/image" Target="../media/image1473.png"/><Relationship Id="rId161" Type="http://schemas.openxmlformats.org/officeDocument/2006/relationships/image" Target="../media/image1481.png"/><Relationship Id="rId166" Type="http://schemas.openxmlformats.org/officeDocument/2006/relationships/customXml" Target="../ink/ink1753.xml"/><Relationship Id="rId182" Type="http://schemas.openxmlformats.org/officeDocument/2006/relationships/customXml" Target="../ink/ink1761.xml"/><Relationship Id="rId187" Type="http://schemas.openxmlformats.org/officeDocument/2006/relationships/image" Target="../media/image1494.png"/><Relationship Id="rId217" Type="http://schemas.openxmlformats.org/officeDocument/2006/relationships/image" Target="../media/image150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83.xml"/><Relationship Id="rId212" Type="http://schemas.openxmlformats.org/officeDocument/2006/relationships/customXml" Target="../ink/ink1776.xml"/><Relationship Id="rId233" Type="http://schemas.openxmlformats.org/officeDocument/2006/relationships/image" Target="../media/image1424.png"/><Relationship Id="rId238" Type="http://schemas.openxmlformats.org/officeDocument/2006/relationships/customXml" Target="../ink/ink1789.xml"/><Relationship Id="rId254" Type="http://schemas.openxmlformats.org/officeDocument/2006/relationships/customXml" Target="../ink/ink1797.xml"/><Relationship Id="rId259" Type="http://schemas.openxmlformats.org/officeDocument/2006/relationships/image" Target="../media/image1521.png"/><Relationship Id="rId28" Type="http://schemas.openxmlformats.org/officeDocument/2006/relationships/customXml" Target="../ink/ink1693.xml"/><Relationship Id="rId114" Type="http://schemas.openxmlformats.org/officeDocument/2006/relationships/customXml" Target="../ink/ink1730.xml"/><Relationship Id="rId119" Type="http://schemas.openxmlformats.org/officeDocument/2006/relationships/image" Target="../media/image1460.png"/><Relationship Id="rId270" Type="http://schemas.openxmlformats.org/officeDocument/2006/relationships/customXml" Target="../ink/ink1805.xml"/><Relationship Id="rId275" Type="http://schemas.openxmlformats.org/officeDocument/2006/relationships/image" Target="../media/image1529.png"/><Relationship Id="rId44" Type="http://schemas.openxmlformats.org/officeDocument/2006/relationships/customXml" Target="../ink/ink1701.xml"/><Relationship Id="rId60" Type="http://schemas.openxmlformats.org/officeDocument/2006/relationships/customXml" Target="../ink/ink1706.xml"/><Relationship Id="rId65" Type="http://schemas.openxmlformats.org/officeDocument/2006/relationships/image" Target="../media/image1433.png"/><Relationship Id="rId81" Type="http://schemas.openxmlformats.org/officeDocument/2006/relationships/image" Target="../media/image1441.png"/><Relationship Id="rId86" Type="http://schemas.openxmlformats.org/officeDocument/2006/relationships/customXml" Target="../ink/ink1719.xml"/><Relationship Id="rId130" Type="http://schemas.openxmlformats.org/officeDocument/2006/relationships/customXml" Target="../ink/ink1738.xml"/><Relationship Id="rId135" Type="http://schemas.openxmlformats.org/officeDocument/2006/relationships/image" Target="../media/image1468.png"/><Relationship Id="rId151" Type="http://schemas.openxmlformats.org/officeDocument/2006/relationships/image" Target="../media/image1476.png"/><Relationship Id="rId177" Type="http://schemas.openxmlformats.org/officeDocument/2006/relationships/image" Target="../media/image1489.png"/><Relationship Id="rId198" Type="http://schemas.openxmlformats.org/officeDocument/2006/relationships/customXml" Target="../ink/ink1769.xml"/><Relationship Id="rId172" Type="http://schemas.openxmlformats.org/officeDocument/2006/relationships/customXml" Target="../ink/ink1756.xml"/><Relationship Id="rId193" Type="http://schemas.openxmlformats.org/officeDocument/2006/relationships/image" Target="../media/image1497.png"/><Relationship Id="rId202" Type="http://schemas.openxmlformats.org/officeDocument/2006/relationships/customXml" Target="../ink/ink1771.xml"/><Relationship Id="rId207" Type="http://schemas.openxmlformats.org/officeDocument/2006/relationships/image" Target="../media/image1504.png"/><Relationship Id="rId223" Type="http://schemas.openxmlformats.org/officeDocument/2006/relationships/image" Target="../media/image1512.png"/><Relationship Id="rId228" Type="http://schemas.openxmlformats.org/officeDocument/2006/relationships/customXml" Target="../ink/ink1784.xml"/><Relationship Id="rId244" Type="http://schemas.openxmlformats.org/officeDocument/2006/relationships/customXml" Target="../ink/ink1792.xml"/><Relationship Id="rId249" Type="http://schemas.openxmlformats.org/officeDocument/2006/relationships/image" Target="../media/image1516.png"/><Relationship Id="rId13" Type="http://schemas.openxmlformats.org/officeDocument/2006/relationships/image" Target="../media/image14070.png"/><Relationship Id="rId18" Type="http://schemas.openxmlformats.org/officeDocument/2006/relationships/customXml" Target="../ink/ink1689.xml"/><Relationship Id="rId39" Type="http://schemas.openxmlformats.org/officeDocument/2006/relationships/image" Target="../media/image1420.png"/><Relationship Id="rId260" Type="http://schemas.openxmlformats.org/officeDocument/2006/relationships/customXml" Target="../ink/ink1800.xml"/><Relationship Id="rId265" Type="http://schemas.openxmlformats.org/officeDocument/2006/relationships/image" Target="../media/image1524.png"/><Relationship Id="rId34" Type="http://schemas.openxmlformats.org/officeDocument/2006/relationships/customXml" Target="../ink/ink1696.xml"/><Relationship Id="rId55" Type="http://schemas.openxmlformats.org/officeDocument/2006/relationships/image" Target="../media/image1428.png"/><Relationship Id="rId76" Type="http://schemas.openxmlformats.org/officeDocument/2006/relationships/customXml" Target="../ink/ink1714.xml"/><Relationship Id="rId97" Type="http://schemas.openxmlformats.org/officeDocument/2006/relationships/image" Target="../media/image1449.png"/><Relationship Id="rId104" Type="http://schemas.openxmlformats.org/officeDocument/2006/relationships/customXml" Target="../ink/ink1728.xml"/><Relationship Id="rId120" Type="http://schemas.openxmlformats.org/officeDocument/2006/relationships/customXml" Target="../ink/ink1733.xml"/><Relationship Id="rId125" Type="http://schemas.openxmlformats.org/officeDocument/2006/relationships/image" Target="../media/image1463.png"/><Relationship Id="rId141" Type="http://schemas.openxmlformats.org/officeDocument/2006/relationships/image" Target="../media/image1471.png"/><Relationship Id="rId146" Type="http://schemas.openxmlformats.org/officeDocument/2006/relationships/customXml" Target="../ink/ink1746.xml"/><Relationship Id="rId167" Type="http://schemas.openxmlformats.org/officeDocument/2006/relationships/image" Target="../media/image1484.png"/><Relationship Id="rId188" Type="http://schemas.openxmlformats.org/officeDocument/2006/relationships/customXml" Target="../ink/ink1764.xml"/><Relationship Id="rId7" Type="http://schemas.openxmlformats.org/officeDocument/2006/relationships/image" Target="../media/image14040.png"/><Relationship Id="rId71" Type="http://schemas.openxmlformats.org/officeDocument/2006/relationships/image" Target="../media/image1436.png"/><Relationship Id="rId92" Type="http://schemas.openxmlformats.org/officeDocument/2006/relationships/customXml" Target="../ink/ink1722.xml"/><Relationship Id="rId162" Type="http://schemas.openxmlformats.org/officeDocument/2006/relationships/customXml" Target="../ink/ink1751.xml"/><Relationship Id="rId183" Type="http://schemas.openxmlformats.org/officeDocument/2006/relationships/image" Target="../media/image1492.png"/><Relationship Id="rId213" Type="http://schemas.openxmlformats.org/officeDocument/2006/relationships/image" Target="../media/image1507.png"/><Relationship Id="rId218" Type="http://schemas.openxmlformats.org/officeDocument/2006/relationships/customXml" Target="../ink/ink1779.xml"/><Relationship Id="rId234" Type="http://schemas.openxmlformats.org/officeDocument/2006/relationships/customXml" Target="../ink/ink1787.xml"/><Relationship Id="rId239" Type="http://schemas.openxmlformats.org/officeDocument/2006/relationships/image" Target="../media/image1454.png"/><Relationship Id="rId2" Type="http://schemas.openxmlformats.org/officeDocument/2006/relationships/customXml" Target="../ink/ink1681.xml"/><Relationship Id="rId29" Type="http://schemas.openxmlformats.org/officeDocument/2006/relationships/image" Target="../media/image14150.png"/><Relationship Id="rId250" Type="http://schemas.openxmlformats.org/officeDocument/2006/relationships/customXml" Target="../ink/ink1795.xml"/><Relationship Id="rId255" Type="http://schemas.openxmlformats.org/officeDocument/2006/relationships/image" Target="../media/image1519.png"/><Relationship Id="rId271" Type="http://schemas.openxmlformats.org/officeDocument/2006/relationships/image" Target="../media/image1527.png"/><Relationship Id="rId40" Type="http://schemas.openxmlformats.org/officeDocument/2006/relationships/customXml" Target="../ink/ink1699.xml"/><Relationship Id="rId66" Type="http://schemas.openxmlformats.org/officeDocument/2006/relationships/customXml" Target="../ink/ink1709.xml"/><Relationship Id="rId87" Type="http://schemas.openxmlformats.org/officeDocument/2006/relationships/image" Target="../media/image1444.png"/><Relationship Id="rId115" Type="http://schemas.openxmlformats.org/officeDocument/2006/relationships/image" Target="../media/image1458.png"/><Relationship Id="rId131" Type="http://schemas.openxmlformats.org/officeDocument/2006/relationships/image" Target="../media/image1466.png"/><Relationship Id="rId136" Type="http://schemas.openxmlformats.org/officeDocument/2006/relationships/customXml" Target="../ink/ink1741.xml"/><Relationship Id="rId178" Type="http://schemas.openxmlformats.org/officeDocument/2006/relationships/customXml" Target="../ink/ink1759.xml"/><Relationship Id="rId61" Type="http://schemas.openxmlformats.org/officeDocument/2006/relationships/image" Target="../media/image1431.png"/><Relationship Id="rId82" Type="http://schemas.openxmlformats.org/officeDocument/2006/relationships/customXml" Target="../ink/ink1717.xml"/><Relationship Id="rId152" Type="http://schemas.openxmlformats.org/officeDocument/2006/relationships/customXml" Target="../ink/ink1749.xml"/><Relationship Id="rId173" Type="http://schemas.openxmlformats.org/officeDocument/2006/relationships/image" Target="../media/image1487.png"/><Relationship Id="rId194" Type="http://schemas.openxmlformats.org/officeDocument/2006/relationships/customXml" Target="../ink/ink1767.xml"/><Relationship Id="rId199" Type="http://schemas.openxmlformats.org/officeDocument/2006/relationships/image" Target="../media/image1500.png"/><Relationship Id="rId203" Type="http://schemas.openxmlformats.org/officeDocument/2006/relationships/image" Target="../media/image1502.png"/><Relationship Id="rId208" Type="http://schemas.openxmlformats.org/officeDocument/2006/relationships/customXml" Target="../ink/ink1774.xml"/><Relationship Id="rId229" Type="http://schemas.openxmlformats.org/officeDocument/2006/relationships/image" Target="../media/image1515.png"/><Relationship Id="rId19" Type="http://schemas.openxmlformats.org/officeDocument/2006/relationships/image" Target="../media/image14101.png"/><Relationship Id="rId224" Type="http://schemas.openxmlformats.org/officeDocument/2006/relationships/customXml" Target="../ink/ink1782.xml"/><Relationship Id="rId240" Type="http://schemas.openxmlformats.org/officeDocument/2006/relationships/customXml" Target="../ink/ink1790.xml"/><Relationship Id="rId245" Type="http://schemas.openxmlformats.org/officeDocument/2006/relationships/image" Target="../media/image1478.png"/><Relationship Id="rId261" Type="http://schemas.openxmlformats.org/officeDocument/2006/relationships/image" Target="../media/image1522.png"/><Relationship Id="rId266" Type="http://schemas.openxmlformats.org/officeDocument/2006/relationships/customXml" Target="../ink/ink1803.xml"/><Relationship Id="rId14" Type="http://schemas.openxmlformats.org/officeDocument/2006/relationships/customXml" Target="../ink/ink1687.xml"/><Relationship Id="rId30" Type="http://schemas.openxmlformats.org/officeDocument/2006/relationships/customXml" Target="../ink/ink1694.xml"/><Relationship Id="rId35" Type="http://schemas.openxmlformats.org/officeDocument/2006/relationships/image" Target="../media/image14180.png"/><Relationship Id="rId56" Type="http://schemas.openxmlformats.org/officeDocument/2006/relationships/customXml" Target="../ink/ink1704.xml"/><Relationship Id="rId77" Type="http://schemas.openxmlformats.org/officeDocument/2006/relationships/image" Target="../media/image1439.png"/><Relationship Id="rId100" Type="http://schemas.openxmlformats.org/officeDocument/2006/relationships/customXml" Target="../ink/ink1726.xml"/><Relationship Id="rId126" Type="http://schemas.openxmlformats.org/officeDocument/2006/relationships/customXml" Target="../ink/ink1736.xml"/><Relationship Id="rId147" Type="http://schemas.openxmlformats.org/officeDocument/2006/relationships/image" Target="../media/image1474.png"/><Relationship Id="rId168" Type="http://schemas.openxmlformats.org/officeDocument/2006/relationships/customXml" Target="../ink/ink1754.xml"/><Relationship Id="rId8" Type="http://schemas.openxmlformats.org/officeDocument/2006/relationships/customXml" Target="../ink/ink1684.xml"/><Relationship Id="rId51" Type="http://schemas.openxmlformats.org/officeDocument/2006/relationships/image" Target="../media/image1426.png"/><Relationship Id="rId72" Type="http://schemas.openxmlformats.org/officeDocument/2006/relationships/customXml" Target="../ink/ink1712.xml"/><Relationship Id="rId93" Type="http://schemas.openxmlformats.org/officeDocument/2006/relationships/image" Target="../media/image1447.png"/><Relationship Id="rId98" Type="http://schemas.openxmlformats.org/officeDocument/2006/relationships/customXml" Target="../ink/ink1725.xml"/><Relationship Id="rId121" Type="http://schemas.openxmlformats.org/officeDocument/2006/relationships/image" Target="../media/image1461.png"/><Relationship Id="rId142" Type="http://schemas.openxmlformats.org/officeDocument/2006/relationships/customXml" Target="../ink/ink1744.xml"/><Relationship Id="rId163" Type="http://schemas.openxmlformats.org/officeDocument/2006/relationships/image" Target="../media/image1482.png"/><Relationship Id="rId184" Type="http://schemas.openxmlformats.org/officeDocument/2006/relationships/customXml" Target="../ink/ink1762.xml"/><Relationship Id="rId189" Type="http://schemas.openxmlformats.org/officeDocument/2006/relationships/image" Target="../media/image1495.png"/><Relationship Id="rId219" Type="http://schemas.openxmlformats.org/officeDocument/2006/relationships/image" Target="../media/image1510.png"/><Relationship Id="rId3" Type="http://schemas.openxmlformats.org/officeDocument/2006/relationships/image" Target="../media/image14020.png"/><Relationship Id="rId214" Type="http://schemas.openxmlformats.org/officeDocument/2006/relationships/customXml" Target="../ink/ink1777.xml"/><Relationship Id="rId230" Type="http://schemas.openxmlformats.org/officeDocument/2006/relationships/customXml" Target="../ink/ink1785.xml"/><Relationship Id="rId235" Type="http://schemas.openxmlformats.org/officeDocument/2006/relationships/image" Target="../media/image1425.png"/><Relationship Id="rId251" Type="http://schemas.openxmlformats.org/officeDocument/2006/relationships/image" Target="../media/image1517.png"/><Relationship Id="rId256" Type="http://schemas.openxmlformats.org/officeDocument/2006/relationships/customXml" Target="../ink/ink1798.xml"/><Relationship Id="rId25" Type="http://schemas.openxmlformats.org/officeDocument/2006/relationships/image" Target="../media/image14130.png"/><Relationship Id="rId67" Type="http://schemas.openxmlformats.org/officeDocument/2006/relationships/image" Target="../media/image1434.png"/><Relationship Id="rId116" Type="http://schemas.openxmlformats.org/officeDocument/2006/relationships/customXml" Target="../ink/ink1731.xml"/><Relationship Id="rId137" Type="http://schemas.openxmlformats.org/officeDocument/2006/relationships/image" Target="../media/image1469.png"/><Relationship Id="rId272" Type="http://schemas.openxmlformats.org/officeDocument/2006/relationships/customXml" Target="../ink/ink1806.xml"/><Relationship Id="rId20" Type="http://schemas.openxmlformats.org/officeDocument/2006/relationships/customXml" Target="../ink/ink1690.xml"/><Relationship Id="rId41" Type="http://schemas.openxmlformats.org/officeDocument/2006/relationships/image" Target="../media/image1421.png"/><Relationship Id="rId62" Type="http://schemas.openxmlformats.org/officeDocument/2006/relationships/customXml" Target="../ink/ink1707.xml"/><Relationship Id="rId83" Type="http://schemas.openxmlformats.org/officeDocument/2006/relationships/image" Target="../media/image1442.png"/><Relationship Id="rId88" Type="http://schemas.openxmlformats.org/officeDocument/2006/relationships/customXml" Target="../ink/ink1720.xml"/><Relationship Id="rId111" Type="http://schemas.openxmlformats.org/officeDocument/2006/relationships/image" Target="../media/image1456.png"/><Relationship Id="rId132" Type="http://schemas.openxmlformats.org/officeDocument/2006/relationships/customXml" Target="../ink/ink1739.xml"/><Relationship Id="rId174" Type="http://schemas.openxmlformats.org/officeDocument/2006/relationships/customXml" Target="../ink/ink1757.xml"/><Relationship Id="rId179" Type="http://schemas.openxmlformats.org/officeDocument/2006/relationships/image" Target="../media/image1490.png"/><Relationship Id="rId195" Type="http://schemas.openxmlformats.org/officeDocument/2006/relationships/image" Target="../media/image1498.png"/><Relationship Id="rId209" Type="http://schemas.openxmlformats.org/officeDocument/2006/relationships/image" Target="../media/image1505.png"/><Relationship Id="rId190" Type="http://schemas.openxmlformats.org/officeDocument/2006/relationships/customXml" Target="../ink/ink1765.xml"/><Relationship Id="rId204" Type="http://schemas.openxmlformats.org/officeDocument/2006/relationships/customXml" Target="../ink/ink1772.xml"/><Relationship Id="rId220" Type="http://schemas.openxmlformats.org/officeDocument/2006/relationships/customXml" Target="../ink/ink1780.xml"/><Relationship Id="rId225" Type="http://schemas.openxmlformats.org/officeDocument/2006/relationships/image" Target="../media/image1513.png"/><Relationship Id="rId241" Type="http://schemas.openxmlformats.org/officeDocument/2006/relationships/image" Target="../media/image1455.png"/><Relationship Id="rId246" Type="http://schemas.openxmlformats.org/officeDocument/2006/relationships/customXml" Target="../ink/ink1793.xml"/><Relationship Id="rId267" Type="http://schemas.openxmlformats.org/officeDocument/2006/relationships/image" Target="../media/image1525.png"/><Relationship Id="rId15" Type="http://schemas.openxmlformats.org/officeDocument/2006/relationships/image" Target="../media/image14080.png"/><Relationship Id="rId36" Type="http://schemas.openxmlformats.org/officeDocument/2006/relationships/customXml" Target="../ink/ink1697.xml"/><Relationship Id="rId57" Type="http://schemas.openxmlformats.org/officeDocument/2006/relationships/image" Target="../media/image1429.png"/><Relationship Id="rId127" Type="http://schemas.openxmlformats.org/officeDocument/2006/relationships/image" Target="../media/image1464.png"/><Relationship Id="rId262" Type="http://schemas.openxmlformats.org/officeDocument/2006/relationships/customXml" Target="../ink/ink1801.xml"/><Relationship Id="rId10" Type="http://schemas.openxmlformats.org/officeDocument/2006/relationships/customXml" Target="../ink/ink1685.xml"/><Relationship Id="rId31" Type="http://schemas.openxmlformats.org/officeDocument/2006/relationships/image" Target="../media/image14160.png"/><Relationship Id="rId52" Type="http://schemas.openxmlformats.org/officeDocument/2006/relationships/customXml" Target="../ink/ink1702.xml"/><Relationship Id="rId73" Type="http://schemas.openxmlformats.org/officeDocument/2006/relationships/image" Target="../media/image1437.png"/><Relationship Id="rId78" Type="http://schemas.openxmlformats.org/officeDocument/2006/relationships/customXml" Target="../ink/ink1715.xml"/><Relationship Id="rId94" Type="http://schemas.openxmlformats.org/officeDocument/2006/relationships/customXml" Target="../ink/ink1723.xml"/><Relationship Id="rId99" Type="http://schemas.openxmlformats.org/officeDocument/2006/relationships/image" Target="../media/image1450.png"/><Relationship Id="rId101" Type="http://schemas.openxmlformats.org/officeDocument/2006/relationships/image" Target="../media/image1451.png"/><Relationship Id="rId122" Type="http://schemas.openxmlformats.org/officeDocument/2006/relationships/customXml" Target="../ink/ink1734.xml"/><Relationship Id="rId143" Type="http://schemas.openxmlformats.org/officeDocument/2006/relationships/image" Target="../media/image1472.png"/><Relationship Id="rId148" Type="http://schemas.openxmlformats.org/officeDocument/2006/relationships/customXml" Target="../ink/ink1747.xml"/><Relationship Id="rId164" Type="http://schemas.openxmlformats.org/officeDocument/2006/relationships/customXml" Target="../ink/ink1752.xml"/><Relationship Id="rId169" Type="http://schemas.openxmlformats.org/officeDocument/2006/relationships/image" Target="../media/image1485.png"/><Relationship Id="rId185" Type="http://schemas.openxmlformats.org/officeDocument/2006/relationships/image" Target="../media/image1493.png"/><Relationship Id="rId4" Type="http://schemas.openxmlformats.org/officeDocument/2006/relationships/customXml" Target="../ink/ink1682.xml"/><Relationship Id="rId9" Type="http://schemas.openxmlformats.org/officeDocument/2006/relationships/image" Target="../media/image14050.png"/><Relationship Id="rId180" Type="http://schemas.openxmlformats.org/officeDocument/2006/relationships/customXml" Target="../ink/ink1760.xml"/><Relationship Id="rId210" Type="http://schemas.openxmlformats.org/officeDocument/2006/relationships/customXml" Target="../ink/ink1775.xml"/><Relationship Id="rId215" Type="http://schemas.openxmlformats.org/officeDocument/2006/relationships/image" Target="../media/image1508.png"/><Relationship Id="rId236" Type="http://schemas.openxmlformats.org/officeDocument/2006/relationships/customXml" Target="../ink/ink1788.xml"/><Relationship Id="rId257" Type="http://schemas.openxmlformats.org/officeDocument/2006/relationships/image" Target="../media/image1520.png"/><Relationship Id="rId26" Type="http://schemas.openxmlformats.org/officeDocument/2006/relationships/customXml" Target="../ink/ink1692.xml"/><Relationship Id="rId231" Type="http://schemas.openxmlformats.org/officeDocument/2006/relationships/image" Target="../media/image1423.png"/><Relationship Id="rId252" Type="http://schemas.openxmlformats.org/officeDocument/2006/relationships/customXml" Target="../ink/ink1796.xml"/><Relationship Id="rId273" Type="http://schemas.openxmlformats.org/officeDocument/2006/relationships/image" Target="../media/image1528.png"/><Relationship Id="rId68" Type="http://schemas.openxmlformats.org/officeDocument/2006/relationships/customXml" Target="../ink/ink1710.xml"/><Relationship Id="rId89" Type="http://schemas.openxmlformats.org/officeDocument/2006/relationships/image" Target="../media/image1445.png"/><Relationship Id="rId112" Type="http://schemas.openxmlformats.org/officeDocument/2006/relationships/customXml" Target="../ink/ink1729.xml"/><Relationship Id="rId133" Type="http://schemas.openxmlformats.org/officeDocument/2006/relationships/image" Target="../media/image1467.png"/><Relationship Id="rId175" Type="http://schemas.openxmlformats.org/officeDocument/2006/relationships/image" Target="../media/image1488.png"/><Relationship Id="rId196" Type="http://schemas.openxmlformats.org/officeDocument/2006/relationships/customXml" Target="../ink/ink1768.xml"/><Relationship Id="rId200" Type="http://schemas.openxmlformats.org/officeDocument/2006/relationships/customXml" Target="../ink/ink1770.xml"/><Relationship Id="rId16" Type="http://schemas.openxmlformats.org/officeDocument/2006/relationships/customXml" Target="../ink/ink1688.xml"/><Relationship Id="rId221" Type="http://schemas.openxmlformats.org/officeDocument/2006/relationships/image" Target="../media/image1511.png"/><Relationship Id="rId242" Type="http://schemas.openxmlformats.org/officeDocument/2006/relationships/customXml" Target="../ink/ink1791.xml"/><Relationship Id="rId263" Type="http://schemas.openxmlformats.org/officeDocument/2006/relationships/image" Target="../media/image1523.png"/><Relationship Id="rId37" Type="http://schemas.openxmlformats.org/officeDocument/2006/relationships/image" Target="../media/image1419.png"/><Relationship Id="rId58" Type="http://schemas.openxmlformats.org/officeDocument/2006/relationships/customXml" Target="../ink/ink1705.xml"/><Relationship Id="rId79" Type="http://schemas.openxmlformats.org/officeDocument/2006/relationships/image" Target="../media/image1440.png"/><Relationship Id="rId102" Type="http://schemas.openxmlformats.org/officeDocument/2006/relationships/customXml" Target="../ink/ink1727.xml"/><Relationship Id="rId123" Type="http://schemas.openxmlformats.org/officeDocument/2006/relationships/image" Target="../media/image1462.png"/><Relationship Id="rId144" Type="http://schemas.openxmlformats.org/officeDocument/2006/relationships/customXml" Target="../ink/ink1745.xml"/><Relationship Id="rId90" Type="http://schemas.openxmlformats.org/officeDocument/2006/relationships/customXml" Target="../ink/ink1721.xml"/><Relationship Id="rId165" Type="http://schemas.openxmlformats.org/officeDocument/2006/relationships/image" Target="../media/image1483.png"/><Relationship Id="rId186" Type="http://schemas.openxmlformats.org/officeDocument/2006/relationships/customXml" Target="../ink/ink1763.xml"/><Relationship Id="rId211" Type="http://schemas.openxmlformats.org/officeDocument/2006/relationships/image" Target="../media/image1506.png"/><Relationship Id="rId232" Type="http://schemas.openxmlformats.org/officeDocument/2006/relationships/customXml" Target="../ink/ink1786.xml"/><Relationship Id="rId253" Type="http://schemas.openxmlformats.org/officeDocument/2006/relationships/image" Target="../media/image1518.png"/><Relationship Id="rId274" Type="http://schemas.openxmlformats.org/officeDocument/2006/relationships/customXml" Target="../ink/ink1807.xml"/><Relationship Id="rId27" Type="http://schemas.openxmlformats.org/officeDocument/2006/relationships/image" Target="../media/image14140.png"/><Relationship Id="rId69" Type="http://schemas.openxmlformats.org/officeDocument/2006/relationships/image" Target="../media/image1435.png"/><Relationship Id="rId113" Type="http://schemas.openxmlformats.org/officeDocument/2006/relationships/image" Target="../media/image1457.png"/><Relationship Id="rId134" Type="http://schemas.openxmlformats.org/officeDocument/2006/relationships/customXml" Target="../ink/ink1740.xml"/><Relationship Id="rId80" Type="http://schemas.openxmlformats.org/officeDocument/2006/relationships/customXml" Target="../ink/ink1716.xml"/><Relationship Id="rId176" Type="http://schemas.openxmlformats.org/officeDocument/2006/relationships/customXml" Target="../ink/ink1758.xml"/><Relationship Id="rId197" Type="http://schemas.openxmlformats.org/officeDocument/2006/relationships/image" Target="../media/image1499.png"/><Relationship Id="rId201" Type="http://schemas.openxmlformats.org/officeDocument/2006/relationships/image" Target="../media/image1501.png"/><Relationship Id="rId222" Type="http://schemas.openxmlformats.org/officeDocument/2006/relationships/customXml" Target="../ink/ink1781.xml"/><Relationship Id="rId243" Type="http://schemas.openxmlformats.org/officeDocument/2006/relationships/image" Target="../media/image1477.png"/><Relationship Id="rId264" Type="http://schemas.openxmlformats.org/officeDocument/2006/relationships/customXml" Target="../ink/ink1802.xml"/><Relationship Id="rId17" Type="http://schemas.openxmlformats.org/officeDocument/2006/relationships/image" Target="../media/image14090.png"/><Relationship Id="rId38" Type="http://schemas.openxmlformats.org/officeDocument/2006/relationships/customXml" Target="../ink/ink1698.xml"/><Relationship Id="rId59" Type="http://schemas.openxmlformats.org/officeDocument/2006/relationships/image" Target="../media/image1430.png"/><Relationship Id="rId103" Type="http://schemas.openxmlformats.org/officeDocument/2006/relationships/image" Target="../media/image1452.png"/><Relationship Id="rId124" Type="http://schemas.openxmlformats.org/officeDocument/2006/relationships/customXml" Target="../ink/ink1735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71.png"/><Relationship Id="rId21" Type="http://schemas.openxmlformats.org/officeDocument/2006/relationships/image" Target="../media/image15250.png"/><Relationship Id="rId42" Type="http://schemas.openxmlformats.org/officeDocument/2006/relationships/customXml" Target="../ink/ink1828.xml"/><Relationship Id="rId63" Type="http://schemas.openxmlformats.org/officeDocument/2006/relationships/customXml" Target="../ink/ink1839.xml"/><Relationship Id="rId84" Type="http://schemas.openxmlformats.org/officeDocument/2006/relationships/image" Target="../media/image1555.png"/><Relationship Id="rId138" Type="http://schemas.openxmlformats.org/officeDocument/2006/relationships/customXml" Target="../ink/ink1877.xml"/><Relationship Id="rId159" Type="http://schemas.openxmlformats.org/officeDocument/2006/relationships/image" Target="../media/image1592.png"/><Relationship Id="rId170" Type="http://schemas.openxmlformats.org/officeDocument/2006/relationships/customXml" Target="../ink/ink1893.xml"/><Relationship Id="rId191" Type="http://schemas.openxmlformats.org/officeDocument/2006/relationships/image" Target="../media/image1608.png"/><Relationship Id="rId205" Type="http://schemas.openxmlformats.org/officeDocument/2006/relationships/image" Target="../media/image1615.png"/><Relationship Id="rId226" Type="http://schemas.openxmlformats.org/officeDocument/2006/relationships/customXml" Target="../ink/ink1920.xml"/><Relationship Id="rId247" Type="http://schemas.openxmlformats.org/officeDocument/2006/relationships/image" Target="../media/image1636.png"/><Relationship Id="rId107" Type="http://schemas.openxmlformats.org/officeDocument/2006/relationships/image" Target="../media/image1566.png"/><Relationship Id="rId11" Type="http://schemas.openxmlformats.org/officeDocument/2006/relationships/image" Target="../media/image15200.png"/><Relationship Id="rId32" Type="http://schemas.openxmlformats.org/officeDocument/2006/relationships/customXml" Target="../ink/ink1823.xml"/><Relationship Id="rId53" Type="http://schemas.openxmlformats.org/officeDocument/2006/relationships/customXml" Target="../ink/ink1834.xml"/><Relationship Id="rId74" Type="http://schemas.openxmlformats.org/officeDocument/2006/relationships/image" Target="../media/image1550.png"/><Relationship Id="rId128" Type="http://schemas.openxmlformats.org/officeDocument/2006/relationships/customXml" Target="../ink/ink1872.xml"/><Relationship Id="rId149" Type="http://schemas.openxmlformats.org/officeDocument/2006/relationships/image" Target="../media/image1587.png"/><Relationship Id="rId5" Type="http://schemas.openxmlformats.org/officeDocument/2006/relationships/image" Target="../media/image15170.png"/><Relationship Id="rId95" Type="http://schemas.openxmlformats.org/officeDocument/2006/relationships/image" Target="../media/image1560.png"/><Relationship Id="rId160" Type="http://schemas.openxmlformats.org/officeDocument/2006/relationships/customXml" Target="../ink/ink1888.xml"/><Relationship Id="rId181" Type="http://schemas.openxmlformats.org/officeDocument/2006/relationships/image" Target="../media/image1603.png"/><Relationship Id="rId216" Type="http://schemas.openxmlformats.org/officeDocument/2006/relationships/customXml" Target="../ink/ink1915.xml"/><Relationship Id="rId237" Type="http://schemas.openxmlformats.org/officeDocument/2006/relationships/image" Target="../media/image1631.png"/><Relationship Id="rId22" Type="http://schemas.openxmlformats.org/officeDocument/2006/relationships/customXml" Target="../ink/ink1818.xml"/><Relationship Id="rId43" Type="http://schemas.openxmlformats.org/officeDocument/2006/relationships/image" Target="../media/image1535.png"/><Relationship Id="rId64" Type="http://schemas.openxmlformats.org/officeDocument/2006/relationships/image" Target="../media/image1545.png"/><Relationship Id="rId118" Type="http://schemas.openxmlformats.org/officeDocument/2006/relationships/customXml" Target="../ink/ink1867.xml"/><Relationship Id="rId139" Type="http://schemas.openxmlformats.org/officeDocument/2006/relationships/image" Target="../media/image1582.png"/><Relationship Id="rId85" Type="http://schemas.openxmlformats.org/officeDocument/2006/relationships/customXml" Target="../ink/ink1850.xml"/><Relationship Id="rId150" Type="http://schemas.openxmlformats.org/officeDocument/2006/relationships/customXml" Target="../ink/ink1883.xml"/><Relationship Id="rId171" Type="http://schemas.openxmlformats.org/officeDocument/2006/relationships/image" Target="../media/image1598.png"/><Relationship Id="rId192" Type="http://schemas.openxmlformats.org/officeDocument/2006/relationships/customXml" Target="../ink/ink1904.xml"/><Relationship Id="rId206" Type="http://schemas.openxmlformats.org/officeDocument/2006/relationships/customXml" Target="../ink/ink1910.xml"/><Relationship Id="rId227" Type="http://schemas.openxmlformats.org/officeDocument/2006/relationships/image" Target="../media/image1626.png"/><Relationship Id="rId248" Type="http://schemas.openxmlformats.org/officeDocument/2006/relationships/customXml" Target="../ink/ink1931.xml"/><Relationship Id="rId12" Type="http://schemas.openxmlformats.org/officeDocument/2006/relationships/customXml" Target="../ink/ink1813.xml"/><Relationship Id="rId17" Type="http://schemas.openxmlformats.org/officeDocument/2006/relationships/image" Target="../media/image15230.png"/><Relationship Id="rId33" Type="http://schemas.openxmlformats.org/officeDocument/2006/relationships/image" Target="../media/image1531.png"/><Relationship Id="rId38" Type="http://schemas.openxmlformats.org/officeDocument/2006/relationships/customXml" Target="../ink/ink1826.xml"/><Relationship Id="rId59" Type="http://schemas.openxmlformats.org/officeDocument/2006/relationships/customXml" Target="../ink/ink1837.xml"/><Relationship Id="rId103" Type="http://schemas.openxmlformats.org/officeDocument/2006/relationships/image" Target="../media/image1564.png"/><Relationship Id="rId108" Type="http://schemas.openxmlformats.org/officeDocument/2006/relationships/customXml" Target="../ink/ink1862.xml"/><Relationship Id="rId124" Type="http://schemas.openxmlformats.org/officeDocument/2006/relationships/customXml" Target="../ink/ink1870.xml"/><Relationship Id="rId129" Type="http://schemas.openxmlformats.org/officeDocument/2006/relationships/image" Target="../media/image1577.png"/><Relationship Id="rId54" Type="http://schemas.openxmlformats.org/officeDocument/2006/relationships/image" Target="../media/image1540.png"/><Relationship Id="rId70" Type="http://schemas.openxmlformats.org/officeDocument/2006/relationships/image" Target="../media/image1548.png"/><Relationship Id="rId75" Type="http://schemas.openxmlformats.org/officeDocument/2006/relationships/customXml" Target="../ink/ink1845.xml"/><Relationship Id="rId91" Type="http://schemas.openxmlformats.org/officeDocument/2006/relationships/image" Target="../media/image1558.png"/><Relationship Id="rId96" Type="http://schemas.openxmlformats.org/officeDocument/2006/relationships/customXml" Target="../ink/ink1856.xml"/><Relationship Id="rId140" Type="http://schemas.openxmlformats.org/officeDocument/2006/relationships/customXml" Target="../ink/ink1878.xml"/><Relationship Id="rId145" Type="http://schemas.openxmlformats.org/officeDocument/2006/relationships/image" Target="../media/image1585.png"/><Relationship Id="rId161" Type="http://schemas.openxmlformats.org/officeDocument/2006/relationships/image" Target="../media/image1593.png"/><Relationship Id="rId166" Type="http://schemas.openxmlformats.org/officeDocument/2006/relationships/customXml" Target="../ink/ink1891.xml"/><Relationship Id="rId182" Type="http://schemas.openxmlformats.org/officeDocument/2006/relationships/customXml" Target="../ink/ink1899.xml"/><Relationship Id="rId187" Type="http://schemas.openxmlformats.org/officeDocument/2006/relationships/image" Target="../media/image1606.png"/><Relationship Id="rId217" Type="http://schemas.openxmlformats.org/officeDocument/2006/relationships/image" Target="../media/image162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10.xml"/><Relationship Id="rId212" Type="http://schemas.openxmlformats.org/officeDocument/2006/relationships/customXml" Target="../ink/ink1913.xml"/><Relationship Id="rId233" Type="http://schemas.openxmlformats.org/officeDocument/2006/relationships/image" Target="../media/image1629.png"/><Relationship Id="rId238" Type="http://schemas.openxmlformats.org/officeDocument/2006/relationships/customXml" Target="../ink/ink1926.xml"/><Relationship Id="rId23" Type="http://schemas.openxmlformats.org/officeDocument/2006/relationships/image" Target="../media/image15260.png"/><Relationship Id="rId28" Type="http://schemas.openxmlformats.org/officeDocument/2006/relationships/customXml" Target="../ink/ink1821.xml"/><Relationship Id="rId49" Type="http://schemas.openxmlformats.org/officeDocument/2006/relationships/customXml" Target="../ink/ink1832.xml"/><Relationship Id="rId114" Type="http://schemas.openxmlformats.org/officeDocument/2006/relationships/customXml" Target="../ink/ink1865.xml"/><Relationship Id="rId119" Type="http://schemas.openxmlformats.org/officeDocument/2006/relationships/image" Target="../media/image1572.png"/><Relationship Id="rId44" Type="http://schemas.openxmlformats.org/officeDocument/2006/relationships/customXml" Target="../ink/ink1829.xml"/><Relationship Id="rId60" Type="http://schemas.openxmlformats.org/officeDocument/2006/relationships/image" Target="../media/image1543.png"/><Relationship Id="rId65" Type="http://schemas.openxmlformats.org/officeDocument/2006/relationships/customXml" Target="../ink/ink1840.xml"/><Relationship Id="rId81" Type="http://schemas.openxmlformats.org/officeDocument/2006/relationships/customXml" Target="../ink/ink1848.xml"/><Relationship Id="rId86" Type="http://schemas.openxmlformats.org/officeDocument/2006/relationships/image" Target="../media/image1556.png"/><Relationship Id="rId130" Type="http://schemas.openxmlformats.org/officeDocument/2006/relationships/customXml" Target="../ink/ink1873.xml"/><Relationship Id="rId135" Type="http://schemas.openxmlformats.org/officeDocument/2006/relationships/image" Target="../media/image1580.png"/><Relationship Id="rId151" Type="http://schemas.openxmlformats.org/officeDocument/2006/relationships/image" Target="../media/image1588.png"/><Relationship Id="rId156" Type="http://schemas.openxmlformats.org/officeDocument/2006/relationships/customXml" Target="../ink/ink1886.xml"/><Relationship Id="rId177" Type="http://schemas.openxmlformats.org/officeDocument/2006/relationships/image" Target="../media/image1601.png"/><Relationship Id="rId198" Type="http://schemas.openxmlformats.org/officeDocument/2006/relationships/customXml" Target="../ink/ink1907.xml"/><Relationship Id="rId172" Type="http://schemas.openxmlformats.org/officeDocument/2006/relationships/customXml" Target="../ink/ink1894.xml"/><Relationship Id="rId193" Type="http://schemas.openxmlformats.org/officeDocument/2006/relationships/image" Target="../media/image1609.png"/><Relationship Id="rId202" Type="http://schemas.openxmlformats.org/officeDocument/2006/relationships/customXml" Target="../ink/ink1909.xml"/><Relationship Id="rId207" Type="http://schemas.openxmlformats.org/officeDocument/2006/relationships/image" Target="../media/image1616.png"/><Relationship Id="rId223" Type="http://schemas.openxmlformats.org/officeDocument/2006/relationships/image" Target="../media/image1624.png"/><Relationship Id="rId228" Type="http://schemas.openxmlformats.org/officeDocument/2006/relationships/customXml" Target="../ink/ink1921.xml"/><Relationship Id="rId244" Type="http://schemas.openxmlformats.org/officeDocument/2006/relationships/customXml" Target="../ink/ink1929.xml"/><Relationship Id="rId249" Type="http://schemas.openxmlformats.org/officeDocument/2006/relationships/image" Target="../media/image1637.png"/><Relationship Id="rId13" Type="http://schemas.openxmlformats.org/officeDocument/2006/relationships/image" Target="../media/image15210.png"/><Relationship Id="rId18" Type="http://schemas.openxmlformats.org/officeDocument/2006/relationships/customXml" Target="../ink/ink1816.xml"/><Relationship Id="rId39" Type="http://schemas.openxmlformats.org/officeDocument/2006/relationships/image" Target="../media/image1462.png"/><Relationship Id="rId109" Type="http://schemas.openxmlformats.org/officeDocument/2006/relationships/image" Target="../media/image1567.png"/><Relationship Id="rId34" Type="http://schemas.openxmlformats.org/officeDocument/2006/relationships/customXml" Target="../ink/ink1824.xml"/><Relationship Id="rId50" Type="http://schemas.openxmlformats.org/officeDocument/2006/relationships/image" Target="../media/image1538.png"/><Relationship Id="rId55" Type="http://schemas.openxmlformats.org/officeDocument/2006/relationships/customXml" Target="../ink/ink1835.xml"/><Relationship Id="rId76" Type="http://schemas.openxmlformats.org/officeDocument/2006/relationships/image" Target="../media/image1551.png"/><Relationship Id="rId97" Type="http://schemas.openxmlformats.org/officeDocument/2006/relationships/image" Target="../media/image1561.png"/><Relationship Id="rId104" Type="http://schemas.openxmlformats.org/officeDocument/2006/relationships/customXml" Target="../ink/ink1860.xml"/><Relationship Id="rId120" Type="http://schemas.openxmlformats.org/officeDocument/2006/relationships/customXml" Target="../ink/ink1868.xml"/><Relationship Id="rId125" Type="http://schemas.openxmlformats.org/officeDocument/2006/relationships/image" Target="../media/image1575.png"/><Relationship Id="rId141" Type="http://schemas.openxmlformats.org/officeDocument/2006/relationships/image" Target="../media/image1583.png"/><Relationship Id="rId146" Type="http://schemas.openxmlformats.org/officeDocument/2006/relationships/customXml" Target="../ink/ink1881.xml"/><Relationship Id="rId167" Type="http://schemas.openxmlformats.org/officeDocument/2006/relationships/image" Target="../media/image1596.png"/><Relationship Id="rId188" Type="http://schemas.openxmlformats.org/officeDocument/2006/relationships/customXml" Target="../ink/ink1902.xml"/><Relationship Id="rId7" Type="http://schemas.openxmlformats.org/officeDocument/2006/relationships/image" Target="../media/image15180.png"/><Relationship Id="rId71" Type="http://schemas.openxmlformats.org/officeDocument/2006/relationships/customXml" Target="../ink/ink1843.xml"/><Relationship Id="rId92" Type="http://schemas.openxmlformats.org/officeDocument/2006/relationships/customXml" Target="../ink/ink1854.xml"/><Relationship Id="rId162" Type="http://schemas.openxmlformats.org/officeDocument/2006/relationships/customXml" Target="../ink/ink1889.xml"/><Relationship Id="rId183" Type="http://schemas.openxmlformats.org/officeDocument/2006/relationships/image" Target="../media/image1604.png"/><Relationship Id="rId213" Type="http://schemas.openxmlformats.org/officeDocument/2006/relationships/image" Target="../media/image1619.png"/><Relationship Id="rId218" Type="http://schemas.openxmlformats.org/officeDocument/2006/relationships/customXml" Target="../ink/ink1916.xml"/><Relationship Id="rId234" Type="http://schemas.openxmlformats.org/officeDocument/2006/relationships/customXml" Target="../ink/ink1924.xml"/><Relationship Id="rId239" Type="http://schemas.openxmlformats.org/officeDocument/2006/relationships/image" Target="../media/image1632.png"/><Relationship Id="rId2" Type="http://schemas.openxmlformats.org/officeDocument/2006/relationships/customXml" Target="../ink/ink1808.xml"/><Relationship Id="rId29" Type="http://schemas.openxmlformats.org/officeDocument/2006/relationships/image" Target="../media/image15290.png"/><Relationship Id="rId250" Type="http://schemas.openxmlformats.org/officeDocument/2006/relationships/customXml" Target="../ink/ink1932.xml"/><Relationship Id="rId24" Type="http://schemas.openxmlformats.org/officeDocument/2006/relationships/customXml" Target="../ink/ink1819.xml"/><Relationship Id="rId40" Type="http://schemas.openxmlformats.org/officeDocument/2006/relationships/customXml" Target="../ink/ink1827.xml"/><Relationship Id="rId45" Type="http://schemas.openxmlformats.org/officeDocument/2006/relationships/customXml" Target="../ink/ink1830.xml"/><Relationship Id="rId66" Type="http://schemas.openxmlformats.org/officeDocument/2006/relationships/image" Target="../media/image1546.png"/><Relationship Id="rId87" Type="http://schemas.openxmlformats.org/officeDocument/2006/relationships/customXml" Target="../ink/ink1851.xml"/><Relationship Id="rId110" Type="http://schemas.openxmlformats.org/officeDocument/2006/relationships/customXml" Target="../ink/ink1863.xml"/><Relationship Id="rId115" Type="http://schemas.openxmlformats.org/officeDocument/2006/relationships/image" Target="../media/image1570.png"/><Relationship Id="rId131" Type="http://schemas.openxmlformats.org/officeDocument/2006/relationships/image" Target="../media/image1578.png"/><Relationship Id="rId136" Type="http://schemas.openxmlformats.org/officeDocument/2006/relationships/customXml" Target="../ink/ink1876.xml"/><Relationship Id="rId157" Type="http://schemas.openxmlformats.org/officeDocument/2006/relationships/image" Target="../media/image1591.png"/><Relationship Id="rId178" Type="http://schemas.openxmlformats.org/officeDocument/2006/relationships/customXml" Target="../ink/ink1897.xml"/><Relationship Id="rId61" Type="http://schemas.openxmlformats.org/officeDocument/2006/relationships/customXml" Target="../ink/ink1838.xml"/><Relationship Id="rId82" Type="http://schemas.openxmlformats.org/officeDocument/2006/relationships/image" Target="../media/image1554.png"/><Relationship Id="rId152" Type="http://schemas.openxmlformats.org/officeDocument/2006/relationships/customXml" Target="../ink/ink1884.xml"/><Relationship Id="rId173" Type="http://schemas.openxmlformats.org/officeDocument/2006/relationships/image" Target="../media/image1599.png"/><Relationship Id="rId194" Type="http://schemas.openxmlformats.org/officeDocument/2006/relationships/customXml" Target="../ink/ink1905.xml"/><Relationship Id="rId199" Type="http://schemas.openxmlformats.org/officeDocument/2006/relationships/image" Target="../media/image1612.png"/><Relationship Id="rId208" Type="http://schemas.openxmlformats.org/officeDocument/2006/relationships/customXml" Target="../ink/ink1911.xml"/><Relationship Id="rId229" Type="http://schemas.openxmlformats.org/officeDocument/2006/relationships/image" Target="../media/image1627.png"/><Relationship Id="rId19" Type="http://schemas.openxmlformats.org/officeDocument/2006/relationships/image" Target="../media/image15240.png"/><Relationship Id="rId224" Type="http://schemas.openxmlformats.org/officeDocument/2006/relationships/customXml" Target="../ink/ink1919.xml"/><Relationship Id="rId240" Type="http://schemas.openxmlformats.org/officeDocument/2006/relationships/customXml" Target="../ink/ink1927.xml"/><Relationship Id="rId245" Type="http://schemas.openxmlformats.org/officeDocument/2006/relationships/image" Target="../media/image1635.png"/><Relationship Id="rId14" Type="http://schemas.openxmlformats.org/officeDocument/2006/relationships/customXml" Target="../ink/ink1814.xml"/><Relationship Id="rId30" Type="http://schemas.openxmlformats.org/officeDocument/2006/relationships/customXml" Target="../ink/ink1822.xml"/><Relationship Id="rId35" Type="http://schemas.openxmlformats.org/officeDocument/2006/relationships/image" Target="../media/image1532.png"/><Relationship Id="rId56" Type="http://schemas.openxmlformats.org/officeDocument/2006/relationships/image" Target="../media/image1541.png"/><Relationship Id="rId77" Type="http://schemas.openxmlformats.org/officeDocument/2006/relationships/customXml" Target="../ink/ink1846.xml"/><Relationship Id="rId100" Type="http://schemas.openxmlformats.org/officeDocument/2006/relationships/customXml" Target="../ink/ink1858.xml"/><Relationship Id="rId105" Type="http://schemas.openxmlformats.org/officeDocument/2006/relationships/image" Target="../media/image1565.png"/><Relationship Id="rId126" Type="http://schemas.openxmlformats.org/officeDocument/2006/relationships/customXml" Target="../ink/ink1871.xml"/><Relationship Id="rId147" Type="http://schemas.openxmlformats.org/officeDocument/2006/relationships/image" Target="../media/image1586.png"/><Relationship Id="rId168" Type="http://schemas.openxmlformats.org/officeDocument/2006/relationships/customXml" Target="../ink/ink1892.xml"/><Relationship Id="rId8" Type="http://schemas.openxmlformats.org/officeDocument/2006/relationships/customXml" Target="../ink/ink1811.xml"/><Relationship Id="rId51" Type="http://schemas.openxmlformats.org/officeDocument/2006/relationships/customXml" Target="../ink/ink1833.xml"/><Relationship Id="rId72" Type="http://schemas.openxmlformats.org/officeDocument/2006/relationships/image" Target="../media/image1549.png"/><Relationship Id="rId93" Type="http://schemas.openxmlformats.org/officeDocument/2006/relationships/image" Target="../media/image1559.png"/><Relationship Id="rId98" Type="http://schemas.openxmlformats.org/officeDocument/2006/relationships/customXml" Target="../ink/ink1857.xml"/><Relationship Id="rId121" Type="http://schemas.openxmlformats.org/officeDocument/2006/relationships/image" Target="../media/image1573.png"/><Relationship Id="rId142" Type="http://schemas.openxmlformats.org/officeDocument/2006/relationships/customXml" Target="../ink/ink1879.xml"/><Relationship Id="rId163" Type="http://schemas.openxmlformats.org/officeDocument/2006/relationships/image" Target="../media/image1594.png"/><Relationship Id="rId184" Type="http://schemas.openxmlformats.org/officeDocument/2006/relationships/customXml" Target="../ink/ink1900.xml"/><Relationship Id="rId189" Type="http://schemas.openxmlformats.org/officeDocument/2006/relationships/image" Target="../media/image1607.png"/><Relationship Id="rId219" Type="http://schemas.openxmlformats.org/officeDocument/2006/relationships/image" Target="../media/image1622.png"/><Relationship Id="rId3" Type="http://schemas.openxmlformats.org/officeDocument/2006/relationships/image" Target="../media/image15160.png"/><Relationship Id="rId214" Type="http://schemas.openxmlformats.org/officeDocument/2006/relationships/customXml" Target="../ink/ink1914.xml"/><Relationship Id="rId230" Type="http://schemas.openxmlformats.org/officeDocument/2006/relationships/customXml" Target="../ink/ink1922.xml"/><Relationship Id="rId235" Type="http://schemas.openxmlformats.org/officeDocument/2006/relationships/image" Target="../media/image1630.png"/><Relationship Id="rId251" Type="http://schemas.openxmlformats.org/officeDocument/2006/relationships/image" Target="../media/image1638.png"/><Relationship Id="rId25" Type="http://schemas.openxmlformats.org/officeDocument/2006/relationships/image" Target="../media/image15270.png"/><Relationship Id="rId46" Type="http://schemas.openxmlformats.org/officeDocument/2006/relationships/image" Target="../media/image1536.png"/><Relationship Id="rId67" Type="http://schemas.openxmlformats.org/officeDocument/2006/relationships/customXml" Target="../ink/ink1841.xml"/><Relationship Id="rId116" Type="http://schemas.openxmlformats.org/officeDocument/2006/relationships/customXml" Target="../ink/ink1866.xml"/><Relationship Id="rId137" Type="http://schemas.openxmlformats.org/officeDocument/2006/relationships/image" Target="../media/image1581.png"/><Relationship Id="rId158" Type="http://schemas.openxmlformats.org/officeDocument/2006/relationships/customXml" Target="../ink/ink1887.xml"/><Relationship Id="rId20" Type="http://schemas.openxmlformats.org/officeDocument/2006/relationships/customXml" Target="../ink/ink1817.xml"/><Relationship Id="rId41" Type="http://schemas.openxmlformats.org/officeDocument/2006/relationships/image" Target="../media/image1534.png"/><Relationship Id="rId62" Type="http://schemas.openxmlformats.org/officeDocument/2006/relationships/image" Target="../media/image1544.png"/><Relationship Id="rId83" Type="http://schemas.openxmlformats.org/officeDocument/2006/relationships/customXml" Target="../ink/ink1849.xml"/><Relationship Id="rId88" Type="http://schemas.openxmlformats.org/officeDocument/2006/relationships/image" Target="../media/image1557.png"/><Relationship Id="rId111" Type="http://schemas.openxmlformats.org/officeDocument/2006/relationships/image" Target="../media/image1568.png"/><Relationship Id="rId132" Type="http://schemas.openxmlformats.org/officeDocument/2006/relationships/customXml" Target="../ink/ink1874.xml"/><Relationship Id="rId153" Type="http://schemas.openxmlformats.org/officeDocument/2006/relationships/image" Target="../media/image1589.png"/><Relationship Id="rId174" Type="http://schemas.openxmlformats.org/officeDocument/2006/relationships/customXml" Target="../ink/ink1895.xml"/><Relationship Id="rId179" Type="http://schemas.openxmlformats.org/officeDocument/2006/relationships/image" Target="../media/image1602.png"/><Relationship Id="rId195" Type="http://schemas.openxmlformats.org/officeDocument/2006/relationships/image" Target="../media/image1610.png"/><Relationship Id="rId209" Type="http://schemas.openxmlformats.org/officeDocument/2006/relationships/image" Target="../media/image1617.png"/><Relationship Id="rId190" Type="http://schemas.openxmlformats.org/officeDocument/2006/relationships/customXml" Target="../ink/ink1903.xml"/><Relationship Id="rId220" Type="http://schemas.openxmlformats.org/officeDocument/2006/relationships/customXml" Target="../ink/ink1917.xml"/><Relationship Id="rId225" Type="http://schemas.openxmlformats.org/officeDocument/2006/relationships/image" Target="../media/image1625.png"/><Relationship Id="rId241" Type="http://schemas.openxmlformats.org/officeDocument/2006/relationships/image" Target="../media/image1633.png"/><Relationship Id="rId246" Type="http://schemas.openxmlformats.org/officeDocument/2006/relationships/customXml" Target="../ink/ink1930.xml"/><Relationship Id="rId15" Type="http://schemas.openxmlformats.org/officeDocument/2006/relationships/image" Target="../media/image15220.png"/><Relationship Id="rId36" Type="http://schemas.openxmlformats.org/officeDocument/2006/relationships/customXml" Target="../ink/ink1825.xml"/><Relationship Id="rId57" Type="http://schemas.openxmlformats.org/officeDocument/2006/relationships/customXml" Target="../ink/ink1836.xml"/><Relationship Id="rId106" Type="http://schemas.openxmlformats.org/officeDocument/2006/relationships/customXml" Target="../ink/ink1861.xml"/><Relationship Id="rId127" Type="http://schemas.openxmlformats.org/officeDocument/2006/relationships/image" Target="../media/image1576.png"/><Relationship Id="rId10" Type="http://schemas.openxmlformats.org/officeDocument/2006/relationships/customXml" Target="../ink/ink1812.xml"/><Relationship Id="rId31" Type="http://schemas.openxmlformats.org/officeDocument/2006/relationships/image" Target="../media/image1530.png"/><Relationship Id="rId52" Type="http://schemas.openxmlformats.org/officeDocument/2006/relationships/image" Target="../media/image1539.png"/><Relationship Id="rId73" Type="http://schemas.openxmlformats.org/officeDocument/2006/relationships/customXml" Target="../ink/ink1844.xml"/><Relationship Id="rId78" Type="http://schemas.openxmlformats.org/officeDocument/2006/relationships/image" Target="../media/image1552.png"/><Relationship Id="rId94" Type="http://schemas.openxmlformats.org/officeDocument/2006/relationships/customXml" Target="../ink/ink1855.xml"/><Relationship Id="rId99" Type="http://schemas.openxmlformats.org/officeDocument/2006/relationships/image" Target="../media/image1562.png"/><Relationship Id="rId101" Type="http://schemas.openxmlformats.org/officeDocument/2006/relationships/image" Target="../media/image1563.png"/><Relationship Id="rId122" Type="http://schemas.openxmlformats.org/officeDocument/2006/relationships/customXml" Target="../ink/ink1869.xml"/><Relationship Id="rId143" Type="http://schemas.openxmlformats.org/officeDocument/2006/relationships/image" Target="../media/image1584.png"/><Relationship Id="rId148" Type="http://schemas.openxmlformats.org/officeDocument/2006/relationships/customXml" Target="../ink/ink1882.xml"/><Relationship Id="rId164" Type="http://schemas.openxmlformats.org/officeDocument/2006/relationships/customXml" Target="../ink/ink1890.xml"/><Relationship Id="rId169" Type="http://schemas.openxmlformats.org/officeDocument/2006/relationships/image" Target="../media/image1597.png"/><Relationship Id="rId185" Type="http://schemas.openxmlformats.org/officeDocument/2006/relationships/image" Target="../media/image1605.png"/><Relationship Id="rId4" Type="http://schemas.openxmlformats.org/officeDocument/2006/relationships/customXml" Target="../ink/ink1809.xml"/><Relationship Id="rId9" Type="http://schemas.openxmlformats.org/officeDocument/2006/relationships/image" Target="../media/image15190.png"/><Relationship Id="rId180" Type="http://schemas.openxmlformats.org/officeDocument/2006/relationships/customXml" Target="../ink/ink1898.xml"/><Relationship Id="rId210" Type="http://schemas.openxmlformats.org/officeDocument/2006/relationships/customXml" Target="../ink/ink1912.xml"/><Relationship Id="rId215" Type="http://schemas.openxmlformats.org/officeDocument/2006/relationships/image" Target="../media/image1620.png"/><Relationship Id="rId236" Type="http://schemas.openxmlformats.org/officeDocument/2006/relationships/customXml" Target="../ink/ink1925.xml"/><Relationship Id="rId26" Type="http://schemas.openxmlformats.org/officeDocument/2006/relationships/customXml" Target="../ink/ink1820.xml"/><Relationship Id="rId231" Type="http://schemas.openxmlformats.org/officeDocument/2006/relationships/image" Target="../media/image1628.png"/><Relationship Id="rId47" Type="http://schemas.openxmlformats.org/officeDocument/2006/relationships/customXml" Target="../ink/ink1831.xml"/><Relationship Id="rId68" Type="http://schemas.openxmlformats.org/officeDocument/2006/relationships/image" Target="../media/image1547.png"/><Relationship Id="rId89" Type="http://schemas.openxmlformats.org/officeDocument/2006/relationships/customXml" Target="../ink/ink1852.xml"/><Relationship Id="rId112" Type="http://schemas.openxmlformats.org/officeDocument/2006/relationships/customXml" Target="../ink/ink1864.xml"/><Relationship Id="rId133" Type="http://schemas.openxmlformats.org/officeDocument/2006/relationships/image" Target="../media/image1579.png"/><Relationship Id="rId154" Type="http://schemas.openxmlformats.org/officeDocument/2006/relationships/customXml" Target="../ink/ink1885.xml"/><Relationship Id="rId175" Type="http://schemas.openxmlformats.org/officeDocument/2006/relationships/image" Target="../media/image1600.png"/><Relationship Id="rId196" Type="http://schemas.openxmlformats.org/officeDocument/2006/relationships/customXml" Target="../ink/ink1906.xml"/><Relationship Id="rId200" Type="http://schemas.openxmlformats.org/officeDocument/2006/relationships/customXml" Target="../ink/ink1908.xml"/><Relationship Id="rId16" Type="http://schemas.openxmlformats.org/officeDocument/2006/relationships/customXml" Target="../ink/ink1815.xml"/><Relationship Id="rId221" Type="http://schemas.openxmlformats.org/officeDocument/2006/relationships/image" Target="../media/image1623.png"/><Relationship Id="rId242" Type="http://schemas.openxmlformats.org/officeDocument/2006/relationships/customXml" Target="../ink/ink1928.xml"/><Relationship Id="rId37" Type="http://schemas.openxmlformats.org/officeDocument/2006/relationships/image" Target="../media/image1533.png"/><Relationship Id="rId58" Type="http://schemas.openxmlformats.org/officeDocument/2006/relationships/image" Target="../media/image1542.png"/><Relationship Id="rId79" Type="http://schemas.openxmlformats.org/officeDocument/2006/relationships/customXml" Target="../ink/ink1847.xml"/><Relationship Id="rId102" Type="http://schemas.openxmlformats.org/officeDocument/2006/relationships/customXml" Target="../ink/ink1859.xml"/><Relationship Id="rId123" Type="http://schemas.openxmlformats.org/officeDocument/2006/relationships/image" Target="../media/image1574.png"/><Relationship Id="rId144" Type="http://schemas.openxmlformats.org/officeDocument/2006/relationships/customXml" Target="../ink/ink1880.xml"/><Relationship Id="rId90" Type="http://schemas.openxmlformats.org/officeDocument/2006/relationships/customXml" Target="../ink/ink1853.xml"/><Relationship Id="rId165" Type="http://schemas.openxmlformats.org/officeDocument/2006/relationships/image" Target="../media/image1595.png"/><Relationship Id="rId186" Type="http://schemas.openxmlformats.org/officeDocument/2006/relationships/customXml" Target="../ink/ink1901.xml"/><Relationship Id="rId211" Type="http://schemas.openxmlformats.org/officeDocument/2006/relationships/image" Target="../media/image1618.png"/><Relationship Id="rId232" Type="http://schemas.openxmlformats.org/officeDocument/2006/relationships/customXml" Target="../ink/ink1923.xml"/><Relationship Id="rId27" Type="http://schemas.openxmlformats.org/officeDocument/2006/relationships/image" Target="../media/image15280.png"/><Relationship Id="rId48" Type="http://schemas.openxmlformats.org/officeDocument/2006/relationships/image" Target="../media/image1537.png"/><Relationship Id="rId69" Type="http://schemas.openxmlformats.org/officeDocument/2006/relationships/customXml" Target="../ink/ink1842.xml"/><Relationship Id="rId113" Type="http://schemas.openxmlformats.org/officeDocument/2006/relationships/image" Target="../media/image1569.png"/><Relationship Id="rId134" Type="http://schemas.openxmlformats.org/officeDocument/2006/relationships/customXml" Target="../ink/ink1875.xml"/><Relationship Id="rId80" Type="http://schemas.openxmlformats.org/officeDocument/2006/relationships/image" Target="../media/image1553.png"/><Relationship Id="rId155" Type="http://schemas.openxmlformats.org/officeDocument/2006/relationships/image" Target="../media/image1590.png"/><Relationship Id="rId176" Type="http://schemas.openxmlformats.org/officeDocument/2006/relationships/customXml" Target="../ink/ink1896.xml"/><Relationship Id="rId197" Type="http://schemas.openxmlformats.org/officeDocument/2006/relationships/image" Target="../media/image1611.png"/><Relationship Id="rId201" Type="http://schemas.openxmlformats.org/officeDocument/2006/relationships/image" Target="../media/image1613.png"/><Relationship Id="rId222" Type="http://schemas.openxmlformats.org/officeDocument/2006/relationships/customXml" Target="../ink/ink1918.xml"/><Relationship Id="rId243" Type="http://schemas.openxmlformats.org/officeDocument/2006/relationships/image" Target="../media/image16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36.xml"/><Relationship Id="rId13" Type="http://schemas.openxmlformats.org/officeDocument/2006/relationships/image" Target="../media/image1644.png"/><Relationship Id="rId18" Type="http://schemas.openxmlformats.org/officeDocument/2006/relationships/customXml" Target="../ink/ink1941.xml"/><Relationship Id="rId26" Type="http://schemas.openxmlformats.org/officeDocument/2006/relationships/customXml" Target="../ink/ink1945.xml"/><Relationship Id="rId39" Type="http://schemas.openxmlformats.org/officeDocument/2006/relationships/image" Target="../media/image1657.png"/><Relationship Id="rId3" Type="http://schemas.openxmlformats.org/officeDocument/2006/relationships/image" Target="../media/image1639.png"/><Relationship Id="rId21" Type="http://schemas.openxmlformats.org/officeDocument/2006/relationships/image" Target="../media/image1648.png"/><Relationship Id="rId34" Type="http://schemas.openxmlformats.org/officeDocument/2006/relationships/customXml" Target="../ink/ink1949.xml"/><Relationship Id="rId42" Type="http://schemas.openxmlformats.org/officeDocument/2006/relationships/customXml" Target="../ink/ink1953.xml"/><Relationship Id="rId47" Type="http://schemas.openxmlformats.org/officeDocument/2006/relationships/image" Target="../media/image1661.png"/><Relationship Id="rId7" Type="http://schemas.openxmlformats.org/officeDocument/2006/relationships/image" Target="../media/image1641.png"/><Relationship Id="rId12" Type="http://schemas.openxmlformats.org/officeDocument/2006/relationships/customXml" Target="../ink/ink1938.xml"/><Relationship Id="rId17" Type="http://schemas.openxmlformats.org/officeDocument/2006/relationships/image" Target="../media/image1646.png"/><Relationship Id="rId25" Type="http://schemas.openxmlformats.org/officeDocument/2006/relationships/image" Target="../media/image1650.png"/><Relationship Id="rId33" Type="http://schemas.openxmlformats.org/officeDocument/2006/relationships/image" Target="../media/image1654.png"/><Relationship Id="rId38" Type="http://schemas.openxmlformats.org/officeDocument/2006/relationships/customXml" Target="../ink/ink1951.xml"/><Relationship Id="rId46" Type="http://schemas.openxmlformats.org/officeDocument/2006/relationships/customXml" Target="../ink/ink1955.xml"/><Relationship Id="rId2" Type="http://schemas.openxmlformats.org/officeDocument/2006/relationships/customXml" Target="../ink/ink1933.xml"/><Relationship Id="rId16" Type="http://schemas.openxmlformats.org/officeDocument/2006/relationships/customXml" Target="../ink/ink1940.xml"/><Relationship Id="rId20" Type="http://schemas.openxmlformats.org/officeDocument/2006/relationships/customXml" Target="../ink/ink1942.xml"/><Relationship Id="rId29" Type="http://schemas.openxmlformats.org/officeDocument/2006/relationships/image" Target="../media/image1652.png"/><Relationship Id="rId41" Type="http://schemas.openxmlformats.org/officeDocument/2006/relationships/image" Target="../media/image165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35.xml"/><Relationship Id="rId11" Type="http://schemas.openxmlformats.org/officeDocument/2006/relationships/image" Target="../media/image1643.png"/><Relationship Id="rId24" Type="http://schemas.openxmlformats.org/officeDocument/2006/relationships/customXml" Target="../ink/ink1944.xml"/><Relationship Id="rId32" Type="http://schemas.openxmlformats.org/officeDocument/2006/relationships/customXml" Target="../ink/ink1948.xml"/><Relationship Id="rId37" Type="http://schemas.openxmlformats.org/officeDocument/2006/relationships/image" Target="../media/image1656.png"/><Relationship Id="rId40" Type="http://schemas.openxmlformats.org/officeDocument/2006/relationships/customXml" Target="../ink/ink1952.xml"/><Relationship Id="rId45" Type="http://schemas.openxmlformats.org/officeDocument/2006/relationships/image" Target="../media/image1660.png"/><Relationship Id="rId5" Type="http://schemas.openxmlformats.org/officeDocument/2006/relationships/image" Target="../media/image1640.png"/><Relationship Id="rId15" Type="http://schemas.openxmlformats.org/officeDocument/2006/relationships/image" Target="../media/image1645.png"/><Relationship Id="rId23" Type="http://schemas.openxmlformats.org/officeDocument/2006/relationships/image" Target="../media/image1649.png"/><Relationship Id="rId28" Type="http://schemas.openxmlformats.org/officeDocument/2006/relationships/customXml" Target="../ink/ink1946.xml"/><Relationship Id="rId36" Type="http://schemas.openxmlformats.org/officeDocument/2006/relationships/customXml" Target="../ink/ink1950.xml"/><Relationship Id="rId10" Type="http://schemas.openxmlformats.org/officeDocument/2006/relationships/customXml" Target="../ink/ink1937.xml"/><Relationship Id="rId19" Type="http://schemas.openxmlformats.org/officeDocument/2006/relationships/image" Target="../media/image1647.png"/><Relationship Id="rId31" Type="http://schemas.openxmlformats.org/officeDocument/2006/relationships/image" Target="../media/image1653.png"/><Relationship Id="rId44" Type="http://schemas.openxmlformats.org/officeDocument/2006/relationships/customXml" Target="../ink/ink1954.xml"/><Relationship Id="rId4" Type="http://schemas.openxmlformats.org/officeDocument/2006/relationships/customXml" Target="../ink/ink1934.xml"/><Relationship Id="rId9" Type="http://schemas.openxmlformats.org/officeDocument/2006/relationships/image" Target="../media/image1642.png"/><Relationship Id="rId14" Type="http://schemas.openxmlformats.org/officeDocument/2006/relationships/customXml" Target="../ink/ink1939.xml"/><Relationship Id="rId22" Type="http://schemas.openxmlformats.org/officeDocument/2006/relationships/customXml" Target="../ink/ink1943.xml"/><Relationship Id="rId27" Type="http://schemas.openxmlformats.org/officeDocument/2006/relationships/image" Target="../media/image1651.png"/><Relationship Id="rId30" Type="http://schemas.openxmlformats.org/officeDocument/2006/relationships/customXml" Target="../ink/ink1947.xml"/><Relationship Id="rId35" Type="http://schemas.openxmlformats.org/officeDocument/2006/relationships/image" Target="../media/image1655.png"/><Relationship Id="rId43" Type="http://schemas.openxmlformats.org/officeDocument/2006/relationships/image" Target="../media/image1659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671" Type="http://schemas.openxmlformats.org/officeDocument/2006/relationships/image" Target="../media/image228.png"/><Relationship Id="rId21" Type="http://schemas.openxmlformats.org/officeDocument/2006/relationships/image" Target="../media/image1010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9.xml"/><Relationship Id="rId366" Type="http://schemas.openxmlformats.org/officeDocument/2006/relationships/customXml" Target="../ink/ink187.xml"/><Relationship Id="rId531" Type="http://schemas.openxmlformats.org/officeDocument/2006/relationships/image" Target="../media/image197.png"/><Relationship Id="rId629" Type="http://schemas.openxmlformats.org/officeDocument/2006/relationships/image" Target="../media/image162.png"/><Relationship Id="rId170" Type="http://schemas.openxmlformats.org/officeDocument/2006/relationships/customXml" Target="../ink/ink96.xml"/><Relationship Id="rId226" Type="http://schemas.openxmlformats.org/officeDocument/2006/relationships/customXml" Target="../ink/ink124.xml"/><Relationship Id="rId433" Type="http://schemas.openxmlformats.org/officeDocument/2006/relationships/image" Target="../media/image216.png"/><Relationship Id="rId268" Type="http://schemas.openxmlformats.org/officeDocument/2006/relationships/customXml" Target="../ink/ink145.xml"/><Relationship Id="rId640" Type="http://schemas.openxmlformats.org/officeDocument/2006/relationships/customXml" Target="../ink/ink258.xml"/><Relationship Id="rId32" Type="http://schemas.openxmlformats.org/officeDocument/2006/relationships/customXml" Target="../ink/ink32.xml"/><Relationship Id="rId74" Type="http://schemas.openxmlformats.org/officeDocument/2006/relationships/customXml" Target="../ink/ink53.xml"/><Relationship Id="rId128" Type="http://schemas.openxmlformats.org/officeDocument/2006/relationships/customXml" Target="../ink/ink75.xml"/><Relationship Id="rId335" Type="http://schemas.openxmlformats.org/officeDocument/2006/relationships/image" Target="../media/image167.png"/><Relationship Id="rId500" Type="http://schemas.openxmlformats.org/officeDocument/2006/relationships/customXml" Target="../ink/ink208.xml"/><Relationship Id="rId542" Type="http://schemas.openxmlformats.org/officeDocument/2006/relationships/customXml" Target="../ink/ink227.xml"/><Relationship Id="rId584" Type="http://schemas.openxmlformats.org/officeDocument/2006/relationships/customXml" Target="../ink/ink233.xml"/><Relationship Id="rId5" Type="http://schemas.openxmlformats.org/officeDocument/2006/relationships/image" Target="../media/image2100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279" Type="http://schemas.openxmlformats.org/officeDocument/2006/relationships/image" Target="../media/image139.png"/><Relationship Id="rId444" Type="http://schemas.openxmlformats.org/officeDocument/2006/relationships/customXml" Target="../ink/ink193.xml"/><Relationship Id="rId651" Type="http://schemas.openxmlformats.org/officeDocument/2006/relationships/image" Target="../media/image206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304" Type="http://schemas.openxmlformats.org/officeDocument/2006/relationships/customXml" Target="../ink/ink159.xml"/><Relationship Id="rId346" Type="http://schemas.openxmlformats.org/officeDocument/2006/relationships/customXml" Target="../ink/ink177.xml"/><Relationship Id="rId511" Type="http://schemas.openxmlformats.org/officeDocument/2006/relationships/image" Target="../media/image255.png"/><Relationship Id="rId609" Type="http://schemas.openxmlformats.org/officeDocument/2006/relationships/image" Target="../media/image284.png"/><Relationship Id="rId85" Type="http://schemas.openxmlformats.org/officeDocument/2006/relationships/image" Target="../media/image42.png"/><Relationship Id="rId150" Type="http://schemas.openxmlformats.org/officeDocument/2006/relationships/customXml" Target="../ink/ink86.xml"/><Relationship Id="rId192" Type="http://schemas.openxmlformats.org/officeDocument/2006/relationships/customXml" Target="../ink/ink107.xml"/><Relationship Id="rId206" Type="http://schemas.openxmlformats.org/officeDocument/2006/relationships/customXml" Target="../ink/ink114.xml"/><Relationship Id="rId248" Type="http://schemas.openxmlformats.org/officeDocument/2006/relationships/customXml" Target="../ink/ink135.xml"/><Relationship Id="rId455" Type="http://schemas.openxmlformats.org/officeDocument/2006/relationships/image" Target="../media/image227.png"/><Relationship Id="rId497" Type="http://schemas.openxmlformats.org/officeDocument/2006/relationships/image" Target="../media/image248.png"/><Relationship Id="rId620" Type="http://schemas.openxmlformats.org/officeDocument/2006/relationships/customXml" Target="../ink/ink248.xml"/><Relationship Id="rId662" Type="http://schemas.openxmlformats.org/officeDocument/2006/relationships/customXml" Target="../ink/ink269.xml"/><Relationship Id="rId12" Type="http://schemas.openxmlformats.org/officeDocument/2006/relationships/customXml" Target="../ink/ink22.xml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22" Type="http://schemas.openxmlformats.org/officeDocument/2006/relationships/customXml" Target="../ink/ink219.xml"/><Relationship Id="rId54" Type="http://schemas.openxmlformats.org/officeDocument/2006/relationships/customXml" Target="../ink/ink43.xml"/><Relationship Id="rId96" Type="http://schemas.openxmlformats.org/officeDocument/2006/relationships/customXml" Target="../ink/ink64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259" Type="http://schemas.openxmlformats.org/officeDocument/2006/relationships/image" Target="../media/image129.png"/><Relationship Id="rId466" Type="http://schemas.openxmlformats.org/officeDocument/2006/relationships/customXml" Target="../ink/ink200.xml"/><Relationship Id="rId631" Type="http://schemas.openxmlformats.org/officeDocument/2006/relationships/image" Target="../media/image163.png"/><Relationship Id="rId23" Type="http://schemas.openxmlformats.org/officeDocument/2006/relationships/image" Target="../media/image11100.png"/><Relationship Id="rId119" Type="http://schemas.openxmlformats.org/officeDocument/2006/relationships/image" Target="../media/image59.png"/><Relationship Id="rId270" Type="http://schemas.openxmlformats.org/officeDocument/2006/relationships/customXml" Target="../ink/ink146.xml"/><Relationship Id="rId533" Type="http://schemas.openxmlformats.org/officeDocument/2006/relationships/image" Target="../media/image198.png"/><Relationship Id="rId65" Type="http://schemas.openxmlformats.org/officeDocument/2006/relationships/image" Target="../media/image32.png"/><Relationship Id="rId130" Type="http://schemas.openxmlformats.org/officeDocument/2006/relationships/customXml" Target="../ink/ink76.xml"/><Relationship Id="rId172" Type="http://schemas.openxmlformats.org/officeDocument/2006/relationships/customXml" Target="../ink/ink97.xml"/><Relationship Id="rId228" Type="http://schemas.openxmlformats.org/officeDocument/2006/relationships/customXml" Target="../ink/ink125.xml"/><Relationship Id="rId435" Type="http://schemas.openxmlformats.org/officeDocument/2006/relationships/image" Target="../media/image217.png"/><Relationship Id="rId600" Type="http://schemas.openxmlformats.org/officeDocument/2006/relationships/customXml" Target="../ink/ink238.xml"/><Relationship Id="rId642" Type="http://schemas.openxmlformats.org/officeDocument/2006/relationships/customXml" Target="../ink/ink259.xml"/><Relationship Id="rId281" Type="http://schemas.openxmlformats.org/officeDocument/2006/relationships/image" Target="../media/image140.png"/><Relationship Id="rId337" Type="http://schemas.openxmlformats.org/officeDocument/2006/relationships/image" Target="../media/image168.png"/><Relationship Id="rId502" Type="http://schemas.openxmlformats.org/officeDocument/2006/relationships/customXml" Target="../ink/ink209.xml"/><Relationship Id="rId34" Type="http://schemas.openxmlformats.org/officeDocument/2006/relationships/customXml" Target="../ink/ink33.xml"/><Relationship Id="rId76" Type="http://schemas.openxmlformats.org/officeDocument/2006/relationships/customXml" Target="../ink/ink54.xml"/><Relationship Id="rId141" Type="http://schemas.openxmlformats.org/officeDocument/2006/relationships/image" Target="../media/image70.png"/><Relationship Id="rId544" Type="http://schemas.openxmlformats.org/officeDocument/2006/relationships/customXml" Target="../ink/ink228.xml"/><Relationship Id="rId586" Type="http://schemas.openxmlformats.org/officeDocument/2006/relationships/customXml" Target="../ink/ink234.xml"/><Relationship Id="rId7" Type="http://schemas.openxmlformats.org/officeDocument/2006/relationships/image" Target="../media/image3100.png"/><Relationship Id="rId183" Type="http://schemas.openxmlformats.org/officeDocument/2006/relationships/image" Target="../media/image91.png"/><Relationship Id="rId239" Type="http://schemas.openxmlformats.org/officeDocument/2006/relationships/image" Target="../media/image119.png"/><Relationship Id="rId446" Type="http://schemas.openxmlformats.org/officeDocument/2006/relationships/customXml" Target="../ink/ink194.xml"/><Relationship Id="rId611" Type="http://schemas.openxmlformats.org/officeDocument/2006/relationships/image" Target="../media/image49.png"/><Relationship Id="rId653" Type="http://schemas.openxmlformats.org/officeDocument/2006/relationships/image" Target="../media/image207.png"/><Relationship Id="rId250" Type="http://schemas.openxmlformats.org/officeDocument/2006/relationships/customXml" Target="../ink/ink136.xml"/><Relationship Id="rId292" Type="http://schemas.openxmlformats.org/officeDocument/2006/relationships/customXml" Target="../ink/ink153.xml"/><Relationship Id="rId306" Type="http://schemas.openxmlformats.org/officeDocument/2006/relationships/customXml" Target="../ink/ink160.xml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66.xml"/><Relationship Id="rId348" Type="http://schemas.openxmlformats.org/officeDocument/2006/relationships/customXml" Target="../ink/ink178.xml"/><Relationship Id="rId513" Type="http://schemas.openxmlformats.org/officeDocument/2006/relationships/image" Target="../media/image256.png"/><Relationship Id="rId555" Type="http://schemas.openxmlformats.org/officeDocument/2006/relationships/image" Target="../media/image266.png"/><Relationship Id="rId152" Type="http://schemas.openxmlformats.org/officeDocument/2006/relationships/customXml" Target="../ink/ink87.xml"/><Relationship Id="rId194" Type="http://schemas.openxmlformats.org/officeDocument/2006/relationships/customXml" Target="../ink/ink108.xml"/><Relationship Id="rId208" Type="http://schemas.openxmlformats.org/officeDocument/2006/relationships/customXml" Target="../ink/ink115.xml"/><Relationship Id="rId622" Type="http://schemas.openxmlformats.org/officeDocument/2006/relationships/customXml" Target="../ink/ink249.xml"/><Relationship Id="rId240" Type="http://schemas.openxmlformats.org/officeDocument/2006/relationships/customXml" Target="../ink/ink131.xml"/><Relationship Id="rId261" Type="http://schemas.openxmlformats.org/officeDocument/2006/relationships/image" Target="../media/image130.png"/><Relationship Id="rId499" Type="http://schemas.openxmlformats.org/officeDocument/2006/relationships/image" Target="../media/image249.png"/><Relationship Id="rId664" Type="http://schemas.openxmlformats.org/officeDocument/2006/relationships/customXml" Target="../ink/ink270.xml"/><Relationship Id="rId14" Type="http://schemas.openxmlformats.org/officeDocument/2006/relationships/customXml" Target="../ink/ink23.xml"/><Relationship Id="rId35" Type="http://schemas.openxmlformats.org/officeDocument/2006/relationships/image" Target="../media/image17.png"/><Relationship Id="rId56" Type="http://schemas.openxmlformats.org/officeDocument/2006/relationships/customXml" Target="../ink/ink44.xml"/><Relationship Id="rId77" Type="http://schemas.openxmlformats.org/officeDocument/2006/relationships/image" Target="../media/image38.png"/><Relationship Id="rId282" Type="http://schemas.openxmlformats.org/officeDocument/2006/relationships/customXml" Target="../ink/ink152.xml"/><Relationship Id="rId317" Type="http://schemas.openxmlformats.org/officeDocument/2006/relationships/image" Target="../media/image158.png"/><Relationship Id="rId338" Type="http://schemas.openxmlformats.org/officeDocument/2006/relationships/customXml" Target="../ink/ink173.xml"/><Relationship Id="rId359" Type="http://schemas.openxmlformats.org/officeDocument/2006/relationships/image" Target="../media/image179.png"/><Relationship Id="rId503" Type="http://schemas.openxmlformats.org/officeDocument/2006/relationships/image" Target="../media/image251.png"/><Relationship Id="rId524" Type="http://schemas.openxmlformats.org/officeDocument/2006/relationships/customXml" Target="../ink/ink220.xml"/><Relationship Id="rId545" Type="http://schemas.openxmlformats.org/officeDocument/2006/relationships/image" Target="../media/image261.png"/><Relationship Id="rId587" Type="http://schemas.openxmlformats.org/officeDocument/2006/relationships/image" Target="../media/image185.png"/><Relationship Id="rId8" Type="http://schemas.openxmlformats.org/officeDocument/2006/relationships/customXml" Target="../ink/ink20.xml"/><Relationship Id="rId98" Type="http://schemas.openxmlformats.org/officeDocument/2006/relationships/customXml" Target="../ink/ink65.xml"/><Relationship Id="rId121" Type="http://schemas.openxmlformats.org/officeDocument/2006/relationships/image" Target="../media/image60.png"/><Relationship Id="rId142" Type="http://schemas.openxmlformats.org/officeDocument/2006/relationships/customXml" Target="../ink/ink82.xml"/><Relationship Id="rId163" Type="http://schemas.openxmlformats.org/officeDocument/2006/relationships/image" Target="../media/image81.png"/><Relationship Id="rId184" Type="http://schemas.openxmlformats.org/officeDocument/2006/relationships/customXml" Target="../ink/ink103.xml"/><Relationship Id="rId219" Type="http://schemas.openxmlformats.org/officeDocument/2006/relationships/image" Target="../media/image109.png"/><Relationship Id="rId447" Type="http://schemas.openxmlformats.org/officeDocument/2006/relationships/image" Target="../media/image223.png"/><Relationship Id="rId612" Type="http://schemas.openxmlformats.org/officeDocument/2006/relationships/customXml" Target="../ink/ink244.xml"/><Relationship Id="rId633" Type="http://schemas.openxmlformats.org/officeDocument/2006/relationships/image" Target="../media/image164.png"/><Relationship Id="rId230" Type="http://schemas.openxmlformats.org/officeDocument/2006/relationships/customXml" Target="../ink/ink126.xml"/><Relationship Id="rId251" Type="http://schemas.openxmlformats.org/officeDocument/2006/relationships/image" Target="../media/image125.png"/><Relationship Id="rId468" Type="http://schemas.openxmlformats.org/officeDocument/2006/relationships/customXml" Target="../ink/ink201.xml"/><Relationship Id="rId654" Type="http://schemas.openxmlformats.org/officeDocument/2006/relationships/customXml" Target="../ink/ink265.xml"/><Relationship Id="rId25" Type="http://schemas.openxmlformats.org/officeDocument/2006/relationships/image" Target="../media/image12100.png"/><Relationship Id="rId46" Type="http://schemas.openxmlformats.org/officeDocument/2006/relationships/customXml" Target="../ink/ink39.xml"/><Relationship Id="rId67" Type="http://schemas.openxmlformats.org/officeDocument/2006/relationships/image" Target="../media/image33.png"/><Relationship Id="rId272" Type="http://schemas.openxmlformats.org/officeDocument/2006/relationships/customXml" Target="../ink/ink147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514" Type="http://schemas.openxmlformats.org/officeDocument/2006/relationships/customXml" Target="../ink/ink215.xml"/><Relationship Id="rId535" Type="http://schemas.openxmlformats.org/officeDocument/2006/relationships/image" Target="../media/image199.png"/><Relationship Id="rId556" Type="http://schemas.openxmlformats.org/officeDocument/2006/relationships/customXml" Target="../ink/ink231.xml"/><Relationship Id="rId88" Type="http://schemas.openxmlformats.org/officeDocument/2006/relationships/customXml" Target="../ink/ink60.xml"/><Relationship Id="rId111" Type="http://schemas.openxmlformats.org/officeDocument/2006/relationships/image" Target="../media/image55.png"/><Relationship Id="rId132" Type="http://schemas.openxmlformats.org/officeDocument/2006/relationships/customXml" Target="../ink/ink77.xml"/><Relationship Id="rId153" Type="http://schemas.openxmlformats.org/officeDocument/2006/relationships/image" Target="../media/image76.png"/><Relationship Id="rId174" Type="http://schemas.openxmlformats.org/officeDocument/2006/relationships/customXml" Target="../ink/ink98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84.xml"/><Relationship Id="rId602" Type="http://schemas.openxmlformats.org/officeDocument/2006/relationships/customXml" Target="../ink/ink239.xml"/><Relationship Id="rId220" Type="http://schemas.openxmlformats.org/officeDocument/2006/relationships/customXml" Target="../ink/ink121.xml"/><Relationship Id="rId241" Type="http://schemas.openxmlformats.org/officeDocument/2006/relationships/image" Target="../media/image120.png"/><Relationship Id="rId437" Type="http://schemas.openxmlformats.org/officeDocument/2006/relationships/image" Target="../media/image218.png"/><Relationship Id="rId623" Type="http://schemas.openxmlformats.org/officeDocument/2006/relationships/image" Target="../media/image142.png"/><Relationship Id="rId644" Type="http://schemas.openxmlformats.org/officeDocument/2006/relationships/customXml" Target="../ink/ink260.xml"/><Relationship Id="rId665" Type="http://schemas.openxmlformats.org/officeDocument/2006/relationships/image" Target="../media/image213.png"/><Relationship Id="rId15" Type="http://schemas.openxmlformats.org/officeDocument/2006/relationships/image" Target="../media/image7100.png"/><Relationship Id="rId36" Type="http://schemas.openxmlformats.org/officeDocument/2006/relationships/customXml" Target="../ink/ink34.xml"/><Relationship Id="rId57" Type="http://schemas.openxmlformats.org/officeDocument/2006/relationships/image" Target="../media/image28.png"/><Relationship Id="rId262" Type="http://schemas.openxmlformats.org/officeDocument/2006/relationships/customXml" Target="../ink/ink142.xml"/><Relationship Id="rId318" Type="http://schemas.openxmlformats.org/officeDocument/2006/relationships/customXml" Target="../ink/ink166.xml"/><Relationship Id="rId339" Type="http://schemas.openxmlformats.org/officeDocument/2006/relationships/image" Target="../media/image169.png"/><Relationship Id="rId504" Type="http://schemas.openxmlformats.org/officeDocument/2006/relationships/customXml" Target="../ink/ink210.xml"/><Relationship Id="rId525" Type="http://schemas.openxmlformats.org/officeDocument/2006/relationships/image" Target="../media/image194.png"/><Relationship Id="rId546" Type="http://schemas.openxmlformats.org/officeDocument/2006/relationships/customXml" Target="../ink/ink229.xml"/><Relationship Id="rId78" Type="http://schemas.openxmlformats.org/officeDocument/2006/relationships/customXml" Target="../ink/ink55.xml"/><Relationship Id="rId122" Type="http://schemas.openxmlformats.org/officeDocument/2006/relationships/customXml" Target="../ink/ink72.xml"/><Relationship Id="rId143" Type="http://schemas.openxmlformats.org/officeDocument/2006/relationships/image" Target="../media/image71.png"/><Relationship Id="rId164" Type="http://schemas.openxmlformats.org/officeDocument/2006/relationships/customXml" Target="../ink/ink93.xml"/><Relationship Id="rId185" Type="http://schemas.openxmlformats.org/officeDocument/2006/relationships/image" Target="../media/image92.png"/><Relationship Id="rId350" Type="http://schemas.openxmlformats.org/officeDocument/2006/relationships/customXml" Target="../ink/ink179.xml"/><Relationship Id="rId588" Type="http://schemas.openxmlformats.org/officeDocument/2006/relationships/customXml" Target="../ink/ink235.xml"/><Relationship Id="rId9" Type="http://schemas.openxmlformats.org/officeDocument/2006/relationships/image" Target="../media/image4100.png"/><Relationship Id="rId210" Type="http://schemas.openxmlformats.org/officeDocument/2006/relationships/customXml" Target="../ink/ink116.xml"/><Relationship Id="rId448" Type="http://schemas.openxmlformats.org/officeDocument/2006/relationships/customXml" Target="../ink/ink195.xml"/><Relationship Id="rId469" Type="http://schemas.openxmlformats.org/officeDocument/2006/relationships/image" Target="../media/image234.png"/><Relationship Id="rId613" Type="http://schemas.openxmlformats.org/officeDocument/2006/relationships/image" Target="../media/image50.png"/><Relationship Id="rId634" Type="http://schemas.openxmlformats.org/officeDocument/2006/relationships/customXml" Target="../ink/ink255.xml"/><Relationship Id="rId655" Type="http://schemas.openxmlformats.org/officeDocument/2006/relationships/image" Target="../media/image208.png"/><Relationship Id="rId26" Type="http://schemas.openxmlformats.org/officeDocument/2006/relationships/customXml" Target="../ink/ink29.xml"/><Relationship Id="rId231" Type="http://schemas.openxmlformats.org/officeDocument/2006/relationships/image" Target="../media/image115.png"/><Relationship Id="rId252" Type="http://schemas.openxmlformats.org/officeDocument/2006/relationships/customXml" Target="../ink/ink137.xml"/><Relationship Id="rId273" Type="http://schemas.openxmlformats.org/officeDocument/2006/relationships/image" Target="../media/image136.png"/><Relationship Id="rId294" Type="http://schemas.openxmlformats.org/officeDocument/2006/relationships/customXml" Target="../ink/ink154.xml"/><Relationship Id="rId308" Type="http://schemas.openxmlformats.org/officeDocument/2006/relationships/customXml" Target="../ink/ink161.xml"/><Relationship Id="rId515" Type="http://schemas.openxmlformats.org/officeDocument/2006/relationships/image" Target="../media/image257.png"/><Relationship Id="rId536" Type="http://schemas.openxmlformats.org/officeDocument/2006/relationships/customXml" Target="../ink/ink224.xml"/><Relationship Id="rId47" Type="http://schemas.openxmlformats.org/officeDocument/2006/relationships/image" Target="../media/image23.png"/><Relationship Id="rId68" Type="http://schemas.openxmlformats.org/officeDocument/2006/relationships/customXml" Target="../ink/ink50.xml"/><Relationship Id="rId89" Type="http://schemas.openxmlformats.org/officeDocument/2006/relationships/image" Target="../media/image44.png"/><Relationship Id="rId112" Type="http://schemas.openxmlformats.org/officeDocument/2006/relationships/customXml" Target="../ink/ink67.xml"/><Relationship Id="rId133" Type="http://schemas.openxmlformats.org/officeDocument/2006/relationships/image" Target="../media/image66.png"/><Relationship Id="rId154" Type="http://schemas.openxmlformats.org/officeDocument/2006/relationships/customXml" Target="../ink/ink88.xml"/><Relationship Id="rId175" Type="http://schemas.openxmlformats.org/officeDocument/2006/relationships/image" Target="../media/image87.png"/><Relationship Id="rId340" Type="http://schemas.openxmlformats.org/officeDocument/2006/relationships/customXml" Target="../ink/ink174.xml"/><Relationship Id="rId361" Type="http://schemas.openxmlformats.org/officeDocument/2006/relationships/image" Target="../media/image180.png"/><Relationship Id="rId557" Type="http://schemas.openxmlformats.org/officeDocument/2006/relationships/image" Target="../media/image267.png"/><Relationship Id="rId599" Type="http://schemas.openxmlformats.org/officeDocument/2006/relationships/image" Target="../media/image196.png"/><Relationship Id="rId196" Type="http://schemas.openxmlformats.org/officeDocument/2006/relationships/customXml" Target="../ink/ink109.xml"/><Relationship Id="rId200" Type="http://schemas.openxmlformats.org/officeDocument/2006/relationships/customXml" Target="../ink/ink111.xml"/><Relationship Id="rId438" Type="http://schemas.openxmlformats.org/officeDocument/2006/relationships/customXml" Target="../ink/ink190.xml"/><Relationship Id="rId603" Type="http://schemas.openxmlformats.org/officeDocument/2006/relationships/image" Target="../media/image281.png"/><Relationship Id="rId624" Type="http://schemas.openxmlformats.org/officeDocument/2006/relationships/customXml" Target="../ink/ink250.xml"/><Relationship Id="rId645" Type="http://schemas.openxmlformats.org/officeDocument/2006/relationships/image" Target="../media/image203.png"/><Relationship Id="rId666" Type="http://schemas.openxmlformats.org/officeDocument/2006/relationships/customXml" Target="../ink/ink271.xml"/><Relationship Id="rId16" Type="http://schemas.openxmlformats.org/officeDocument/2006/relationships/customXml" Target="../ink/ink24.xml"/><Relationship Id="rId221" Type="http://schemas.openxmlformats.org/officeDocument/2006/relationships/image" Target="../media/image110.png"/><Relationship Id="rId242" Type="http://schemas.openxmlformats.org/officeDocument/2006/relationships/customXml" Target="../ink/ink132.xml"/><Relationship Id="rId263" Type="http://schemas.openxmlformats.org/officeDocument/2006/relationships/image" Target="../media/image131.png"/><Relationship Id="rId319" Type="http://schemas.openxmlformats.org/officeDocument/2006/relationships/image" Target="../media/image159.png"/><Relationship Id="rId470" Type="http://schemas.openxmlformats.org/officeDocument/2006/relationships/customXml" Target="../ink/ink202.xml"/><Relationship Id="rId505" Type="http://schemas.openxmlformats.org/officeDocument/2006/relationships/image" Target="../media/image252.png"/><Relationship Id="rId526" Type="http://schemas.openxmlformats.org/officeDocument/2006/relationships/customXml" Target="../ink/ink221.xml"/><Relationship Id="rId37" Type="http://schemas.openxmlformats.org/officeDocument/2006/relationships/image" Target="../media/image18.png"/><Relationship Id="rId58" Type="http://schemas.openxmlformats.org/officeDocument/2006/relationships/customXml" Target="../ink/ink45.xml"/><Relationship Id="rId79" Type="http://schemas.openxmlformats.org/officeDocument/2006/relationships/image" Target="../media/image39.png"/><Relationship Id="rId123" Type="http://schemas.openxmlformats.org/officeDocument/2006/relationships/image" Target="../media/image61.png"/><Relationship Id="rId144" Type="http://schemas.openxmlformats.org/officeDocument/2006/relationships/customXml" Target="../ink/ink83.xml"/><Relationship Id="rId547" Type="http://schemas.openxmlformats.org/officeDocument/2006/relationships/image" Target="../media/image262.png"/><Relationship Id="rId589" Type="http://schemas.openxmlformats.org/officeDocument/2006/relationships/image" Target="../media/image186.png"/><Relationship Id="rId90" Type="http://schemas.openxmlformats.org/officeDocument/2006/relationships/customXml" Target="../ink/ink61.xml"/><Relationship Id="rId165" Type="http://schemas.openxmlformats.org/officeDocument/2006/relationships/image" Target="../media/image82.png"/><Relationship Id="rId186" Type="http://schemas.openxmlformats.org/officeDocument/2006/relationships/customXml" Target="../ink/ink104.xml"/><Relationship Id="rId351" Type="http://schemas.openxmlformats.org/officeDocument/2006/relationships/image" Target="../media/image175.png"/><Relationship Id="rId449" Type="http://schemas.openxmlformats.org/officeDocument/2006/relationships/image" Target="../media/image224.png"/><Relationship Id="rId614" Type="http://schemas.openxmlformats.org/officeDocument/2006/relationships/customXml" Target="../ink/ink245.xml"/><Relationship Id="rId635" Type="http://schemas.openxmlformats.org/officeDocument/2006/relationships/image" Target="../media/image188.png"/><Relationship Id="rId656" Type="http://schemas.openxmlformats.org/officeDocument/2006/relationships/customXml" Target="../ink/ink266.xml"/><Relationship Id="rId211" Type="http://schemas.openxmlformats.org/officeDocument/2006/relationships/image" Target="../media/image105.png"/><Relationship Id="rId232" Type="http://schemas.openxmlformats.org/officeDocument/2006/relationships/customXml" Target="../ink/ink127.xml"/><Relationship Id="rId253" Type="http://schemas.openxmlformats.org/officeDocument/2006/relationships/image" Target="../media/image126.png"/><Relationship Id="rId274" Type="http://schemas.openxmlformats.org/officeDocument/2006/relationships/customXml" Target="../ink/ink148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516" Type="http://schemas.openxmlformats.org/officeDocument/2006/relationships/customXml" Target="../ink/ink216.xml"/><Relationship Id="rId27" Type="http://schemas.openxmlformats.org/officeDocument/2006/relationships/image" Target="../media/image13100.png"/><Relationship Id="rId48" Type="http://schemas.openxmlformats.org/officeDocument/2006/relationships/customXml" Target="../ink/ink40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78.xml"/><Relationship Id="rId320" Type="http://schemas.openxmlformats.org/officeDocument/2006/relationships/customXml" Target="../ink/ink167.xml"/><Relationship Id="rId537" Type="http://schemas.openxmlformats.org/officeDocument/2006/relationships/image" Target="../media/image200.png"/><Relationship Id="rId558" Type="http://schemas.openxmlformats.org/officeDocument/2006/relationships/customXml" Target="../ink/ink232.xml"/><Relationship Id="rId80" Type="http://schemas.openxmlformats.org/officeDocument/2006/relationships/customXml" Target="../ink/ink56.xml"/><Relationship Id="rId155" Type="http://schemas.openxmlformats.org/officeDocument/2006/relationships/image" Target="../media/image77.png"/><Relationship Id="rId176" Type="http://schemas.openxmlformats.org/officeDocument/2006/relationships/customXml" Target="../ink/ink99.xml"/><Relationship Id="rId197" Type="http://schemas.openxmlformats.org/officeDocument/2006/relationships/image" Target="../media/image98.png"/><Relationship Id="rId341" Type="http://schemas.openxmlformats.org/officeDocument/2006/relationships/image" Target="../media/image170.png"/><Relationship Id="rId362" Type="http://schemas.openxmlformats.org/officeDocument/2006/relationships/customXml" Target="../ink/ink185.xml"/><Relationship Id="rId439" Type="http://schemas.openxmlformats.org/officeDocument/2006/relationships/image" Target="../media/image219.png"/><Relationship Id="rId590" Type="http://schemas.openxmlformats.org/officeDocument/2006/relationships/customXml" Target="../ink/ink236.xml"/><Relationship Id="rId604" Type="http://schemas.openxmlformats.org/officeDocument/2006/relationships/customXml" Target="../ink/ink240.xml"/><Relationship Id="rId625" Type="http://schemas.openxmlformats.org/officeDocument/2006/relationships/image" Target="../media/image143.png"/><Relationship Id="rId646" Type="http://schemas.openxmlformats.org/officeDocument/2006/relationships/customXml" Target="../ink/ink261.xml"/><Relationship Id="rId201" Type="http://schemas.openxmlformats.org/officeDocument/2006/relationships/image" Target="../media/image100.png"/><Relationship Id="rId222" Type="http://schemas.openxmlformats.org/officeDocument/2006/relationships/customXml" Target="../ink/ink122.xml"/><Relationship Id="rId243" Type="http://schemas.openxmlformats.org/officeDocument/2006/relationships/image" Target="../media/image121.png"/><Relationship Id="rId264" Type="http://schemas.openxmlformats.org/officeDocument/2006/relationships/customXml" Target="../ink/ink143.xml"/><Relationship Id="rId450" Type="http://schemas.openxmlformats.org/officeDocument/2006/relationships/customXml" Target="../ink/ink196.xml"/><Relationship Id="rId471" Type="http://schemas.openxmlformats.org/officeDocument/2006/relationships/image" Target="../media/image235.png"/><Relationship Id="rId506" Type="http://schemas.openxmlformats.org/officeDocument/2006/relationships/customXml" Target="../ink/ink211.xml"/><Relationship Id="rId667" Type="http://schemas.openxmlformats.org/officeDocument/2006/relationships/image" Target="../media/image214.png"/><Relationship Id="rId17" Type="http://schemas.openxmlformats.org/officeDocument/2006/relationships/image" Target="../media/image8100.png"/><Relationship Id="rId38" Type="http://schemas.openxmlformats.org/officeDocument/2006/relationships/customXml" Target="../ink/ink35.xml"/><Relationship Id="rId59" Type="http://schemas.openxmlformats.org/officeDocument/2006/relationships/image" Target="../media/image29.png"/><Relationship Id="rId124" Type="http://schemas.openxmlformats.org/officeDocument/2006/relationships/customXml" Target="../ink/ink73.xml"/><Relationship Id="rId310" Type="http://schemas.openxmlformats.org/officeDocument/2006/relationships/customXml" Target="../ink/ink162.xml"/><Relationship Id="rId548" Type="http://schemas.openxmlformats.org/officeDocument/2006/relationships/customXml" Target="../ink/ink230.xml"/><Relationship Id="rId70" Type="http://schemas.openxmlformats.org/officeDocument/2006/relationships/customXml" Target="../ink/ink51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94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352" Type="http://schemas.openxmlformats.org/officeDocument/2006/relationships/customXml" Target="../ink/ink180.xml"/><Relationship Id="rId615" Type="http://schemas.openxmlformats.org/officeDocument/2006/relationships/image" Target="../media/image51.png"/><Relationship Id="rId636" Type="http://schemas.openxmlformats.org/officeDocument/2006/relationships/customXml" Target="../ink/ink25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7.xml"/><Relationship Id="rId233" Type="http://schemas.openxmlformats.org/officeDocument/2006/relationships/image" Target="../media/image116.png"/><Relationship Id="rId254" Type="http://schemas.openxmlformats.org/officeDocument/2006/relationships/customXml" Target="../ink/ink138.xml"/><Relationship Id="rId440" Type="http://schemas.openxmlformats.org/officeDocument/2006/relationships/customXml" Target="../ink/ink191.xml"/><Relationship Id="rId657" Type="http://schemas.openxmlformats.org/officeDocument/2006/relationships/image" Target="../media/image209.png"/><Relationship Id="rId28" Type="http://schemas.openxmlformats.org/officeDocument/2006/relationships/customXml" Target="../ink/ink30.xml"/><Relationship Id="rId49" Type="http://schemas.openxmlformats.org/officeDocument/2006/relationships/image" Target="../media/image24.png"/><Relationship Id="rId114" Type="http://schemas.openxmlformats.org/officeDocument/2006/relationships/customXml" Target="../ink/ink68.xml"/><Relationship Id="rId275" Type="http://schemas.openxmlformats.org/officeDocument/2006/relationships/image" Target="../media/image137.png"/><Relationship Id="rId296" Type="http://schemas.openxmlformats.org/officeDocument/2006/relationships/customXml" Target="../ink/ink155.xml"/><Relationship Id="rId300" Type="http://schemas.openxmlformats.org/officeDocument/2006/relationships/customXml" Target="../ink/ink157.xml"/><Relationship Id="rId517" Type="http://schemas.openxmlformats.org/officeDocument/2006/relationships/image" Target="../media/image190.png"/><Relationship Id="rId538" Type="http://schemas.openxmlformats.org/officeDocument/2006/relationships/customXml" Target="../ink/ink225.xml"/><Relationship Id="rId60" Type="http://schemas.openxmlformats.org/officeDocument/2006/relationships/customXml" Target="../ink/ink46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89.xml"/><Relationship Id="rId177" Type="http://schemas.openxmlformats.org/officeDocument/2006/relationships/image" Target="../media/image88.png"/><Relationship Id="rId198" Type="http://schemas.openxmlformats.org/officeDocument/2006/relationships/customXml" Target="../ink/ink110.xml"/><Relationship Id="rId321" Type="http://schemas.openxmlformats.org/officeDocument/2006/relationships/image" Target="../media/image160.png"/><Relationship Id="rId342" Type="http://schemas.openxmlformats.org/officeDocument/2006/relationships/customXml" Target="../ink/ink175.xml"/><Relationship Id="rId363" Type="http://schemas.openxmlformats.org/officeDocument/2006/relationships/image" Target="../media/image181.png"/><Relationship Id="rId591" Type="http://schemas.openxmlformats.org/officeDocument/2006/relationships/image" Target="../media/image187.png"/><Relationship Id="rId605" Type="http://schemas.openxmlformats.org/officeDocument/2006/relationships/image" Target="../media/image282.png"/><Relationship Id="rId626" Type="http://schemas.openxmlformats.org/officeDocument/2006/relationships/customXml" Target="../ink/ink251.xml"/><Relationship Id="rId202" Type="http://schemas.openxmlformats.org/officeDocument/2006/relationships/customXml" Target="../ink/ink112.xml"/><Relationship Id="rId223" Type="http://schemas.openxmlformats.org/officeDocument/2006/relationships/image" Target="../media/image111.png"/><Relationship Id="rId244" Type="http://schemas.openxmlformats.org/officeDocument/2006/relationships/customXml" Target="../ink/ink133.xml"/><Relationship Id="rId647" Type="http://schemas.openxmlformats.org/officeDocument/2006/relationships/image" Target="../media/image204.png"/><Relationship Id="rId668" Type="http://schemas.openxmlformats.org/officeDocument/2006/relationships/customXml" Target="../ink/ink272.xml"/><Relationship Id="rId18" Type="http://schemas.openxmlformats.org/officeDocument/2006/relationships/customXml" Target="../ink/ink25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451" Type="http://schemas.openxmlformats.org/officeDocument/2006/relationships/image" Target="../media/image225.png"/><Relationship Id="rId472" Type="http://schemas.openxmlformats.org/officeDocument/2006/relationships/customXml" Target="../ink/ink203.xml"/><Relationship Id="rId493" Type="http://schemas.openxmlformats.org/officeDocument/2006/relationships/image" Target="../media/image246.png"/><Relationship Id="rId507" Type="http://schemas.openxmlformats.org/officeDocument/2006/relationships/image" Target="../media/image253.png"/><Relationship Id="rId50" Type="http://schemas.openxmlformats.org/officeDocument/2006/relationships/customXml" Target="../ink/ink41.xml"/><Relationship Id="rId125" Type="http://schemas.openxmlformats.org/officeDocument/2006/relationships/image" Target="../media/image62.png"/><Relationship Id="rId146" Type="http://schemas.openxmlformats.org/officeDocument/2006/relationships/customXml" Target="../ink/ink84.xml"/><Relationship Id="rId167" Type="http://schemas.openxmlformats.org/officeDocument/2006/relationships/image" Target="../media/image83.png"/><Relationship Id="rId188" Type="http://schemas.openxmlformats.org/officeDocument/2006/relationships/customXml" Target="../ink/ink105.xml"/><Relationship Id="rId311" Type="http://schemas.openxmlformats.org/officeDocument/2006/relationships/image" Target="../media/image155.png"/><Relationship Id="rId332" Type="http://schemas.openxmlformats.org/officeDocument/2006/relationships/customXml" Target="../ink/ink170.xml"/><Relationship Id="rId353" Type="http://schemas.openxmlformats.org/officeDocument/2006/relationships/image" Target="../media/image176.png"/><Relationship Id="rId71" Type="http://schemas.openxmlformats.org/officeDocument/2006/relationships/image" Target="../media/image35.png"/><Relationship Id="rId92" Type="http://schemas.openxmlformats.org/officeDocument/2006/relationships/customXml" Target="../ink/ink62.xml"/><Relationship Id="rId213" Type="http://schemas.openxmlformats.org/officeDocument/2006/relationships/image" Target="../media/image106.png"/><Relationship Id="rId234" Type="http://schemas.openxmlformats.org/officeDocument/2006/relationships/customXml" Target="../ink/ink128.xml"/><Relationship Id="rId616" Type="http://schemas.openxmlformats.org/officeDocument/2006/relationships/customXml" Target="../ink/ink246.xml"/><Relationship Id="rId637" Type="http://schemas.openxmlformats.org/officeDocument/2006/relationships/image" Target="../media/image189.png"/><Relationship Id="rId658" Type="http://schemas.openxmlformats.org/officeDocument/2006/relationships/customXml" Target="../ink/ink267.xml"/><Relationship Id="rId2" Type="http://schemas.openxmlformats.org/officeDocument/2006/relationships/customXml" Target="../ink/ink17.xml"/><Relationship Id="rId29" Type="http://schemas.openxmlformats.org/officeDocument/2006/relationships/image" Target="../media/image14100.png"/><Relationship Id="rId255" Type="http://schemas.openxmlformats.org/officeDocument/2006/relationships/image" Target="../media/image127.png"/><Relationship Id="rId276" Type="http://schemas.openxmlformats.org/officeDocument/2006/relationships/customXml" Target="../ink/ink149.xml"/><Relationship Id="rId297" Type="http://schemas.openxmlformats.org/officeDocument/2006/relationships/image" Target="../media/image148.png"/><Relationship Id="rId441" Type="http://schemas.openxmlformats.org/officeDocument/2006/relationships/image" Target="../media/image220.png"/><Relationship Id="rId518" Type="http://schemas.openxmlformats.org/officeDocument/2006/relationships/customXml" Target="../ink/ink217.xml"/><Relationship Id="rId539" Type="http://schemas.openxmlformats.org/officeDocument/2006/relationships/image" Target="../media/image258.png"/><Relationship Id="rId40" Type="http://schemas.openxmlformats.org/officeDocument/2006/relationships/customXml" Target="../ink/ink36.xml"/><Relationship Id="rId115" Type="http://schemas.openxmlformats.org/officeDocument/2006/relationships/image" Target="../media/image57.png"/><Relationship Id="rId136" Type="http://schemas.openxmlformats.org/officeDocument/2006/relationships/customXml" Target="../ink/ink79.xml"/><Relationship Id="rId157" Type="http://schemas.openxmlformats.org/officeDocument/2006/relationships/image" Target="../media/image78.png"/><Relationship Id="rId178" Type="http://schemas.openxmlformats.org/officeDocument/2006/relationships/customXml" Target="../ink/ink100.xml"/><Relationship Id="rId301" Type="http://schemas.openxmlformats.org/officeDocument/2006/relationships/image" Target="../media/image150.png"/><Relationship Id="rId322" Type="http://schemas.openxmlformats.org/officeDocument/2006/relationships/customXml" Target="../ink/ink168.xml"/><Relationship Id="rId343" Type="http://schemas.openxmlformats.org/officeDocument/2006/relationships/image" Target="../media/image171.png"/><Relationship Id="rId364" Type="http://schemas.openxmlformats.org/officeDocument/2006/relationships/customXml" Target="../ink/ink186.xml"/><Relationship Id="rId61" Type="http://schemas.openxmlformats.org/officeDocument/2006/relationships/image" Target="../media/image30.png"/><Relationship Id="rId82" Type="http://schemas.openxmlformats.org/officeDocument/2006/relationships/customXml" Target="../ink/ink5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592" Type="http://schemas.openxmlformats.org/officeDocument/2006/relationships/customXml" Target="../ink/ink237.xml"/><Relationship Id="rId606" Type="http://schemas.openxmlformats.org/officeDocument/2006/relationships/customXml" Target="../ink/ink241.xml"/><Relationship Id="rId627" Type="http://schemas.openxmlformats.org/officeDocument/2006/relationships/image" Target="../media/image144.png"/><Relationship Id="rId648" Type="http://schemas.openxmlformats.org/officeDocument/2006/relationships/customXml" Target="../ink/ink262.xml"/><Relationship Id="rId669" Type="http://schemas.openxmlformats.org/officeDocument/2006/relationships/image" Target="../media/image215.png"/><Relationship Id="rId19" Type="http://schemas.openxmlformats.org/officeDocument/2006/relationships/image" Target="../media/image9100.png"/><Relationship Id="rId224" Type="http://schemas.openxmlformats.org/officeDocument/2006/relationships/customXml" Target="../ink/ink123.xml"/><Relationship Id="rId245" Type="http://schemas.openxmlformats.org/officeDocument/2006/relationships/image" Target="../media/image122.png"/><Relationship Id="rId266" Type="http://schemas.openxmlformats.org/officeDocument/2006/relationships/customXml" Target="../ink/ink144.xml"/><Relationship Id="rId452" Type="http://schemas.openxmlformats.org/officeDocument/2006/relationships/customXml" Target="../ink/ink197.xml"/><Relationship Id="rId473" Type="http://schemas.openxmlformats.org/officeDocument/2006/relationships/image" Target="../media/image236.png"/><Relationship Id="rId494" Type="http://schemas.openxmlformats.org/officeDocument/2006/relationships/customXml" Target="../ink/ink205.xml"/><Relationship Id="rId508" Type="http://schemas.openxmlformats.org/officeDocument/2006/relationships/customXml" Target="../ink/ink212.xml"/><Relationship Id="rId30" Type="http://schemas.openxmlformats.org/officeDocument/2006/relationships/customXml" Target="../ink/ink31.xml"/><Relationship Id="rId126" Type="http://schemas.openxmlformats.org/officeDocument/2006/relationships/customXml" Target="../ink/ink74.xml"/><Relationship Id="rId147" Type="http://schemas.openxmlformats.org/officeDocument/2006/relationships/image" Target="../media/image73.png"/><Relationship Id="rId168" Type="http://schemas.openxmlformats.org/officeDocument/2006/relationships/customXml" Target="../ink/ink95.xml"/><Relationship Id="rId312" Type="http://schemas.openxmlformats.org/officeDocument/2006/relationships/customXml" Target="../ink/ink163.xml"/><Relationship Id="rId333" Type="http://schemas.openxmlformats.org/officeDocument/2006/relationships/image" Target="../media/image166.png"/><Relationship Id="rId354" Type="http://schemas.openxmlformats.org/officeDocument/2006/relationships/customXml" Target="../ink/ink181.xml"/><Relationship Id="rId540" Type="http://schemas.openxmlformats.org/officeDocument/2006/relationships/customXml" Target="../ink/ink226.xml"/><Relationship Id="rId51" Type="http://schemas.openxmlformats.org/officeDocument/2006/relationships/image" Target="../media/image25.png"/><Relationship Id="rId72" Type="http://schemas.openxmlformats.org/officeDocument/2006/relationships/customXml" Target="../ink/ink52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617" Type="http://schemas.openxmlformats.org/officeDocument/2006/relationships/image" Target="../media/image52.png"/><Relationship Id="rId638" Type="http://schemas.openxmlformats.org/officeDocument/2006/relationships/customXml" Target="../ink/ink257.xml"/><Relationship Id="rId659" Type="http://schemas.openxmlformats.org/officeDocument/2006/relationships/image" Target="../media/image210.png"/><Relationship Id="rId3" Type="http://schemas.openxmlformats.org/officeDocument/2006/relationships/image" Target="../media/image1662.png"/><Relationship Id="rId214" Type="http://schemas.openxmlformats.org/officeDocument/2006/relationships/customXml" Target="../ink/ink118.xml"/><Relationship Id="rId235" Type="http://schemas.openxmlformats.org/officeDocument/2006/relationships/image" Target="../media/image117.png"/><Relationship Id="rId256" Type="http://schemas.openxmlformats.org/officeDocument/2006/relationships/customXml" Target="../ink/ink139.xml"/><Relationship Id="rId277" Type="http://schemas.openxmlformats.org/officeDocument/2006/relationships/image" Target="../media/image138.png"/><Relationship Id="rId298" Type="http://schemas.openxmlformats.org/officeDocument/2006/relationships/customXml" Target="../ink/ink156.xml"/><Relationship Id="rId442" Type="http://schemas.openxmlformats.org/officeDocument/2006/relationships/customXml" Target="../ink/ink192.xml"/><Relationship Id="rId519" Type="http://schemas.openxmlformats.org/officeDocument/2006/relationships/image" Target="../media/image191.png"/><Relationship Id="rId670" Type="http://schemas.openxmlformats.org/officeDocument/2006/relationships/customXml" Target="../ink/ink273.xml"/><Relationship Id="rId116" Type="http://schemas.openxmlformats.org/officeDocument/2006/relationships/customXml" Target="../ink/ink69.xml"/><Relationship Id="rId137" Type="http://schemas.openxmlformats.org/officeDocument/2006/relationships/image" Target="../media/image68.png"/><Relationship Id="rId158" Type="http://schemas.openxmlformats.org/officeDocument/2006/relationships/customXml" Target="../ink/ink90.xml"/><Relationship Id="rId302" Type="http://schemas.openxmlformats.org/officeDocument/2006/relationships/customXml" Target="../ink/ink158.xml"/><Relationship Id="rId323" Type="http://schemas.openxmlformats.org/officeDocument/2006/relationships/image" Target="../media/image161.png"/><Relationship Id="rId344" Type="http://schemas.openxmlformats.org/officeDocument/2006/relationships/customXml" Target="../ink/ink176.xml"/><Relationship Id="rId20" Type="http://schemas.openxmlformats.org/officeDocument/2006/relationships/customXml" Target="../ink/ink26.xml"/><Relationship Id="rId41" Type="http://schemas.openxmlformats.org/officeDocument/2006/relationships/image" Target="../media/image20.png"/><Relationship Id="rId62" Type="http://schemas.openxmlformats.org/officeDocument/2006/relationships/customXml" Target="../ink/ink47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65" Type="http://schemas.openxmlformats.org/officeDocument/2006/relationships/image" Target="../media/image182.png"/><Relationship Id="rId607" Type="http://schemas.openxmlformats.org/officeDocument/2006/relationships/image" Target="../media/image283.png"/><Relationship Id="rId628" Type="http://schemas.openxmlformats.org/officeDocument/2006/relationships/customXml" Target="../ink/ink252.xml"/><Relationship Id="rId649" Type="http://schemas.openxmlformats.org/officeDocument/2006/relationships/image" Target="../media/image205.png"/><Relationship Id="rId190" Type="http://schemas.openxmlformats.org/officeDocument/2006/relationships/customXml" Target="../ink/ink106.xml"/><Relationship Id="rId204" Type="http://schemas.openxmlformats.org/officeDocument/2006/relationships/customXml" Target="../ink/ink113.xml"/><Relationship Id="rId225" Type="http://schemas.openxmlformats.org/officeDocument/2006/relationships/image" Target="../media/image112.png"/><Relationship Id="rId246" Type="http://schemas.openxmlformats.org/officeDocument/2006/relationships/customXml" Target="../ink/ink134.xml"/><Relationship Id="rId267" Type="http://schemas.openxmlformats.org/officeDocument/2006/relationships/image" Target="../media/image133.png"/><Relationship Id="rId453" Type="http://schemas.openxmlformats.org/officeDocument/2006/relationships/image" Target="../media/image226.png"/><Relationship Id="rId474" Type="http://schemas.openxmlformats.org/officeDocument/2006/relationships/customXml" Target="../ink/ink204.xml"/><Relationship Id="rId509" Type="http://schemas.openxmlformats.org/officeDocument/2006/relationships/image" Target="../media/image254.png"/><Relationship Id="rId660" Type="http://schemas.openxmlformats.org/officeDocument/2006/relationships/customXml" Target="../ink/ink268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495" Type="http://schemas.openxmlformats.org/officeDocument/2006/relationships/image" Target="../media/image247.png"/><Relationship Id="rId10" Type="http://schemas.openxmlformats.org/officeDocument/2006/relationships/customXml" Target="../ink/ink21.xml"/><Relationship Id="rId31" Type="http://schemas.openxmlformats.org/officeDocument/2006/relationships/image" Target="../media/image15100.png"/><Relationship Id="rId52" Type="http://schemas.openxmlformats.org/officeDocument/2006/relationships/customXml" Target="../ink/ink42.xml"/><Relationship Id="rId73" Type="http://schemas.openxmlformats.org/officeDocument/2006/relationships/image" Target="../media/image36.png"/><Relationship Id="rId94" Type="http://schemas.openxmlformats.org/officeDocument/2006/relationships/customXml" Target="../ink/ink63.xml"/><Relationship Id="rId148" Type="http://schemas.openxmlformats.org/officeDocument/2006/relationships/customXml" Target="../ink/ink85.xml"/><Relationship Id="rId169" Type="http://schemas.openxmlformats.org/officeDocument/2006/relationships/image" Target="../media/image84.png"/><Relationship Id="rId334" Type="http://schemas.openxmlformats.org/officeDocument/2006/relationships/customXml" Target="../ink/ink171.xml"/><Relationship Id="rId355" Type="http://schemas.openxmlformats.org/officeDocument/2006/relationships/image" Target="../media/image177.png"/><Relationship Id="rId520" Type="http://schemas.openxmlformats.org/officeDocument/2006/relationships/customXml" Target="../ink/ink218.xml"/><Relationship Id="rId541" Type="http://schemas.openxmlformats.org/officeDocument/2006/relationships/image" Target="../media/image259.png"/><Relationship Id="rId583" Type="http://schemas.openxmlformats.org/officeDocument/2006/relationships/image" Target="../media/image183.png"/><Relationship Id="rId618" Type="http://schemas.openxmlformats.org/officeDocument/2006/relationships/customXml" Target="../ink/ink247.xml"/><Relationship Id="rId639" Type="http://schemas.openxmlformats.org/officeDocument/2006/relationships/image" Target="../media/image195.png"/><Relationship Id="rId4" Type="http://schemas.openxmlformats.org/officeDocument/2006/relationships/customXml" Target="../ink/ink18.xml"/><Relationship Id="rId180" Type="http://schemas.openxmlformats.org/officeDocument/2006/relationships/customXml" Target="../ink/ink101.xml"/><Relationship Id="rId215" Type="http://schemas.openxmlformats.org/officeDocument/2006/relationships/image" Target="../media/image107.png"/><Relationship Id="rId236" Type="http://schemas.openxmlformats.org/officeDocument/2006/relationships/customXml" Target="../ink/ink129.xml"/><Relationship Id="rId257" Type="http://schemas.openxmlformats.org/officeDocument/2006/relationships/image" Target="../media/image128.png"/><Relationship Id="rId278" Type="http://schemas.openxmlformats.org/officeDocument/2006/relationships/customXml" Target="../ink/ink150.xml"/><Relationship Id="rId443" Type="http://schemas.openxmlformats.org/officeDocument/2006/relationships/image" Target="../media/image221.png"/><Relationship Id="rId650" Type="http://schemas.openxmlformats.org/officeDocument/2006/relationships/customXml" Target="../ink/ink263.xml"/><Relationship Id="rId303" Type="http://schemas.openxmlformats.org/officeDocument/2006/relationships/image" Target="../media/image151.png"/><Relationship Id="rId42" Type="http://schemas.openxmlformats.org/officeDocument/2006/relationships/customXml" Target="../ink/ink37.xml"/><Relationship Id="rId84" Type="http://schemas.openxmlformats.org/officeDocument/2006/relationships/customXml" Target="../ink/ink58.xml"/><Relationship Id="rId138" Type="http://schemas.openxmlformats.org/officeDocument/2006/relationships/customXml" Target="../ink/ink80.xml"/><Relationship Id="rId345" Type="http://schemas.openxmlformats.org/officeDocument/2006/relationships/image" Target="../media/image172.png"/><Relationship Id="rId510" Type="http://schemas.openxmlformats.org/officeDocument/2006/relationships/customXml" Target="../ink/ink213.xml"/><Relationship Id="rId608" Type="http://schemas.openxmlformats.org/officeDocument/2006/relationships/customXml" Target="../ink/ink242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54" Type="http://schemas.openxmlformats.org/officeDocument/2006/relationships/customXml" Target="../ink/ink198.xml"/><Relationship Id="rId496" Type="http://schemas.openxmlformats.org/officeDocument/2006/relationships/customXml" Target="../ink/ink206.xml"/><Relationship Id="rId661" Type="http://schemas.openxmlformats.org/officeDocument/2006/relationships/image" Target="../media/image211.png"/><Relationship Id="rId11" Type="http://schemas.openxmlformats.org/officeDocument/2006/relationships/image" Target="../media/image5100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64.xml"/><Relationship Id="rId356" Type="http://schemas.openxmlformats.org/officeDocument/2006/relationships/customXml" Target="../ink/ink182.xml"/><Relationship Id="rId521" Type="http://schemas.openxmlformats.org/officeDocument/2006/relationships/image" Target="../media/image192.png"/><Relationship Id="rId619" Type="http://schemas.openxmlformats.org/officeDocument/2006/relationships/image" Target="../media/image53.png"/><Relationship Id="rId95" Type="http://schemas.openxmlformats.org/officeDocument/2006/relationships/image" Target="../media/image47.png"/><Relationship Id="rId160" Type="http://schemas.openxmlformats.org/officeDocument/2006/relationships/customXml" Target="../ink/ink91.xml"/><Relationship Id="rId216" Type="http://schemas.openxmlformats.org/officeDocument/2006/relationships/customXml" Target="../ink/ink119.xml"/><Relationship Id="rId258" Type="http://schemas.openxmlformats.org/officeDocument/2006/relationships/customXml" Target="../ink/ink140.xml"/><Relationship Id="rId465" Type="http://schemas.openxmlformats.org/officeDocument/2006/relationships/image" Target="../media/image232.png"/><Relationship Id="rId630" Type="http://schemas.openxmlformats.org/officeDocument/2006/relationships/customXml" Target="../ink/ink253.xml"/><Relationship Id="rId22" Type="http://schemas.openxmlformats.org/officeDocument/2006/relationships/customXml" Target="../ink/ink27.xml"/><Relationship Id="rId64" Type="http://schemas.openxmlformats.org/officeDocument/2006/relationships/customXml" Target="../ink/ink48.xml"/><Relationship Id="rId118" Type="http://schemas.openxmlformats.org/officeDocument/2006/relationships/customXml" Target="../ink/ink70.xml"/><Relationship Id="rId532" Type="http://schemas.openxmlformats.org/officeDocument/2006/relationships/customXml" Target="../ink/ink222.xml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434" Type="http://schemas.openxmlformats.org/officeDocument/2006/relationships/customXml" Target="../ink/ink188.xml"/><Relationship Id="rId641" Type="http://schemas.openxmlformats.org/officeDocument/2006/relationships/image" Target="../media/image201.png"/><Relationship Id="rId33" Type="http://schemas.openxmlformats.org/officeDocument/2006/relationships/image" Target="../media/image1663.png"/><Relationship Id="rId129" Type="http://schemas.openxmlformats.org/officeDocument/2006/relationships/image" Target="../media/image64.png"/><Relationship Id="rId280" Type="http://schemas.openxmlformats.org/officeDocument/2006/relationships/customXml" Target="../ink/ink151.xml"/><Relationship Id="rId336" Type="http://schemas.openxmlformats.org/officeDocument/2006/relationships/customXml" Target="../ink/ink172.xml"/><Relationship Id="rId501" Type="http://schemas.openxmlformats.org/officeDocument/2006/relationships/image" Target="../media/image250.png"/><Relationship Id="rId543" Type="http://schemas.openxmlformats.org/officeDocument/2006/relationships/image" Target="../media/image260.png"/><Relationship Id="rId75" Type="http://schemas.openxmlformats.org/officeDocument/2006/relationships/image" Target="../media/image37.png"/><Relationship Id="rId140" Type="http://schemas.openxmlformats.org/officeDocument/2006/relationships/customXml" Target="../ink/ink81.xml"/><Relationship Id="rId182" Type="http://schemas.openxmlformats.org/officeDocument/2006/relationships/customXml" Target="../ink/ink102.xml"/><Relationship Id="rId585" Type="http://schemas.openxmlformats.org/officeDocument/2006/relationships/image" Target="../media/image184.png"/><Relationship Id="rId6" Type="http://schemas.openxmlformats.org/officeDocument/2006/relationships/customXml" Target="../ink/ink19.xml"/><Relationship Id="rId238" Type="http://schemas.openxmlformats.org/officeDocument/2006/relationships/customXml" Target="../ink/ink130.xml"/><Relationship Id="rId445" Type="http://schemas.openxmlformats.org/officeDocument/2006/relationships/image" Target="../media/image222.png"/><Relationship Id="rId610" Type="http://schemas.openxmlformats.org/officeDocument/2006/relationships/customXml" Target="../ink/ink243.xml"/><Relationship Id="rId652" Type="http://schemas.openxmlformats.org/officeDocument/2006/relationships/customXml" Target="../ink/ink264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512" Type="http://schemas.openxmlformats.org/officeDocument/2006/relationships/customXml" Target="../ink/ink214.xml"/><Relationship Id="rId44" Type="http://schemas.openxmlformats.org/officeDocument/2006/relationships/customXml" Target="../ink/ink38.xml"/><Relationship Id="rId86" Type="http://schemas.openxmlformats.org/officeDocument/2006/relationships/customXml" Target="../ink/ink59.xml"/><Relationship Id="rId151" Type="http://schemas.openxmlformats.org/officeDocument/2006/relationships/image" Target="../media/image75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456" Type="http://schemas.openxmlformats.org/officeDocument/2006/relationships/customXml" Target="../ink/ink199.xml"/><Relationship Id="rId498" Type="http://schemas.openxmlformats.org/officeDocument/2006/relationships/customXml" Target="../ink/ink207.xml"/><Relationship Id="rId621" Type="http://schemas.openxmlformats.org/officeDocument/2006/relationships/image" Target="../media/image141.png"/><Relationship Id="rId663" Type="http://schemas.openxmlformats.org/officeDocument/2006/relationships/image" Target="../media/image212.png"/><Relationship Id="rId13" Type="http://schemas.openxmlformats.org/officeDocument/2006/relationships/image" Target="../media/image6100.png"/><Relationship Id="rId109" Type="http://schemas.openxmlformats.org/officeDocument/2006/relationships/image" Target="../media/image54.png"/><Relationship Id="rId260" Type="http://schemas.openxmlformats.org/officeDocument/2006/relationships/customXml" Target="../ink/ink141.xml"/><Relationship Id="rId316" Type="http://schemas.openxmlformats.org/officeDocument/2006/relationships/customXml" Target="../ink/ink165.xml"/><Relationship Id="rId523" Type="http://schemas.openxmlformats.org/officeDocument/2006/relationships/image" Target="../media/image193.png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71.xml"/><Relationship Id="rId358" Type="http://schemas.openxmlformats.org/officeDocument/2006/relationships/customXml" Target="../ink/ink183.xml"/><Relationship Id="rId162" Type="http://schemas.openxmlformats.org/officeDocument/2006/relationships/customXml" Target="../ink/ink92.xml"/><Relationship Id="rId218" Type="http://schemas.openxmlformats.org/officeDocument/2006/relationships/customXml" Target="../ink/ink120.xml"/><Relationship Id="rId467" Type="http://schemas.openxmlformats.org/officeDocument/2006/relationships/image" Target="../media/image233.png"/><Relationship Id="rId632" Type="http://schemas.openxmlformats.org/officeDocument/2006/relationships/customXml" Target="../ink/ink254.xml"/><Relationship Id="rId271" Type="http://schemas.openxmlformats.org/officeDocument/2006/relationships/image" Target="../media/image135.png"/><Relationship Id="rId24" Type="http://schemas.openxmlformats.org/officeDocument/2006/relationships/customXml" Target="../ink/ink28.xml"/><Relationship Id="rId66" Type="http://schemas.openxmlformats.org/officeDocument/2006/relationships/customXml" Target="../ink/ink49.xml"/><Relationship Id="rId131" Type="http://schemas.openxmlformats.org/officeDocument/2006/relationships/image" Target="../media/image65.png"/><Relationship Id="rId534" Type="http://schemas.openxmlformats.org/officeDocument/2006/relationships/customXml" Target="../ink/ink223.xml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436" Type="http://schemas.openxmlformats.org/officeDocument/2006/relationships/customXml" Target="../ink/ink189.xml"/><Relationship Id="rId601" Type="http://schemas.openxmlformats.org/officeDocument/2006/relationships/image" Target="../media/image280.png"/><Relationship Id="rId643" Type="http://schemas.openxmlformats.org/officeDocument/2006/relationships/image" Target="../media/image202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5.png"/><Relationship Id="rId299" Type="http://schemas.openxmlformats.org/officeDocument/2006/relationships/image" Target="../media/image406.png"/><Relationship Id="rId21" Type="http://schemas.openxmlformats.org/officeDocument/2006/relationships/image" Target="../media/image2670.png"/><Relationship Id="rId63" Type="http://schemas.openxmlformats.org/officeDocument/2006/relationships/image" Target="../media/image288.png"/><Relationship Id="rId159" Type="http://schemas.openxmlformats.org/officeDocument/2006/relationships/image" Target="../media/image336.png"/><Relationship Id="rId324" Type="http://schemas.openxmlformats.org/officeDocument/2006/relationships/customXml" Target="../ink/ink430.xml"/><Relationship Id="rId366" Type="http://schemas.openxmlformats.org/officeDocument/2006/relationships/customXml" Target="../ink/ink448.xml"/><Relationship Id="rId170" Type="http://schemas.openxmlformats.org/officeDocument/2006/relationships/customXml" Target="../ink/ink353.xml"/><Relationship Id="rId226" Type="http://schemas.openxmlformats.org/officeDocument/2006/relationships/customXml" Target="../ink/ink381.xml"/><Relationship Id="rId268" Type="http://schemas.openxmlformats.org/officeDocument/2006/relationships/customXml" Target="../ink/ink402.xml"/><Relationship Id="rId32" Type="http://schemas.openxmlformats.org/officeDocument/2006/relationships/customXml" Target="../ink/ink288.xml"/><Relationship Id="rId74" Type="http://schemas.openxmlformats.org/officeDocument/2006/relationships/customXml" Target="../ink/ink305.xml"/><Relationship Id="rId128" Type="http://schemas.openxmlformats.org/officeDocument/2006/relationships/customXml" Target="../ink/ink332.xml"/><Relationship Id="rId335" Type="http://schemas.openxmlformats.org/officeDocument/2006/relationships/image" Target="../media/image424.png"/><Relationship Id="rId377" Type="http://schemas.openxmlformats.org/officeDocument/2006/relationships/image" Target="../media/image445.png"/><Relationship Id="rId5" Type="http://schemas.openxmlformats.org/officeDocument/2006/relationships/image" Target="../media/image2590.png"/><Relationship Id="rId95" Type="http://schemas.openxmlformats.org/officeDocument/2006/relationships/image" Target="../media/image304.png"/><Relationship Id="rId160" Type="http://schemas.openxmlformats.org/officeDocument/2006/relationships/customXml" Target="../ink/ink348.xml"/><Relationship Id="rId181" Type="http://schemas.openxmlformats.org/officeDocument/2006/relationships/image" Target="../media/image347.png"/><Relationship Id="rId216" Type="http://schemas.openxmlformats.org/officeDocument/2006/relationships/customXml" Target="../ink/ink376.xml"/><Relationship Id="rId237" Type="http://schemas.openxmlformats.org/officeDocument/2006/relationships/image" Target="../media/image375.png"/><Relationship Id="rId402" Type="http://schemas.openxmlformats.org/officeDocument/2006/relationships/customXml" Target="../ink/ink465.xml"/><Relationship Id="rId423" Type="http://schemas.openxmlformats.org/officeDocument/2006/relationships/image" Target="../media/image243.png"/><Relationship Id="rId258" Type="http://schemas.openxmlformats.org/officeDocument/2006/relationships/customXml" Target="../ink/ink397.xml"/><Relationship Id="rId279" Type="http://schemas.openxmlformats.org/officeDocument/2006/relationships/image" Target="../media/image396.png"/><Relationship Id="rId22" Type="http://schemas.openxmlformats.org/officeDocument/2006/relationships/customXml" Target="../ink/ink283.xml"/><Relationship Id="rId43" Type="http://schemas.openxmlformats.org/officeDocument/2006/relationships/image" Target="../media/image2780.png"/><Relationship Id="rId64" Type="http://schemas.openxmlformats.org/officeDocument/2006/relationships/customXml" Target="../ink/ink300.xml"/><Relationship Id="rId118" Type="http://schemas.openxmlformats.org/officeDocument/2006/relationships/customXml" Target="../ink/ink327.xml"/><Relationship Id="rId139" Type="http://schemas.openxmlformats.org/officeDocument/2006/relationships/image" Target="../media/image326.png"/><Relationship Id="rId290" Type="http://schemas.openxmlformats.org/officeDocument/2006/relationships/customXml" Target="../ink/ink413.xml"/><Relationship Id="rId304" Type="http://schemas.openxmlformats.org/officeDocument/2006/relationships/customXml" Target="../ink/ink420.xml"/><Relationship Id="rId325" Type="http://schemas.openxmlformats.org/officeDocument/2006/relationships/image" Target="../media/image419.png"/><Relationship Id="rId346" Type="http://schemas.openxmlformats.org/officeDocument/2006/relationships/customXml" Target="../ink/ink438.xml"/><Relationship Id="rId367" Type="http://schemas.openxmlformats.org/officeDocument/2006/relationships/image" Target="../media/image440.png"/><Relationship Id="rId388" Type="http://schemas.openxmlformats.org/officeDocument/2006/relationships/customXml" Target="../ink/ink459.xml"/><Relationship Id="rId85" Type="http://schemas.openxmlformats.org/officeDocument/2006/relationships/image" Target="../media/image299.png"/><Relationship Id="rId150" Type="http://schemas.openxmlformats.org/officeDocument/2006/relationships/customXml" Target="../ink/ink343.xml"/><Relationship Id="rId171" Type="http://schemas.openxmlformats.org/officeDocument/2006/relationships/image" Target="../media/image342.png"/><Relationship Id="rId192" Type="http://schemas.openxmlformats.org/officeDocument/2006/relationships/customXml" Target="../ink/ink364.xml"/><Relationship Id="rId206" Type="http://schemas.openxmlformats.org/officeDocument/2006/relationships/customXml" Target="../ink/ink371.xml"/><Relationship Id="rId227" Type="http://schemas.openxmlformats.org/officeDocument/2006/relationships/image" Target="../media/image370.png"/><Relationship Id="rId413" Type="http://schemas.openxmlformats.org/officeDocument/2006/relationships/image" Target="../media/image238.png"/><Relationship Id="rId248" Type="http://schemas.openxmlformats.org/officeDocument/2006/relationships/customXml" Target="../ink/ink392.xml"/><Relationship Id="rId269" Type="http://schemas.openxmlformats.org/officeDocument/2006/relationships/image" Target="../media/image391.png"/><Relationship Id="rId12" Type="http://schemas.openxmlformats.org/officeDocument/2006/relationships/customXml" Target="../ink/ink279.xml"/><Relationship Id="rId33" Type="http://schemas.openxmlformats.org/officeDocument/2006/relationships/image" Target="../media/image2730.png"/><Relationship Id="rId108" Type="http://schemas.openxmlformats.org/officeDocument/2006/relationships/customXml" Target="../ink/ink322.xml"/><Relationship Id="rId129" Type="http://schemas.openxmlformats.org/officeDocument/2006/relationships/image" Target="../media/image321.png"/><Relationship Id="rId280" Type="http://schemas.openxmlformats.org/officeDocument/2006/relationships/customXml" Target="../ink/ink408.xml"/><Relationship Id="rId315" Type="http://schemas.openxmlformats.org/officeDocument/2006/relationships/image" Target="../media/image414.png"/><Relationship Id="rId336" Type="http://schemas.openxmlformats.org/officeDocument/2006/relationships/customXml" Target="../ink/ink433.xml"/><Relationship Id="rId357" Type="http://schemas.openxmlformats.org/officeDocument/2006/relationships/image" Target="../media/image435.png"/><Relationship Id="rId75" Type="http://schemas.openxmlformats.org/officeDocument/2006/relationships/image" Target="../media/image294.png"/><Relationship Id="rId96" Type="http://schemas.openxmlformats.org/officeDocument/2006/relationships/customXml" Target="../ink/ink316.xml"/><Relationship Id="rId140" Type="http://schemas.openxmlformats.org/officeDocument/2006/relationships/customXml" Target="../ink/ink338.xml"/><Relationship Id="rId161" Type="http://schemas.openxmlformats.org/officeDocument/2006/relationships/image" Target="../media/image337.png"/><Relationship Id="rId182" Type="http://schemas.openxmlformats.org/officeDocument/2006/relationships/customXml" Target="../ink/ink359.xml"/><Relationship Id="rId217" Type="http://schemas.openxmlformats.org/officeDocument/2006/relationships/image" Target="../media/image365.png"/><Relationship Id="rId378" Type="http://schemas.openxmlformats.org/officeDocument/2006/relationships/customXml" Target="../ink/ink454.xml"/><Relationship Id="rId403" Type="http://schemas.openxmlformats.org/officeDocument/2006/relationships/image" Target="../media/image458.png"/><Relationship Id="rId6" Type="http://schemas.openxmlformats.org/officeDocument/2006/relationships/customXml" Target="../ink/ink276.xml"/><Relationship Id="rId238" Type="http://schemas.openxmlformats.org/officeDocument/2006/relationships/customXml" Target="../ink/ink387.xml"/><Relationship Id="rId259" Type="http://schemas.openxmlformats.org/officeDocument/2006/relationships/image" Target="../media/image386.png"/><Relationship Id="rId424" Type="http://schemas.openxmlformats.org/officeDocument/2006/relationships/customXml" Target="../ink/ink476.xml"/><Relationship Id="rId23" Type="http://schemas.openxmlformats.org/officeDocument/2006/relationships/image" Target="../media/image2680.png"/><Relationship Id="rId119" Type="http://schemas.openxmlformats.org/officeDocument/2006/relationships/image" Target="../media/image316.png"/><Relationship Id="rId270" Type="http://schemas.openxmlformats.org/officeDocument/2006/relationships/customXml" Target="../ink/ink403.xml"/><Relationship Id="rId291" Type="http://schemas.openxmlformats.org/officeDocument/2006/relationships/image" Target="../media/image402.png"/><Relationship Id="rId305" Type="http://schemas.openxmlformats.org/officeDocument/2006/relationships/image" Target="../media/image409.png"/><Relationship Id="rId326" Type="http://schemas.openxmlformats.org/officeDocument/2006/relationships/customXml" Target="../ink/ink431.xml"/><Relationship Id="rId347" Type="http://schemas.openxmlformats.org/officeDocument/2006/relationships/image" Target="../media/image430.png"/><Relationship Id="rId44" Type="http://schemas.openxmlformats.org/officeDocument/2006/relationships/customXml" Target="../ink/ink294.xml"/><Relationship Id="rId65" Type="http://schemas.openxmlformats.org/officeDocument/2006/relationships/image" Target="../media/image289.png"/><Relationship Id="rId86" Type="http://schemas.openxmlformats.org/officeDocument/2006/relationships/customXml" Target="../ink/ink311.xml"/><Relationship Id="rId130" Type="http://schemas.openxmlformats.org/officeDocument/2006/relationships/customXml" Target="../ink/ink333.xml"/><Relationship Id="rId151" Type="http://schemas.openxmlformats.org/officeDocument/2006/relationships/image" Target="../media/image332.png"/><Relationship Id="rId368" Type="http://schemas.openxmlformats.org/officeDocument/2006/relationships/customXml" Target="../ink/ink449.xml"/><Relationship Id="rId389" Type="http://schemas.openxmlformats.org/officeDocument/2006/relationships/image" Target="../media/image451.png"/><Relationship Id="rId172" Type="http://schemas.openxmlformats.org/officeDocument/2006/relationships/customXml" Target="../ink/ink354.xml"/><Relationship Id="rId193" Type="http://schemas.openxmlformats.org/officeDocument/2006/relationships/image" Target="../media/image353.png"/><Relationship Id="rId207" Type="http://schemas.openxmlformats.org/officeDocument/2006/relationships/image" Target="../media/image360.png"/><Relationship Id="rId228" Type="http://schemas.openxmlformats.org/officeDocument/2006/relationships/customXml" Target="../ink/ink382.xml"/><Relationship Id="rId249" Type="http://schemas.openxmlformats.org/officeDocument/2006/relationships/image" Target="../media/image381.png"/><Relationship Id="rId414" Type="http://schemas.openxmlformats.org/officeDocument/2006/relationships/customXml" Target="../ink/ink471.xml"/><Relationship Id="rId13" Type="http://schemas.openxmlformats.org/officeDocument/2006/relationships/image" Target="../media/image2630.png"/><Relationship Id="rId109" Type="http://schemas.openxmlformats.org/officeDocument/2006/relationships/image" Target="../media/image311.png"/><Relationship Id="rId260" Type="http://schemas.openxmlformats.org/officeDocument/2006/relationships/customXml" Target="../ink/ink398.xml"/><Relationship Id="rId281" Type="http://schemas.openxmlformats.org/officeDocument/2006/relationships/image" Target="../media/image397.png"/><Relationship Id="rId316" Type="http://schemas.openxmlformats.org/officeDocument/2006/relationships/customXml" Target="../ink/ink426.xml"/><Relationship Id="rId337" Type="http://schemas.openxmlformats.org/officeDocument/2006/relationships/image" Target="../media/image425.png"/><Relationship Id="rId34" Type="http://schemas.openxmlformats.org/officeDocument/2006/relationships/customXml" Target="../ink/ink289.xml"/><Relationship Id="rId76" Type="http://schemas.openxmlformats.org/officeDocument/2006/relationships/customXml" Target="../ink/ink306.xml"/><Relationship Id="rId97" Type="http://schemas.openxmlformats.org/officeDocument/2006/relationships/image" Target="../media/image305.png"/><Relationship Id="rId120" Type="http://schemas.openxmlformats.org/officeDocument/2006/relationships/customXml" Target="../ink/ink328.xml"/><Relationship Id="rId141" Type="http://schemas.openxmlformats.org/officeDocument/2006/relationships/image" Target="../media/image327.png"/><Relationship Id="rId358" Type="http://schemas.openxmlformats.org/officeDocument/2006/relationships/customXml" Target="../ink/ink444.xml"/><Relationship Id="rId379" Type="http://schemas.openxmlformats.org/officeDocument/2006/relationships/image" Target="../media/image446.png"/><Relationship Id="rId7" Type="http://schemas.openxmlformats.org/officeDocument/2006/relationships/image" Target="../media/image2600.png"/><Relationship Id="rId162" Type="http://schemas.openxmlformats.org/officeDocument/2006/relationships/customXml" Target="../ink/ink349.xml"/><Relationship Id="rId183" Type="http://schemas.openxmlformats.org/officeDocument/2006/relationships/image" Target="../media/image348.png"/><Relationship Id="rId218" Type="http://schemas.openxmlformats.org/officeDocument/2006/relationships/customXml" Target="../ink/ink377.xml"/><Relationship Id="rId239" Type="http://schemas.openxmlformats.org/officeDocument/2006/relationships/image" Target="../media/image376.png"/><Relationship Id="rId390" Type="http://schemas.openxmlformats.org/officeDocument/2006/relationships/customXml" Target="../ink/ink460.xml"/><Relationship Id="rId404" Type="http://schemas.openxmlformats.org/officeDocument/2006/relationships/customXml" Target="../ink/ink466.xml"/><Relationship Id="rId425" Type="http://schemas.openxmlformats.org/officeDocument/2006/relationships/image" Target="../media/image244.png"/><Relationship Id="rId250" Type="http://schemas.openxmlformats.org/officeDocument/2006/relationships/customXml" Target="../ink/ink393.xml"/><Relationship Id="rId271" Type="http://schemas.openxmlformats.org/officeDocument/2006/relationships/image" Target="../media/image392.png"/><Relationship Id="rId292" Type="http://schemas.openxmlformats.org/officeDocument/2006/relationships/customXml" Target="../ink/ink414.xml"/><Relationship Id="rId306" Type="http://schemas.openxmlformats.org/officeDocument/2006/relationships/customXml" Target="../ink/ink421.xml"/><Relationship Id="rId24" Type="http://schemas.openxmlformats.org/officeDocument/2006/relationships/customXml" Target="../ink/ink284.xml"/><Relationship Id="rId45" Type="http://schemas.openxmlformats.org/officeDocument/2006/relationships/image" Target="../media/image2790.png"/><Relationship Id="rId66" Type="http://schemas.openxmlformats.org/officeDocument/2006/relationships/customXml" Target="../ink/ink301.xml"/><Relationship Id="rId87" Type="http://schemas.openxmlformats.org/officeDocument/2006/relationships/image" Target="../media/image300.png"/><Relationship Id="rId110" Type="http://schemas.openxmlformats.org/officeDocument/2006/relationships/customXml" Target="../ink/ink323.xml"/><Relationship Id="rId131" Type="http://schemas.openxmlformats.org/officeDocument/2006/relationships/image" Target="../media/image322.png"/><Relationship Id="rId348" Type="http://schemas.openxmlformats.org/officeDocument/2006/relationships/customXml" Target="../ink/ink439.xml"/><Relationship Id="rId369" Type="http://schemas.openxmlformats.org/officeDocument/2006/relationships/image" Target="../media/image441.png"/><Relationship Id="rId152" Type="http://schemas.openxmlformats.org/officeDocument/2006/relationships/customXml" Target="../ink/ink344.xml"/><Relationship Id="rId173" Type="http://schemas.openxmlformats.org/officeDocument/2006/relationships/image" Target="../media/image343.png"/><Relationship Id="rId194" Type="http://schemas.openxmlformats.org/officeDocument/2006/relationships/customXml" Target="../ink/ink365.xml"/><Relationship Id="rId208" Type="http://schemas.openxmlformats.org/officeDocument/2006/relationships/customXml" Target="../ink/ink372.xml"/><Relationship Id="rId229" Type="http://schemas.openxmlformats.org/officeDocument/2006/relationships/image" Target="../media/image371.png"/><Relationship Id="rId380" Type="http://schemas.openxmlformats.org/officeDocument/2006/relationships/customXml" Target="../ink/ink455.xml"/><Relationship Id="rId415" Type="http://schemas.openxmlformats.org/officeDocument/2006/relationships/image" Target="../media/image239.png"/><Relationship Id="rId240" Type="http://schemas.openxmlformats.org/officeDocument/2006/relationships/customXml" Target="../ink/ink388.xml"/><Relationship Id="rId261" Type="http://schemas.openxmlformats.org/officeDocument/2006/relationships/image" Target="../media/image387.png"/><Relationship Id="rId14" Type="http://schemas.openxmlformats.org/officeDocument/2006/relationships/customXml" Target="../ink/ink280.xml"/><Relationship Id="rId35" Type="http://schemas.openxmlformats.org/officeDocument/2006/relationships/image" Target="../media/image2740.png"/><Relationship Id="rId77" Type="http://schemas.openxmlformats.org/officeDocument/2006/relationships/image" Target="../media/image295.png"/><Relationship Id="rId100" Type="http://schemas.openxmlformats.org/officeDocument/2006/relationships/customXml" Target="../ink/ink318.xml"/><Relationship Id="rId282" Type="http://schemas.openxmlformats.org/officeDocument/2006/relationships/customXml" Target="../ink/ink409.xml"/><Relationship Id="rId317" Type="http://schemas.openxmlformats.org/officeDocument/2006/relationships/image" Target="../media/image415.png"/><Relationship Id="rId338" Type="http://schemas.openxmlformats.org/officeDocument/2006/relationships/customXml" Target="../ink/ink434.xml"/><Relationship Id="rId359" Type="http://schemas.openxmlformats.org/officeDocument/2006/relationships/image" Target="../media/image436.png"/><Relationship Id="rId8" Type="http://schemas.openxmlformats.org/officeDocument/2006/relationships/customXml" Target="../ink/ink277.xml"/><Relationship Id="rId98" Type="http://schemas.openxmlformats.org/officeDocument/2006/relationships/customXml" Target="../ink/ink317.xml"/><Relationship Id="rId121" Type="http://schemas.openxmlformats.org/officeDocument/2006/relationships/image" Target="../media/image317.png"/><Relationship Id="rId142" Type="http://schemas.openxmlformats.org/officeDocument/2006/relationships/customXml" Target="../ink/ink339.xml"/><Relationship Id="rId163" Type="http://schemas.openxmlformats.org/officeDocument/2006/relationships/image" Target="../media/image338.png"/><Relationship Id="rId184" Type="http://schemas.openxmlformats.org/officeDocument/2006/relationships/customXml" Target="../ink/ink360.xml"/><Relationship Id="rId219" Type="http://schemas.openxmlformats.org/officeDocument/2006/relationships/image" Target="../media/image366.png"/><Relationship Id="rId370" Type="http://schemas.openxmlformats.org/officeDocument/2006/relationships/customXml" Target="../ink/ink450.xml"/><Relationship Id="rId391" Type="http://schemas.openxmlformats.org/officeDocument/2006/relationships/image" Target="../media/image452.png"/><Relationship Id="rId405" Type="http://schemas.openxmlformats.org/officeDocument/2006/relationships/image" Target="../media/image229.png"/><Relationship Id="rId426" Type="http://schemas.openxmlformats.org/officeDocument/2006/relationships/customXml" Target="../ink/ink477.xml"/><Relationship Id="rId230" Type="http://schemas.openxmlformats.org/officeDocument/2006/relationships/customXml" Target="../ink/ink383.xml"/><Relationship Id="rId251" Type="http://schemas.openxmlformats.org/officeDocument/2006/relationships/image" Target="../media/image382.png"/><Relationship Id="rId25" Type="http://schemas.openxmlformats.org/officeDocument/2006/relationships/image" Target="../media/image2690.png"/><Relationship Id="rId46" Type="http://schemas.openxmlformats.org/officeDocument/2006/relationships/customXml" Target="../ink/ink295.xml"/><Relationship Id="rId67" Type="http://schemas.openxmlformats.org/officeDocument/2006/relationships/image" Target="../media/image290.png"/><Relationship Id="rId272" Type="http://schemas.openxmlformats.org/officeDocument/2006/relationships/customXml" Target="../ink/ink404.xml"/><Relationship Id="rId293" Type="http://schemas.openxmlformats.org/officeDocument/2006/relationships/image" Target="../media/image403.png"/><Relationship Id="rId307" Type="http://schemas.openxmlformats.org/officeDocument/2006/relationships/image" Target="../media/image410.png"/><Relationship Id="rId349" Type="http://schemas.openxmlformats.org/officeDocument/2006/relationships/image" Target="../media/image431.png"/><Relationship Id="rId88" Type="http://schemas.openxmlformats.org/officeDocument/2006/relationships/customXml" Target="../ink/ink312.xml"/><Relationship Id="rId111" Type="http://schemas.openxmlformats.org/officeDocument/2006/relationships/image" Target="../media/image312.png"/><Relationship Id="rId132" Type="http://schemas.openxmlformats.org/officeDocument/2006/relationships/customXml" Target="../ink/ink334.xml"/><Relationship Id="rId153" Type="http://schemas.openxmlformats.org/officeDocument/2006/relationships/image" Target="../media/image333.png"/><Relationship Id="rId174" Type="http://schemas.openxmlformats.org/officeDocument/2006/relationships/customXml" Target="../ink/ink355.xml"/><Relationship Id="rId195" Type="http://schemas.openxmlformats.org/officeDocument/2006/relationships/image" Target="../media/image354.png"/><Relationship Id="rId209" Type="http://schemas.openxmlformats.org/officeDocument/2006/relationships/image" Target="../media/image361.png"/><Relationship Id="rId360" Type="http://schemas.openxmlformats.org/officeDocument/2006/relationships/customXml" Target="../ink/ink445.xml"/><Relationship Id="rId381" Type="http://schemas.openxmlformats.org/officeDocument/2006/relationships/image" Target="../media/image447.png"/><Relationship Id="rId416" Type="http://schemas.openxmlformats.org/officeDocument/2006/relationships/customXml" Target="../ink/ink472.xml"/><Relationship Id="rId220" Type="http://schemas.openxmlformats.org/officeDocument/2006/relationships/customXml" Target="../ink/ink378.xml"/><Relationship Id="rId241" Type="http://schemas.openxmlformats.org/officeDocument/2006/relationships/image" Target="../media/image377.png"/><Relationship Id="rId36" Type="http://schemas.openxmlformats.org/officeDocument/2006/relationships/customXml" Target="../ink/ink290.xml"/><Relationship Id="rId262" Type="http://schemas.openxmlformats.org/officeDocument/2006/relationships/customXml" Target="../ink/ink399.xml"/><Relationship Id="rId283" Type="http://schemas.openxmlformats.org/officeDocument/2006/relationships/image" Target="../media/image398.png"/><Relationship Id="rId318" Type="http://schemas.openxmlformats.org/officeDocument/2006/relationships/customXml" Target="../ink/ink427.xml"/><Relationship Id="rId339" Type="http://schemas.openxmlformats.org/officeDocument/2006/relationships/image" Target="../media/image426.png"/><Relationship Id="rId78" Type="http://schemas.openxmlformats.org/officeDocument/2006/relationships/customXml" Target="../ink/ink307.xml"/><Relationship Id="rId99" Type="http://schemas.openxmlformats.org/officeDocument/2006/relationships/image" Target="../media/image306.png"/><Relationship Id="rId101" Type="http://schemas.openxmlformats.org/officeDocument/2006/relationships/image" Target="../media/image307.png"/><Relationship Id="rId122" Type="http://schemas.openxmlformats.org/officeDocument/2006/relationships/customXml" Target="../ink/ink329.xml"/><Relationship Id="rId143" Type="http://schemas.openxmlformats.org/officeDocument/2006/relationships/image" Target="../media/image328.png"/><Relationship Id="rId164" Type="http://schemas.openxmlformats.org/officeDocument/2006/relationships/customXml" Target="../ink/ink350.xml"/><Relationship Id="rId185" Type="http://schemas.openxmlformats.org/officeDocument/2006/relationships/image" Target="../media/image349.png"/><Relationship Id="rId350" Type="http://schemas.openxmlformats.org/officeDocument/2006/relationships/customXml" Target="../ink/ink440.xml"/><Relationship Id="rId371" Type="http://schemas.openxmlformats.org/officeDocument/2006/relationships/image" Target="../media/image442.png"/><Relationship Id="rId406" Type="http://schemas.openxmlformats.org/officeDocument/2006/relationships/customXml" Target="../ink/ink467.xml"/><Relationship Id="rId9" Type="http://schemas.openxmlformats.org/officeDocument/2006/relationships/image" Target="../media/image2610.png"/><Relationship Id="rId210" Type="http://schemas.openxmlformats.org/officeDocument/2006/relationships/customXml" Target="../ink/ink373.xml"/><Relationship Id="rId392" Type="http://schemas.openxmlformats.org/officeDocument/2006/relationships/customXml" Target="../ink/ink461.xml"/><Relationship Id="rId427" Type="http://schemas.openxmlformats.org/officeDocument/2006/relationships/image" Target="../media/image245.png"/><Relationship Id="rId26" Type="http://schemas.openxmlformats.org/officeDocument/2006/relationships/customXml" Target="../ink/ink285.xml"/><Relationship Id="rId231" Type="http://schemas.openxmlformats.org/officeDocument/2006/relationships/image" Target="../media/image372.png"/><Relationship Id="rId252" Type="http://schemas.openxmlformats.org/officeDocument/2006/relationships/customXml" Target="../ink/ink394.xml"/><Relationship Id="rId273" Type="http://schemas.openxmlformats.org/officeDocument/2006/relationships/image" Target="../media/image393.png"/><Relationship Id="rId294" Type="http://schemas.openxmlformats.org/officeDocument/2006/relationships/customXml" Target="../ink/ink415.xml"/><Relationship Id="rId308" Type="http://schemas.openxmlformats.org/officeDocument/2006/relationships/customXml" Target="../ink/ink422.xml"/><Relationship Id="rId47" Type="http://schemas.openxmlformats.org/officeDocument/2006/relationships/image" Target="../media/image2800.png"/><Relationship Id="rId68" Type="http://schemas.openxmlformats.org/officeDocument/2006/relationships/customXml" Target="../ink/ink302.xml"/><Relationship Id="rId89" Type="http://schemas.openxmlformats.org/officeDocument/2006/relationships/image" Target="../media/image301.png"/><Relationship Id="rId112" Type="http://schemas.openxmlformats.org/officeDocument/2006/relationships/customXml" Target="../ink/ink324.xml"/><Relationship Id="rId133" Type="http://schemas.openxmlformats.org/officeDocument/2006/relationships/image" Target="../media/image323.png"/><Relationship Id="rId154" Type="http://schemas.openxmlformats.org/officeDocument/2006/relationships/customXml" Target="../ink/ink345.xml"/><Relationship Id="rId175" Type="http://schemas.openxmlformats.org/officeDocument/2006/relationships/image" Target="../media/image344.png"/><Relationship Id="rId340" Type="http://schemas.openxmlformats.org/officeDocument/2006/relationships/customXml" Target="../ink/ink435.xml"/><Relationship Id="rId361" Type="http://schemas.openxmlformats.org/officeDocument/2006/relationships/image" Target="../media/image437.png"/><Relationship Id="rId196" Type="http://schemas.openxmlformats.org/officeDocument/2006/relationships/customXml" Target="../ink/ink366.xml"/><Relationship Id="rId200" Type="http://schemas.openxmlformats.org/officeDocument/2006/relationships/customXml" Target="../ink/ink368.xml"/><Relationship Id="rId382" Type="http://schemas.openxmlformats.org/officeDocument/2006/relationships/customXml" Target="../ink/ink456.xml"/><Relationship Id="rId417" Type="http://schemas.openxmlformats.org/officeDocument/2006/relationships/image" Target="../media/image240.png"/><Relationship Id="rId221" Type="http://schemas.openxmlformats.org/officeDocument/2006/relationships/image" Target="../media/image367.png"/><Relationship Id="rId242" Type="http://schemas.openxmlformats.org/officeDocument/2006/relationships/customXml" Target="../ink/ink389.xml"/><Relationship Id="rId263" Type="http://schemas.openxmlformats.org/officeDocument/2006/relationships/image" Target="../media/image388.png"/><Relationship Id="rId284" Type="http://schemas.openxmlformats.org/officeDocument/2006/relationships/customXml" Target="../ink/ink410.xml"/><Relationship Id="rId319" Type="http://schemas.openxmlformats.org/officeDocument/2006/relationships/image" Target="../media/image416.png"/><Relationship Id="rId37" Type="http://schemas.openxmlformats.org/officeDocument/2006/relationships/image" Target="../media/image2750.png"/><Relationship Id="rId79" Type="http://schemas.openxmlformats.org/officeDocument/2006/relationships/image" Target="../media/image296.png"/><Relationship Id="rId102" Type="http://schemas.openxmlformats.org/officeDocument/2006/relationships/customXml" Target="../ink/ink319.xml"/><Relationship Id="rId123" Type="http://schemas.openxmlformats.org/officeDocument/2006/relationships/image" Target="../media/image318.png"/><Relationship Id="rId144" Type="http://schemas.openxmlformats.org/officeDocument/2006/relationships/customXml" Target="../ink/ink340.xml"/><Relationship Id="rId90" Type="http://schemas.openxmlformats.org/officeDocument/2006/relationships/customXml" Target="../ink/ink313.xml"/><Relationship Id="rId165" Type="http://schemas.openxmlformats.org/officeDocument/2006/relationships/image" Target="../media/image339.png"/><Relationship Id="rId186" Type="http://schemas.openxmlformats.org/officeDocument/2006/relationships/customXml" Target="../ink/ink361.xml"/><Relationship Id="rId351" Type="http://schemas.openxmlformats.org/officeDocument/2006/relationships/image" Target="../media/image432.png"/><Relationship Id="rId372" Type="http://schemas.openxmlformats.org/officeDocument/2006/relationships/customXml" Target="../ink/ink451.xml"/><Relationship Id="rId393" Type="http://schemas.openxmlformats.org/officeDocument/2006/relationships/image" Target="../media/image453.png"/><Relationship Id="rId407" Type="http://schemas.openxmlformats.org/officeDocument/2006/relationships/image" Target="../media/image230.png"/><Relationship Id="rId211" Type="http://schemas.openxmlformats.org/officeDocument/2006/relationships/image" Target="../media/image362.png"/><Relationship Id="rId232" Type="http://schemas.openxmlformats.org/officeDocument/2006/relationships/customXml" Target="../ink/ink384.xml"/><Relationship Id="rId253" Type="http://schemas.openxmlformats.org/officeDocument/2006/relationships/image" Target="../media/image383.png"/><Relationship Id="rId274" Type="http://schemas.openxmlformats.org/officeDocument/2006/relationships/customXml" Target="../ink/ink405.xml"/><Relationship Id="rId295" Type="http://schemas.openxmlformats.org/officeDocument/2006/relationships/image" Target="../media/image404.png"/><Relationship Id="rId309" Type="http://schemas.openxmlformats.org/officeDocument/2006/relationships/image" Target="../media/image411.png"/><Relationship Id="rId27" Type="http://schemas.openxmlformats.org/officeDocument/2006/relationships/image" Target="../media/image2700.png"/><Relationship Id="rId48" Type="http://schemas.openxmlformats.org/officeDocument/2006/relationships/customXml" Target="../ink/ink296.xml"/><Relationship Id="rId69" Type="http://schemas.openxmlformats.org/officeDocument/2006/relationships/image" Target="../media/image291.png"/><Relationship Id="rId113" Type="http://schemas.openxmlformats.org/officeDocument/2006/relationships/image" Target="../media/image313.png"/><Relationship Id="rId134" Type="http://schemas.openxmlformats.org/officeDocument/2006/relationships/customXml" Target="../ink/ink335.xml"/><Relationship Id="rId320" Type="http://schemas.openxmlformats.org/officeDocument/2006/relationships/customXml" Target="../ink/ink428.xml"/><Relationship Id="rId80" Type="http://schemas.openxmlformats.org/officeDocument/2006/relationships/customXml" Target="../ink/ink308.xml"/><Relationship Id="rId155" Type="http://schemas.openxmlformats.org/officeDocument/2006/relationships/image" Target="../media/image334.png"/><Relationship Id="rId176" Type="http://schemas.openxmlformats.org/officeDocument/2006/relationships/customXml" Target="../ink/ink356.xml"/><Relationship Id="rId197" Type="http://schemas.openxmlformats.org/officeDocument/2006/relationships/image" Target="../media/image355.png"/><Relationship Id="rId341" Type="http://schemas.openxmlformats.org/officeDocument/2006/relationships/image" Target="../media/image427.png"/><Relationship Id="rId362" Type="http://schemas.openxmlformats.org/officeDocument/2006/relationships/customXml" Target="../ink/ink446.xml"/><Relationship Id="rId383" Type="http://schemas.openxmlformats.org/officeDocument/2006/relationships/image" Target="../media/image448.png"/><Relationship Id="rId418" Type="http://schemas.openxmlformats.org/officeDocument/2006/relationships/customXml" Target="../ink/ink473.xml"/><Relationship Id="rId201" Type="http://schemas.openxmlformats.org/officeDocument/2006/relationships/image" Target="../media/image357.png"/><Relationship Id="rId222" Type="http://schemas.openxmlformats.org/officeDocument/2006/relationships/customXml" Target="../ink/ink379.xml"/><Relationship Id="rId243" Type="http://schemas.openxmlformats.org/officeDocument/2006/relationships/image" Target="../media/image378.png"/><Relationship Id="rId264" Type="http://schemas.openxmlformats.org/officeDocument/2006/relationships/customXml" Target="../ink/ink400.xml"/><Relationship Id="rId285" Type="http://schemas.openxmlformats.org/officeDocument/2006/relationships/image" Target="../media/image399.png"/><Relationship Id="rId17" Type="http://schemas.openxmlformats.org/officeDocument/2006/relationships/image" Target="../media/image2650.png"/><Relationship Id="rId38" Type="http://schemas.openxmlformats.org/officeDocument/2006/relationships/customXml" Target="../ink/ink291.xml"/><Relationship Id="rId59" Type="http://schemas.openxmlformats.org/officeDocument/2006/relationships/image" Target="../media/image286.png"/><Relationship Id="rId103" Type="http://schemas.openxmlformats.org/officeDocument/2006/relationships/image" Target="../media/image308.png"/><Relationship Id="rId124" Type="http://schemas.openxmlformats.org/officeDocument/2006/relationships/customXml" Target="../ink/ink330.xml"/><Relationship Id="rId310" Type="http://schemas.openxmlformats.org/officeDocument/2006/relationships/customXml" Target="../ink/ink423.xml"/><Relationship Id="rId70" Type="http://schemas.openxmlformats.org/officeDocument/2006/relationships/customXml" Target="../ink/ink303.xml"/><Relationship Id="rId91" Type="http://schemas.openxmlformats.org/officeDocument/2006/relationships/image" Target="../media/image302.png"/><Relationship Id="rId145" Type="http://schemas.openxmlformats.org/officeDocument/2006/relationships/image" Target="../media/image329.png"/><Relationship Id="rId166" Type="http://schemas.openxmlformats.org/officeDocument/2006/relationships/customXml" Target="../ink/ink351.xml"/><Relationship Id="rId187" Type="http://schemas.openxmlformats.org/officeDocument/2006/relationships/image" Target="../media/image350.png"/><Relationship Id="rId352" Type="http://schemas.openxmlformats.org/officeDocument/2006/relationships/customXml" Target="../ink/ink441.xml"/><Relationship Id="rId373" Type="http://schemas.openxmlformats.org/officeDocument/2006/relationships/image" Target="../media/image443.png"/><Relationship Id="rId394" Type="http://schemas.openxmlformats.org/officeDocument/2006/relationships/customXml" Target="../ink/ink462.xml"/><Relationship Id="rId408" Type="http://schemas.openxmlformats.org/officeDocument/2006/relationships/customXml" Target="../ink/ink46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74.xml"/><Relationship Id="rId233" Type="http://schemas.openxmlformats.org/officeDocument/2006/relationships/image" Target="../media/image373.png"/><Relationship Id="rId254" Type="http://schemas.openxmlformats.org/officeDocument/2006/relationships/customXml" Target="../ink/ink395.xml"/><Relationship Id="rId28" Type="http://schemas.openxmlformats.org/officeDocument/2006/relationships/customXml" Target="../ink/ink286.xml"/><Relationship Id="rId49" Type="http://schemas.openxmlformats.org/officeDocument/2006/relationships/image" Target="../media/image2810.png"/><Relationship Id="rId114" Type="http://schemas.openxmlformats.org/officeDocument/2006/relationships/customXml" Target="../ink/ink325.xml"/><Relationship Id="rId275" Type="http://schemas.openxmlformats.org/officeDocument/2006/relationships/image" Target="../media/image394.png"/><Relationship Id="rId296" Type="http://schemas.openxmlformats.org/officeDocument/2006/relationships/customXml" Target="../ink/ink416.xml"/><Relationship Id="rId300" Type="http://schemas.openxmlformats.org/officeDocument/2006/relationships/customXml" Target="../ink/ink418.xml"/><Relationship Id="rId60" Type="http://schemas.openxmlformats.org/officeDocument/2006/relationships/customXml" Target="../ink/ink298.xml"/><Relationship Id="rId81" Type="http://schemas.openxmlformats.org/officeDocument/2006/relationships/image" Target="../media/image297.png"/><Relationship Id="rId135" Type="http://schemas.openxmlformats.org/officeDocument/2006/relationships/image" Target="../media/image324.png"/><Relationship Id="rId156" Type="http://schemas.openxmlformats.org/officeDocument/2006/relationships/customXml" Target="../ink/ink346.xml"/><Relationship Id="rId177" Type="http://schemas.openxmlformats.org/officeDocument/2006/relationships/image" Target="../media/image345.png"/><Relationship Id="rId198" Type="http://schemas.openxmlformats.org/officeDocument/2006/relationships/customXml" Target="../ink/ink367.xml"/><Relationship Id="rId321" Type="http://schemas.openxmlformats.org/officeDocument/2006/relationships/image" Target="../media/image417.png"/><Relationship Id="rId342" Type="http://schemas.openxmlformats.org/officeDocument/2006/relationships/customXml" Target="../ink/ink436.xml"/><Relationship Id="rId363" Type="http://schemas.openxmlformats.org/officeDocument/2006/relationships/image" Target="../media/image438.png"/><Relationship Id="rId384" Type="http://schemas.openxmlformats.org/officeDocument/2006/relationships/customXml" Target="../ink/ink457.xml"/><Relationship Id="rId419" Type="http://schemas.openxmlformats.org/officeDocument/2006/relationships/image" Target="../media/image241.png"/><Relationship Id="rId202" Type="http://schemas.openxmlformats.org/officeDocument/2006/relationships/customXml" Target="../ink/ink369.xml"/><Relationship Id="rId223" Type="http://schemas.openxmlformats.org/officeDocument/2006/relationships/image" Target="../media/image368.png"/><Relationship Id="rId244" Type="http://schemas.openxmlformats.org/officeDocument/2006/relationships/customXml" Target="../ink/ink390.xml"/><Relationship Id="rId18" Type="http://schemas.openxmlformats.org/officeDocument/2006/relationships/customXml" Target="../ink/ink281.xml"/><Relationship Id="rId39" Type="http://schemas.openxmlformats.org/officeDocument/2006/relationships/image" Target="../media/image2760.png"/><Relationship Id="rId265" Type="http://schemas.openxmlformats.org/officeDocument/2006/relationships/image" Target="../media/image389.png"/><Relationship Id="rId286" Type="http://schemas.openxmlformats.org/officeDocument/2006/relationships/customXml" Target="../ink/ink411.xml"/><Relationship Id="rId50" Type="http://schemas.openxmlformats.org/officeDocument/2006/relationships/customXml" Target="../ink/ink297.xml"/><Relationship Id="rId104" Type="http://schemas.openxmlformats.org/officeDocument/2006/relationships/customXml" Target="../ink/ink320.xml"/><Relationship Id="rId125" Type="http://schemas.openxmlformats.org/officeDocument/2006/relationships/image" Target="../media/image319.png"/><Relationship Id="rId146" Type="http://schemas.openxmlformats.org/officeDocument/2006/relationships/customXml" Target="../ink/ink341.xml"/><Relationship Id="rId167" Type="http://schemas.openxmlformats.org/officeDocument/2006/relationships/image" Target="../media/image340.png"/><Relationship Id="rId188" Type="http://schemas.openxmlformats.org/officeDocument/2006/relationships/customXml" Target="../ink/ink362.xml"/><Relationship Id="rId311" Type="http://schemas.openxmlformats.org/officeDocument/2006/relationships/image" Target="../media/image412.png"/><Relationship Id="rId353" Type="http://schemas.openxmlformats.org/officeDocument/2006/relationships/image" Target="../media/image433.png"/><Relationship Id="rId374" Type="http://schemas.openxmlformats.org/officeDocument/2006/relationships/customXml" Target="../ink/ink452.xml"/><Relationship Id="rId395" Type="http://schemas.openxmlformats.org/officeDocument/2006/relationships/image" Target="../media/image454.png"/><Relationship Id="rId409" Type="http://schemas.openxmlformats.org/officeDocument/2006/relationships/image" Target="../media/image231.png"/><Relationship Id="rId71" Type="http://schemas.openxmlformats.org/officeDocument/2006/relationships/image" Target="../media/image292.png"/><Relationship Id="rId92" Type="http://schemas.openxmlformats.org/officeDocument/2006/relationships/customXml" Target="../ink/ink314.xml"/><Relationship Id="rId213" Type="http://schemas.openxmlformats.org/officeDocument/2006/relationships/image" Target="../media/image363.png"/><Relationship Id="rId234" Type="http://schemas.openxmlformats.org/officeDocument/2006/relationships/customXml" Target="../ink/ink385.xml"/><Relationship Id="rId420" Type="http://schemas.openxmlformats.org/officeDocument/2006/relationships/customXml" Target="../ink/ink474.xml"/><Relationship Id="rId2" Type="http://schemas.openxmlformats.org/officeDocument/2006/relationships/customXml" Target="../ink/ink274.xml"/><Relationship Id="rId29" Type="http://schemas.openxmlformats.org/officeDocument/2006/relationships/image" Target="../media/image2710.png"/><Relationship Id="rId255" Type="http://schemas.openxmlformats.org/officeDocument/2006/relationships/image" Target="../media/image384.png"/><Relationship Id="rId276" Type="http://schemas.openxmlformats.org/officeDocument/2006/relationships/customXml" Target="../ink/ink406.xml"/><Relationship Id="rId297" Type="http://schemas.openxmlformats.org/officeDocument/2006/relationships/image" Target="../media/image405.png"/><Relationship Id="rId40" Type="http://schemas.openxmlformats.org/officeDocument/2006/relationships/customXml" Target="../ink/ink292.xml"/><Relationship Id="rId115" Type="http://schemas.openxmlformats.org/officeDocument/2006/relationships/image" Target="../media/image314.png"/><Relationship Id="rId136" Type="http://schemas.openxmlformats.org/officeDocument/2006/relationships/customXml" Target="../ink/ink336.xml"/><Relationship Id="rId157" Type="http://schemas.openxmlformats.org/officeDocument/2006/relationships/image" Target="../media/image335.png"/><Relationship Id="rId178" Type="http://schemas.openxmlformats.org/officeDocument/2006/relationships/customXml" Target="../ink/ink357.xml"/><Relationship Id="rId301" Type="http://schemas.openxmlformats.org/officeDocument/2006/relationships/image" Target="../media/image407.png"/><Relationship Id="rId322" Type="http://schemas.openxmlformats.org/officeDocument/2006/relationships/customXml" Target="../ink/ink429.xml"/><Relationship Id="rId343" Type="http://schemas.openxmlformats.org/officeDocument/2006/relationships/image" Target="../media/image428.png"/><Relationship Id="rId364" Type="http://schemas.openxmlformats.org/officeDocument/2006/relationships/customXml" Target="../ink/ink447.xml"/><Relationship Id="rId61" Type="http://schemas.openxmlformats.org/officeDocument/2006/relationships/image" Target="../media/image287.png"/><Relationship Id="rId82" Type="http://schemas.openxmlformats.org/officeDocument/2006/relationships/customXml" Target="../ink/ink309.xml"/><Relationship Id="rId199" Type="http://schemas.openxmlformats.org/officeDocument/2006/relationships/image" Target="../media/image356.png"/><Relationship Id="rId203" Type="http://schemas.openxmlformats.org/officeDocument/2006/relationships/image" Target="../media/image358.png"/><Relationship Id="rId385" Type="http://schemas.openxmlformats.org/officeDocument/2006/relationships/image" Target="../media/image449.png"/><Relationship Id="rId19" Type="http://schemas.openxmlformats.org/officeDocument/2006/relationships/image" Target="../media/image2660.png"/><Relationship Id="rId224" Type="http://schemas.openxmlformats.org/officeDocument/2006/relationships/customXml" Target="../ink/ink380.xml"/><Relationship Id="rId245" Type="http://schemas.openxmlformats.org/officeDocument/2006/relationships/image" Target="../media/image379.png"/><Relationship Id="rId266" Type="http://schemas.openxmlformats.org/officeDocument/2006/relationships/customXml" Target="../ink/ink401.xml"/><Relationship Id="rId287" Type="http://schemas.openxmlformats.org/officeDocument/2006/relationships/image" Target="../media/image400.png"/><Relationship Id="rId410" Type="http://schemas.openxmlformats.org/officeDocument/2006/relationships/customXml" Target="../ink/ink469.xml"/><Relationship Id="rId30" Type="http://schemas.openxmlformats.org/officeDocument/2006/relationships/customXml" Target="../ink/ink287.xml"/><Relationship Id="rId105" Type="http://schemas.openxmlformats.org/officeDocument/2006/relationships/image" Target="../media/image309.png"/><Relationship Id="rId126" Type="http://schemas.openxmlformats.org/officeDocument/2006/relationships/customXml" Target="../ink/ink331.xml"/><Relationship Id="rId147" Type="http://schemas.openxmlformats.org/officeDocument/2006/relationships/image" Target="../media/image330.png"/><Relationship Id="rId168" Type="http://schemas.openxmlformats.org/officeDocument/2006/relationships/customXml" Target="../ink/ink352.xml"/><Relationship Id="rId312" Type="http://schemas.openxmlformats.org/officeDocument/2006/relationships/customXml" Target="../ink/ink424.xml"/><Relationship Id="rId333" Type="http://schemas.openxmlformats.org/officeDocument/2006/relationships/image" Target="../media/image423.png"/><Relationship Id="rId354" Type="http://schemas.openxmlformats.org/officeDocument/2006/relationships/customXml" Target="../ink/ink442.xml"/><Relationship Id="rId72" Type="http://schemas.openxmlformats.org/officeDocument/2006/relationships/customXml" Target="../ink/ink304.xml"/><Relationship Id="rId93" Type="http://schemas.openxmlformats.org/officeDocument/2006/relationships/image" Target="../media/image303.png"/><Relationship Id="rId189" Type="http://schemas.openxmlformats.org/officeDocument/2006/relationships/image" Target="../media/image351.png"/><Relationship Id="rId375" Type="http://schemas.openxmlformats.org/officeDocument/2006/relationships/image" Target="../media/image444.png"/><Relationship Id="rId396" Type="http://schemas.openxmlformats.org/officeDocument/2006/relationships/customXml" Target="../ink/ink463.xml"/><Relationship Id="rId3" Type="http://schemas.openxmlformats.org/officeDocument/2006/relationships/image" Target="../media/image2580.png"/><Relationship Id="rId214" Type="http://schemas.openxmlformats.org/officeDocument/2006/relationships/customXml" Target="../ink/ink375.xml"/><Relationship Id="rId235" Type="http://schemas.openxmlformats.org/officeDocument/2006/relationships/image" Target="../media/image374.png"/><Relationship Id="rId256" Type="http://schemas.openxmlformats.org/officeDocument/2006/relationships/customXml" Target="../ink/ink396.xml"/><Relationship Id="rId277" Type="http://schemas.openxmlformats.org/officeDocument/2006/relationships/image" Target="../media/image395.png"/><Relationship Id="rId298" Type="http://schemas.openxmlformats.org/officeDocument/2006/relationships/customXml" Target="../ink/ink417.xml"/><Relationship Id="rId421" Type="http://schemas.openxmlformats.org/officeDocument/2006/relationships/image" Target="../media/image242.png"/><Relationship Id="rId116" Type="http://schemas.openxmlformats.org/officeDocument/2006/relationships/customXml" Target="../ink/ink326.xml"/><Relationship Id="rId137" Type="http://schemas.openxmlformats.org/officeDocument/2006/relationships/image" Target="../media/image325.png"/><Relationship Id="rId158" Type="http://schemas.openxmlformats.org/officeDocument/2006/relationships/customXml" Target="../ink/ink347.xml"/><Relationship Id="rId302" Type="http://schemas.openxmlformats.org/officeDocument/2006/relationships/customXml" Target="../ink/ink419.xml"/><Relationship Id="rId323" Type="http://schemas.openxmlformats.org/officeDocument/2006/relationships/image" Target="../media/image418.png"/><Relationship Id="rId344" Type="http://schemas.openxmlformats.org/officeDocument/2006/relationships/customXml" Target="../ink/ink437.xml"/><Relationship Id="rId20" Type="http://schemas.openxmlformats.org/officeDocument/2006/relationships/customXml" Target="../ink/ink282.xml"/><Relationship Id="rId41" Type="http://schemas.openxmlformats.org/officeDocument/2006/relationships/image" Target="../media/image2770.png"/><Relationship Id="rId62" Type="http://schemas.openxmlformats.org/officeDocument/2006/relationships/customXml" Target="../ink/ink299.xml"/><Relationship Id="rId83" Type="http://schemas.openxmlformats.org/officeDocument/2006/relationships/image" Target="../media/image298.png"/><Relationship Id="rId179" Type="http://schemas.openxmlformats.org/officeDocument/2006/relationships/image" Target="../media/image346.png"/><Relationship Id="rId365" Type="http://schemas.openxmlformats.org/officeDocument/2006/relationships/image" Target="../media/image439.png"/><Relationship Id="rId386" Type="http://schemas.openxmlformats.org/officeDocument/2006/relationships/customXml" Target="../ink/ink458.xml"/><Relationship Id="rId190" Type="http://schemas.openxmlformats.org/officeDocument/2006/relationships/customXml" Target="../ink/ink363.xml"/><Relationship Id="rId204" Type="http://schemas.openxmlformats.org/officeDocument/2006/relationships/customXml" Target="../ink/ink370.xml"/><Relationship Id="rId225" Type="http://schemas.openxmlformats.org/officeDocument/2006/relationships/image" Target="../media/image369.png"/><Relationship Id="rId246" Type="http://schemas.openxmlformats.org/officeDocument/2006/relationships/customXml" Target="../ink/ink391.xml"/><Relationship Id="rId267" Type="http://schemas.openxmlformats.org/officeDocument/2006/relationships/image" Target="../media/image390.png"/><Relationship Id="rId288" Type="http://schemas.openxmlformats.org/officeDocument/2006/relationships/customXml" Target="../ink/ink412.xml"/><Relationship Id="rId411" Type="http://schemas.openxmlformats.org/officeDocument/2006/relationships/image" Target="../media/image237.png"/><Relationship Id="rId106" Type="http://schemas.openxmlformats.org/officeDocument/2006/relationships/customXml" Target="../ink/ink321.xml"/><Relationship Id="rId127" Type="http://schemas.openxmlformats.org/officeDocument/2006/relationships/image" Target="../media/image320.png"/><Relationship Id="rId313" Type="http://schemas.openxmlformats.org/officeDocument/2006/relationships/image" Target="../media/image413.png"/><Relationship Id="rId10" Type="http://schemas.openxmlformats.org/officeDocument/2006/relationships/customXml" Target="../ink/ink278.xml"/><Relationship Id="rId31" Type="http://schemas.openxmlformats.org/officeDocument/2006/relationships/image" Target="../media/image2720.png"/><Relationship Id="rId73" Type="http://schemas.openxmlformats.org/officeDocument/2006/relationships/image" Target="../media/image293.png"/><Relationship Id="rId94" Type="http://schemas.openxmlformats.org/officeDocument/2006/relationships/customXml" Target="../ink/ink315.xml"/><Relationship Id="rId148" Type="http://schemas.openxmlformats.org/officeDocument/2006/relationships/customXml" Target="../ink/ink342.xml"/><Relationship Id="rId169" Type="http://schemas.openxmlformats.org/officeDocument/2006/relationships/image" Target="../media/image341.png"/><Relationship Id="rId334" Type="http://schemas.openxmlformats.org/officeDocument/2006/relationships/customXml" Target="../ink/ink432.xml"/><Relationship Id="rId355" Type="http://schemas.openxmlformats.org/officeDocument/2006/relationships/image" Target="../media/image434.png"/><Relationship Id="rId376" Type="http://schemas.openxmlformats.org/officeDocument/2006/relationships/customXml" Target="../ink/ink453.xml"/><Relationship Id="rId397" Type="http://schemas.openxmlformats.org/officeDocument/2006/relationships/image" Target="../media/image455.png"/><Relationship Id="rId4" Type="http://schemas.openxmlformats.org/officeDocument/2006/relationships/customXml" Target="../ink/ink275.xml"/><Relationship Id="rId180" Type="http://schemas.openxmlformats.org/officeDocument/2006/relationships/customXml" Target="../ink/ink358.xml"/><Relationship Id="rId215" Type="http://schemas.openxmlformats.org/officeDocument/2006/relationships/image" Target="../media/image364.png"/><Relationship Id="rId236" Type="http://schemas.openxmlformats.org/officeDocument/2006/relationships/customXml" Target="../ink/ink386.xml"/><Relationship Id="rId257" Type="http://schemas.openxmlformats.org/officeDocument/2006/relationships/image" Target="../media/image385.png"/><Relationship Id="rId278" Type="http://schemas.openxmlformats.org/officeDocument/2006/relationships/customXml" Target="../ink/ink407.xml"/><Relationship Id="rId401" Type="http://schemas.openxmlformats.org/officeDocument/2006/relationships/image" Target="../media/image457.png"/><Relationship Id="rId422" Type="http://schemas.openxmlformats.org/officeDocument/2006/relationships/customXml" Target="../ink/ink475.xml"/><Relationship Id="rId303" Type="http://schemas.openxmlformats.org/officeDocument/2006/relationships/image" Target="../media/image408.png"/><Relationship Id="rId42" Type="http://schemas.openxmlformats.org/officeDocument/2006/relationships/customXml" Target="../ink/ink293.xml"/><Relationship Id="rId84" Type="http://schemas.openxmlformats.org/officeDocument/2006/relationships/customXml" Target="../ink/ink310.xml"/><Relationship Id="rId138" Type="http://schemas.openxmlformats.org/officeDocument/2006/relationships/customXml" Target="../ink/ink337.xml"/><Relationship Id="rId345" Type="http://schemas.openxmlformats.org/officeDocument/2006/relationships/image" Target="../media/image429.png"/><Relationship Id="rId387" Type="http://schemas.openxmlformats.org/officeDocument/2006/relationships/image" Target="../media/image450.png"/><Relationship Id="rId191" Type="http://schemas.openxmlformats.org/officeDocument/2006/relationships/image" Target="../media/image352.png"/><Relationship Id="rId205" Type="http://schemas.openxmlformats.org/officeDocument/2006/relationships/image" Target="../media/image359.png"/><Relationship Id="rId247" Type="http://schemas.openxmlformats.org/officeDocument/2006/relationships/image" Target="../media/image380.png"/><Relationship Id="rId412" Type="http://schemas.openxmlformats.org/officeDocument/2006/relationships/customXml" Target="../ink/ink470.xml"/><Relationship Id="rId107" Type="http://schemas.openxmlformats.org/officeDocument/2006/relationships/image" Target="../media/image310.png"/><Relationship Id="rId289" Type="http://schemas.openxmlformats.org/officeDocument/2006/relationships/image" Target="../media/image401.png"/><Relationship Id="rId11" Type="http://schemas.openxmlformats.org/officeDocument/2006/relationships/image" Target="../media/image2620.png"/><Relationship Id="rId149" Type="http://schemas.openxmlformats.org/officeDocument/2006/relationships/image" Target="../media/image331.png"/><Relationship Id="rId314" Type="http://schemas.openxmlformats.org/officeDocument/2006/relationships/customXml" Target="../ink/ink425.xml"/><Relationship Id="rId356" Type="http://schemas.openxmlformats.org/officeDocument/2006/relationships/customXml" Target="../ink/ink443.xml"/><Relationship Id="rId398" Type="http://schemas.openxmlformats.org/officeDocument/2006/relationships/customXml" Target="../ink/ink46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07.png"/><Relationship Id="rId299" Type="http://schemas.openxmlformats.org/officeDocument/2006/relationships/image" Target="../media/image598.png"/><Relationship Id="rId63" Type="http://schemas.openxmlformats.org/officeDocument/2006/relationships/image" Target="../media/image480.png"/><Relationship Id="rId324" Type="http://schemas.openxmlformats.org/officeDocument/2006/relationships/customXml" Target="../ink/ink606.xml"/><Relationship Id="rId366" Type="http://schemas.openxmlformats.org/officeDocument/2006/relationships/customXml" Target="../ink/ink622.xml"/><Relationship Id="rId170" Type="http://schemas.openxmlformats.org/officeDocument/2006/relationships/customXml" Target="../ink/ink547.xml"/><Relationship Id="rId226" Type="http://schemas.openxmlformats.org/officeDocument/2006/relationships/customXml" Target="../ink/ink560.xml"/><Relationship Id="rId433" Type="http://schemas.openxmlformats.org/officeDocument/2006/relationships/image" Target="../media/image459.png"/><Relationship Id="rId268" Type="http://schemas.openxmlformats.org/officeDocument/2006/relationships/customXml" Target="../ink/ink581.xml"/><Relationship Id="rId475" Type="http://schemas.openxmlformats.org/officeDocument/2006/relationships/image" Target="../media/image589.png"/><Relationship Id="rId74" Type="http://schemas.openxmlformats.org/officeDocument/2006/relationships/customXml" Target="../ink/ink508.xml"/><Relationship Id="rId128" Type="http://schemas.openxmlformats.org/officeDocument/2006/relationships/customXml" Target="../ink/ink535.xml"/><Relationship Id="rId335" Type="http://schemas.openxmlformats.org/officeDocument/2006/relationships/image" Target="../media/image616.png"/><Relationship Id="rId377" Type="http://schemas.openxmlformats.org/officeDocument/2006/relationships/image" Target="../media/image541.png"/><Relationship Id="rId5" Type="http://schemas.openxmlformats.org/officeDocument/2006/relationships/image" Target="../media/image4510.png"/><Relationship Id="rId237" Type="http://schemas.openxmlformats.org/officeDocument/2006/relationships/image" Target="../media/image567.png"/><Relationship Id="rId402" Type="http://schemas.openxmlformats.org/officeDocument/2006/relationships/customXml" Target="../ink/ink640.xml"/><Relationship Id="rId444" Type="http://schemas.openxmlformats.org/officeDocument/2006/relationships/customXml" Target="../ink/ink661.xml"/><Relationship Id="rId486" Type="http://schemas.openxmlformats.org/officeDocument/2006/relationships/customXml" Target="../ink/ink682.xml"/><Relationship Id="rId43" Type="http://schemas.openxmlformats.org/officeDocument/2006/relationships/image" Target="../media/image470.png"/><Relationship Id="rId64" Type="http://schemas.openxmlformats.org/officeDocument/2006/relationships/customXml" Target="../ink/ink503.xml"/><Relationship Id="rId118" Type="http://schemas.openxmlformats.org/officeDocument/2006/relationships/customXml" Target="../ink/ink530.xml"/><Relationship Id="rId139" Type="http://schemas.openxmlformats.org/officeDocument/2006/relationships/image" Target="../media/image518.png"/><Relationship Id="rId290" Type="http://schemas.openxmlformats.org/officeDocument/2006/relationships/customXml" Target="../ink/ink589.xml"/><Relationship Id="rId304" Type="http://schemas.openxmlformats.org/officeDocument/2006/relationships/customXml" Target="../ink/ink596.xml"/><Relationship Id="rId325" Type="http://schemas.openxmlformats.org/officeDocument/2006/relationships/image" Target="../media/image611.png"/><Relationship Id="rId346" Type="http://schemas.openxmlformats.org/officeDocument/2006/relationships/customXml" Target="../ink/ink615.xml"/><Relationship Id="rId367" Type="http://schemas.openxmlformats.org/officeDocument/2006/relationships/image" Target="../media/image632.png"/><Relationship Id="rId388" Type="http://schemas.openxmlformats.org/officeDocument/2006/relationships/customXml" Target="../ink/ink633.xml"/><Relationship Id="rId85" Type="http://schemas.openxmlformats.org/officeDocument/2006/relationships/image" Target="../media/image491.png"/><Relationship Id="rId150" Type="http://schemas.openxmlformats.org/officeDocument/2006/relationships/customXml" Target="../ink/ink540.xml"/><Relationship Id="rId171" Type="http://schemas.openxmlformats.org/officeDocument/2006/relationships/image" Target="../media/image534.png"/><Relationship Id="rId227" Type="http://schemas.openxmlformats.org/officeDocument/2006/relationships/image" Target="../media/image562.png"/><Relationship Id="rId413" Type="http://schemas.openxmlformats.org/officeDocument/2006/relationships/image" Target="../media/image275.png"/><Relationship Id="rId248" Type="http://schemas.openxmlformats.org/officeDocument/2006/relationships/customXml" Target="../ink/ink571.xml"/><Relationship Id="rId269" Type="http://schemas.openxmlformats.org/officeDocument/2006/relationships/image" Target="../media/image583.png"/><Relationship Id="rId434" Type="http://schemas.openxmlformats.org/officeDocument/2006/relationships/customXml" Target="../ink/ink656.xml"/><Relationship Id="rId455" Type="http://schemas.openxmlformats.org/officeDocument/2006/relationships/image" Target="../media/image521.png"/><Relationship Id="rId476" Type="http://schemas.openxmlformats.org/officeDocument/2006/relationships/customXml" Target="../ink/ink677.xml"/><Relationship Id="rId497" Type="http://schemas.openxmlformats.org/officeDocument/2006/relationships/image" Target="../media/image639.png"/><Relationship Id="rId12" Type="http://schemas.openxmlformats.org/officeDocument/2006/relationships/customXml" Target="../ink/ink483.xml"/><Relationship Id="rId33" Type="http://schemas.openxmlformats.org/officeDocument/2006/relationships/image" Target="../media/image465.png"/><Relationship Id="rId108" Type="http://schemas.openxmlformats.org/officeDocument/2006/relationships/customXml" Target="../ink/ink525.xml"/><Relationship Id="rId129" Type="http://schemas.openxmlformats.org/officeDocument/2006/relationships/image" Target="../media/image513.png"/><Relationship Id="rId315" Type="http://schemas.openxmlformats.org/officeDocument/2006/relationships/image" Target="../media/image606.png"/><Relationship Id="rId336" Type="http://schemas.openxmlformats.org/officeDocument/2006/relationships/customXml" Target="../ink/ink610.xml"/><Relationship Id="rId54" Type="http://schemas.openxmlformats.org/officeDocument/2006/relationships/customXml" Target="../ink/ink498.xml"/><Relationship Id="rId75" Type="http://schemas.openxmlformats.org/officeDocument/2006/relationships/image" Target="../media/image486.png"/><Relationship Id="rId96" Type="http://schemas.openxmlformats.org/officeDocument/2006/relationships/customXml" Target="../ink/ink519.xml"/><Relationship Id="rId140" Type="http://schemas.openxmlformats.org/officeDocument/2006/relationships/customXml" Target="../ink/ink538.xml"/><Relationship Id="rId161" Type="http://schemas.openxmlformats.org/officeDocument/2006/relationships/image" Target="../media/image529.png"/><Relationship Id="rId217" Type="http://schemas.openxmlformats.org/officeDocument/2006/relationships/image" Target="../media/image557.png"/><Relationship Id="rId378" Type="http://schemas.openxmlformats.org/officeDocument/2006/relationships/customXml" Target="../ink/ink628.xml"/><Relationship Id="rId399" Type="http://schemas.openxmlformats.org/officeDocument/2006/relationships/image" Target="../media/image268.png"/><Relationship Id="rId403" Type="http://schemas.openxmlformats.org/officeDocument/2006/relationships/image" Target="../media/image270.png"/><Relationship Id="rId6" Type="http://schemas.openxmlformats.org/officeDocument/2006/relationships/customXml" Target="../ink/ink480.xml"/><Relationship Id="rId238" Type="http://schemas.openxmlformats.org/officeDocument/2006/relationships/customXml" Target="../ink/ink566.xml"/><Relationship Id="rId259" Type="http://schemas.openxmlformats.org/officeDocument/2006/relationships/image" Target="../media/image578.png"/><Relationship Id="rId424" Type="http://schemas.openxmlformats.org/officeDocument/2006/relationships/customXml" Target="../ink/ink651.xml"/><Relationship Id="rId445" Type="http://schemas.openxmlformats.org/officeDocument/2006/relationships/image" Target="../media/image514.png"/><Relationship Id="rId466" Type="http://schemas.openxmlformats.org/officeDocument/2006/relationships/customXml" Target="../ink/ink672.xml"/><Relationship Id="rId487" Type="http://schemas.openxmlformats.org/officeDocument/2006/relationships/image" Target="../media/image634.png"/><Relationship Id="rId119" Type="http://schemas.openxmlformats.org/officeDocument/2006/relationships/image" Target="../media/image508.png"/><Relationship Id="rId270" Type="http://schemas.openxmlformats.org/officeDocument/2006/relationships/customXml" Target="../ink/ink582.xml"/><Relationship Id="rId291" Type="http://schemas.openxmlformats.org/officeDocument/2006/relationships/image" Target="../media/image594.png"/><Relationship Id="rId305" Type="http://schemas.openxmlformats.org/officeDocument/2006/relationships/image" Target="../media/image601.png"/><Relationship Id="rId326" Type="http://schemas.openxmlformats.org/officeDocument/2006/relationships/customXml" Target="../ink/ink607.xml"/><Relationship Id="rId347" Type="http://schemas.openxmlformats.org/officeDocument/2006/relationships/image" Target="../media/image622.png"/><Relationship Id="rId44" Type="http://schemas.openxmlformats.org/officeDocument/2006/relationships/customXml" Target="../ink/ink493.xml"/><Relationship Id="rId65" Type="http://schemas.openxmlformats.org/officeDocument/2006/relationships/image" Target="../media/image481.png"/><Relationship Id="rId86" Type="http://schemas.openxmlformats.org/officeDocument/2006/relationships/customXml" Target="../ink/ink514.xml"/><Relationship Id="rId130" Type="http://schemas.openxmlformats.org/officeDocument/2006/relationships/customXml" Target="../ink/ink536.xml"/><Relationship Id="rId151" Type="http://schemas.openxmlformats.org/officeDocument/2006/relationships/image" Target="../media/image524.png"/><Relationship Id="rId368" Type="http://schemas.openxmlformats.org/officeDocument/2006/relationships/customXml" Target="../ink/ink623.xml"/><Relationship Id="rId389" Type="http://schemas.openxmlformats.org/officeDocument/2006/relationships/image" Target="../media/image547.png"/><Relationship Id="rId172" Type="http://schemas.openxmlformats.org/officeDocument/2006/relationships/customXml" Target="../ink/ink548.xml"/><Relationship Id="rId228" Type="http://schemas.openxmlformats.org/officeDocument/2006/relationships/customXml" Target="../ink/ink561.xml"/><Relationship Id="rId249" Type="http://schemas.openxmlformats.org/officeDocument/2006/relationships/image" Target="../media/image573.png"/><Relationship Id="rId414" Type="http://schemas.openxmlformats.org/officeDocument/2006/relationships/customXml" Target="../ink/ink646.xml"/><Relationship Id="rId435" Type="http://schemas.openxmlformats.org/officeDocument/2006/relationships/image" Target="../media/image460.png"/><Relationship Id="rId456" Type="http://schemas.openxmlformats.org/officeDocument/2006/relationships/customXml" Target="../ink/ink667.xml"/><Relationship Id="rId477" Type="http://schemas.openxmlformats.org/officeDocument/2006/relationships/image" Target="../media/image613.png"/><Relationship Id="rId498" Type="http://schemas.openxmlformats.org/officeDocument/2006/relationships/customXml" Target="../ink/ink688.xml"/><Relationship Id="rId13" Type="http://schemas.openxmlformats.org/officeDocument/2006/relationships/image" Target="../media/image4550.png"/><Relationship Id="rId109" Type="http://schemas.openxmlformats.org/officeDocument/2006/relationships/image" Target="../media/image503.png"/><Relationship Id="rId260" Type="http://schemas.openxmlformats.org/officeDocument/2006/relationships/customXml" Target="../ink/ink577.xml"/><Relationship Id="rId316" Type="http://schemas.openxmlformats.org/officeDocument/2006/relationships/customXml" Target="../ink/ink602.xml"/><Relationship Id="rId337" Type="http://schemas.openxmlformats.org/officeDocument/2006/relationships/image" Target="../media/image617.png"/><Relationship Id="rId34" Type="http://schemas.openxmlformats.org/officeDocument/2006/relationships/customXml" Target="../ink/ink488.xml"/><Relationship Id="rId55" Type="http://schemas.openxmlformats.org/officeDocument/2006/relationships/image" Target="../media/image476.png"/><Relationship Id="rId76" Type="http://schemas.openxmlformats.org/officeDocument/2006/relationships/customXml" Target="../ink/ink509.xml"/><Relationship Id="rId97" Type="http://schemas.openxmlformats.org/officeDocument/2006/relationships/image" Target="../media/image497.png"/><Relationship Id="rId120" Type="http://schemas.openxmlformats.org/officeDocument/2006/relationships/customXml" Target="../ink/ink531.xml"/><Relationship Id="rId379" Type="http://schemas.openxmlformats.org/officeDocument/2006/relationships/image" Target="../media/image542.png"/><Relationship Id="rId7" Type="http://schemas.openxmlformats.org/officeDocument/2006/relationships/image" Target="../media/image4520.png"/><Relationship Id="rId162" Type="http://schemas.openxmlformats.org/officeDocument/2006/relationships/customXml" Target="../ink/ink543.xml"/><Relationship Id="rId218" Type="http://schemas.openxmlformats.org/officeDocument/2006/relationships/customXml" Target="../ink/ink556.xml"/><Relationship Id="rId239" Type="http://schemas.openxmlformats.org/officeDocument/2006/relationships/image" Target="../media/image568.png"/><Relationship Id="rId390" Type="http://schemas.openxmlformats.org/officeDocument/2006/relationships/customXml" Target="../ink/ink634.xml"/><Relationship Id="rId404" Type="http://schemas.openxmlformats.org/officeDocument/2006/relationships/customXml" Target="../ink/ink641.xml"/><Relationship Id="rId425" Type="http://schemas.openxmlformats.org/officeDocument/2006/relationships/image" Target="../media/image420.png"/><Relationship Id="rId446" Type="http://schemas.openxmlformats.org/officeDocument/2006/relationships/customXml" Target="../ink/ink662.xml"/><Relationship Id="rId467" Type="http://schemas.openxmlformats.org/officeDocument/2006/relationships/image" Target="../media/image551.png"/><Relationship Id="rId250" Type="http://schemas.openxmlformats.org/officeDocument/2006/relationships/customXml" Target="../ink/ink572.xml"/><Relationship Id="rId271" Type="http://schemas.openxmlformats.org/officeDocument/2006/relationships/image" Target="../media/image584.png"/><Relationship Id="rId292" Type="http://schemas.openxmlformats.org/officeDocument/2006/relationships/customXml" Target="../ink/ink590.xml"/><Relationship Id="rId306" Type="http://schemas.openxmlformats.org/officeDocument/2006/relationships/customXml" Target="../ink/ink597.xml"/><Relationship Id="rId488" Type="http://schemas.openxmlformats.org/officeDocument/2006/relationships/customXml" Target="../ink/ink683.xml"/><Relationship Id="rId45" Type="http://schemas.openxmlformats.org/officeDocument/2006/relationships/image" Target="../media/image471.png"/><Relationship Id="rId66" Type="http://schemas.openxmlformats.org/officeDocument/2006/relationships/customXml" Target="../ink/ink504.xml"/><Relationship Id="rId87" Type="http://schemas.openxmlformats.org/officeDocument/2006/relationships/image" Target="../media/image492.png"/><Relationship Id="rId110" Type="http://schemas.openxmlformats.org/officeDocument/2006/relationships/customXml" Target="../ink/ink526.xml"/><Relationship Id="rId327" Type="http://schemas.openxmlformats.org/officeDocument/2006/relationships/image" Target="../media/image612.png"/><Relationship Id="rId348" Type="http://schemas.openxmlformats.org/officeDocument/2006/relationships/customXml" Target="../ink/ink616.xml"/><Relationship Id="rId369" Type="http://schemas.openxmlformats.org/officeDocument/2006/relationships/image" Target="../media/image633.png"/><Relationship Id="rId152" Type="http://schemas.openxmlformats.org/officeDocument/2006/relationships/customXml" Target="../ink/ink541.xml"/><Relationship Id="rId173" Type="http://schemas.openxmlformats.org/officeDocument/2006/relationships/image" Target="../media/image535.png"/><Relationship Id="rId229" Type="http://schemas.openxmlformats.org/officeDocument/2006/relationships/image" Target="../media/image563.png"/><Relationship Id="rId380" Type="http://schemas.openxmlformats.org/officeDocument/2006/relationships/customXml" Target="../ink/ink629.xml"/><Relationship Id="rId415" Type="http://schemas.openxmlformats.org/officeDocument/2006/relationships/image" Target="../media/image276.png"/><Relationship Id="rId436" Type="http://schemas.openxmlformats.org/officeDocument/2006/relationships/customXml" Target="../ink/ink657.xml"/><Relationship Id="rId457" Type="http://schemas.openxmlformats.org/officeDocument/2006/relationships/image" Target="../media/image526.png"/><Relationship Id="rId240" Type="http://schemas.openxmlformats.org/officeDocument/2006/relationships/customXml" Target="../ink/ink567.xml"/><Relationship Id="rId261" Type="http://schemas.openxmlformats.org/officeDocument/2006/relationships/image" Target="../media/image579.png"/><Relationship Id="rId478" Type="http://schemas.openxmlformats.org/officeDocument/2006/relationships/customXml" Target="../ink/ink678.xml"/><Relationship Id="rId499" Type="http://schemas.openxmlformats.org/officeDocument/2006/relationships/image" Target="../media/image640.png"/><Relationship Id="rId14" Type="http://schemas.openxmlformats.org/officeDocument/2006/relationships/customXml" Target="../ink/ink484.xml"/><Relationship Id="rId35" Type="http://schemas.openxmlformats.org/officeDocument/2006/relationships/image" Target="../media/image466.png"/><Relationship Id="rId56" Type="http://schemas.openxmlformats.org/officeDocument/2006/relationships/customXml" Target="../ink/ink499.xml"/><Relationship Id="rId77" Type="http://schemas.openxmlformats.org/officeDocument/2006/relationships/image" Target="../media/image487.png"/><Relationship Id="rId100" Type="http://schemas.openxmlformats.org/officeDocument/2006/relationships/customXml" Target="../ink/ink521.xml"/><Relationship Id="rId317" Type="http://schemas.openxmlformats.org/officeDocument/2006/relationships/image" Target="../media/image607.png"/><Relationship Id="rId338" Type="http://schemas.openxmlformats.org/officeDocument/2006/relationships/customXml" Target="../ink/ink611.xml"/><Relationship Id="rId8" Type="http://schemas.openxmlformats.org/officeDocument/2006/relationships/customXml" Target="../ink/ink481.xml"/><Relationship Id="rId98" Type="http://schemas.openxmlformats.org/officeDocument/2006/relationships/customXml" Target="../ink/ink520.xml"/><Relationship Id="rId121" Type="http://schemas.openxmlformats.org/officeDocument/2006/relationships/image" Target="../media/image509.png"/><Relationship Id="rId163" Type="http://schemas.openxmlformats.org/officeDocument/2006/relationships/image" Target="../media/image530.png"/><Relationship Id="rId219" Type="http://schemas.openxmlformats.org/officeDocument/2006/relationships/image" Target="../media/image558.png"/><Relationship Id="rId370" Type="http://schemas.openxmlformats.org/officeDocument/2006/relationships/customXml" Target="../ink/ink624.xml"/><Relationship Id="rId391" Type="http://schemas.openxmlformats.org/officeDocument/2006/relationships/image" Target="../media/image548.png"/><Relationship Id="rId405" Type="http://schemas.openxmlformats.org/officeDocument/2006/relationships/image" Target="../media/image271.png"/><Relationship Id="rId426" Type="http://schemas.openxmlformats.org/officeDocument/2006/relationships/customXml" Target="../ink/ink652.xml"/><Relationship Id="rId447" Type="http://schemas.openxmlformats.org/officeDocument/2006/relationships/image" Target="../media/image515.png"/><Relationship Id="rId230" Type="http://schemas.openxmlformats.org/officeDocument/2006/relationships/customXml" Target="../ink/ink562.xml"/><Relationship Id="rId251" Type="http://schemas.openxmlformats.org/officeDocument/2006/relationships/image" Target="../media/image574.png"/><Relationship Id="rId468" Type="http://schemas.openxmlformats.org/officeDocument/2006/relationships/customXml" Target="../ink/ink673.xml"/><Relationship Id="rId489" Type="http://schemas.openxmlformats.org/officeDocument/2006/relationships/image" Target="../media/image635.png"/><Relationship Id="rId46" Type="http://schemas.openxmlformats.org/officeDocument/2006/relationships/customXml" Target="../ink/ink494.xml"/><Relationship Id="rId67" Type="http://schemas.openxmlformats.org/officeDocument/2006/relationships/image" Target="../media/image482.png"/><Relationship Id="rId272" Type="http://schemas.openxmlformats.org/officeDocument/2006/relationships/customXml" Target="../ink/ink583.xml"/><Relationship Id="rId293" Type="http://schemas.openxmlformats.org/officeDocument/2006/relationships/image" Target="../media/image595.png"/><Relationship Id="rId307" Type="http://schemas.openxmlformats.org/officeDocument/2006/relationships/image" Target="../media/image602.png"/><Relationship Id="rId328" Type="http://schemas.openxmlformats.org/officeDocument/2006/relationships/customXml" Target="../ink/ink608.xml"/><Relationship Id="rId349" Type="http://schemas.openxmlformats.org/officeDocument/2006/relationships/image" Target="../media/image623.png"/><Relationship Id="rId88" Type="http://schemas.openxmlformats.org/officeDocument/2006/relationships/customXml" Target="../ink/ink515.xml"/><Relationship Id="rId111" Type="http://schemas.openxmlformats.org/officeDocument/2006/relationships/image" Target="../media/image504.png"/><Relationship Id="rId153" Type="http://schemas.openxmlformats.org/officeDocument/2006/relationships/image" Target="../media/image525.png"/><Relationship Id="rId174" Type="http://schemas.openxmlformats.org/officeDocument/2006/relationships/customXml" Target="../ink/ink549.xml"/><Relationship Id="rId209" Type="http://schemas.openxmlformats.org/officeDocument/2006/relationships/image" Target="../media/image553.png"/><Relationship Id="rId381" Type="http://schemas.openxmlformats.org/officeDocument/2006/relationships/image" Target="../media/image543.png"/><Relationship Id="rId416" Type="http://schemas.openxmlformats.org/officeDocument/2006/relationships/customXml" Target="../ink/ink647.xml"/><Relationship Id="rId220" Type="http://schemas.openxmlformats.org/officeDocument/2006/relationships/customXml" Target="../ink/ink557.xml"/><Relationship Id="rId241" Type="http://schemas.openxmlformats.org/officeDocument/2006/relationships/image" Target="../media/image569.png"/><Relationship Id="rId437" Type="http://schemas.openxmlformats.org/officeDocument/2006/relationships/image" Target="../media/image461.png"/><Relationship Id="rId458" Type="http://schemas.openxmlformats.org/officeDocument/2006/relationships/customXml" Target="../ink/ink668.xml"/><Relationship Id="rId479" Type="http://schemas.openxmlformats.org/officeDocument/2006/relationships/image" Target="../media/image614.png"/><Relationship Id="rId15" Type="http://schemas.openxmlformats.org/officeDocument/2006/relationships/image" Target="../media/image4560.png"/><Relationship Id="rId36" Type="http://schemas.openxmlformats.org/officeDocument/2006/relationships/customXml" Target="../ink/ink489.xml"/><Relationship Id="rId57" Type="http://schemas.openxmlformats.org/officeDocument/2006/relationships/image" Target="../media/image477.png"/><Relationship Id="rId262" Type="http://schemas.openxmlformats.org/officeDocument/2006/relationships/customXml" Target="../ink/ink578.xml"/><Relationship Id="rId283" Type="http://schemas.openxmlformats.org/officeDocument/2006/relationships/image" Target="../media/image590.png"/><Relationship Id="rId318" Type="http://schemas.openxmlformats.org/officeDocument/2006/relationships/customXml" Target="../ink/ink603.xml"/><Relationship Id="rId339" Type="http://schemas.openxmlformats.org/officeDocument/2006/relationships/image" Target="../media/image618.png"/><Relationship Id="rId490" Type="http://schemas.openxmlformats.org/officeDocument/2006/relationships/customXml" Target="../ink/ink684.xml"/><Relationship Id="rId78" Type="http://schemas.openxmlformats.org/officeDocument/2006/relationships/customXml" Target="../ink/ink510.xml"/><Relationship Id="rId99" Type="http://schemas.openxmlformats.org/officeDocument/2006/relationships/image" Target="../media/image498.png"/><Relationship Id="rId101" Type="http://schemas.openxmlformats.org/officeDocument/2006/relationships/image" Target="../media/image499.png"/><Relationship Id="rId122" Type="http://schemas.openxmlformats.org/officeDocument/2006/relationships/customXml" Target="../ink/ink532.xml"/><Relationship Id="rId164" Type="http://schemas.openxmlformats.org/officeDocument/2006/relationships/customXml" Target="../ink/ink544.xml"/><Relationship Id="rId350" Type="http://schemas.openxmlformats.org/officeDocument/2006/relationships/customXml" Target="../ink/ink617.xml"/><Relationship Id="rId371" Type="http://schemas.openxmlformats.org/officeDocument/2006/relationships/image" Target="../media/image538.png"/><Relationship Id="rId406" Type="http://schemas.openxmlformats.org/officeDocument/2006/relationships/customXml" Target="../ink/ink642.xml"/><Relationship Id="rId9" Type="http://schemas.openxmlformats.org/officeDocument/2006/relationships/image" Target="../media/image4530.png"/><Relationship Id="rId210" Type="http://schemas.openxmlformats.org/officeDocument/2006/relationships/customXml" Target="../ink/ink552.xml"/><Relationship Id="rId392" Type="http://schemas.openxmlformats.org/officeDocument/2006/relationships/customXml" Target="../ink/ink635.xml"/><Relationship Id="rId427" Type="http://schemas.openxmlformats.org/officeDocument/2006/relationships/image" Target="../media/image421.png"/><Relationship Id="rId448" Type="http://schemas.openxmlformats.org/officeDocument/2006/relationships/customXml" Target="../ink/ink663.xml"/><Relationship Id="rId469" Type="http://schemas.openxmlformats.org/officeDocument/2006/relationships/image" Target="../media/image552.png"/><Relationship Id="rId231" Type="http://schemas.openxmlformats.org/officeDocument/2006/relationships/image" Target="../media/image564.png"/><Relationship Id="rId252" Type="http://schemas.openxmlformats.org/officeDocument/2006/relationships/customXml" Target="../ink/ink573.xml"/><Relationship Id="rId273" Type="http://schemas.openxmlformats.org/officeDocument/2006/relationships/image" Target="../media/image585.png"/><Relationship Id="rId294" Type="http://schemas.openxmlformats.org/officeDocument/2006/relationships/customXml" Target="../ink/ink591.xml"/><Relationship Id="rId308" Type="http://schemas.openxmlformats.org/officeDocument/2006/relationships/customXml" Target="../ink/ink598.xml"/><Relationship Id="rId480" Type="http://schemas.openxmlformats.org/officeDocument/2006/relationships/customXml" Target="../ink/ink679.xml"/><Relationship Id="rId47" Type="http://schemas.openxmlformats.org/officeDocument/2006/relationships/image" Target="../media/image472.png"/><Relationship Id="rId68" Type="http://schemas.openxmlformats.org/officeDocument/2006/relationships/customXml" Target="../ink/ink505.xml"/><Relationship Id="rId89" Type="http://schemas.openxmlformats.org/officeDocument/2006/relationships/image" Target="../media/image493.png"/><Relationship Id="rId112" Type="http://schemas.openxmlformats.org/officeDocument/2006/relationships/customXml" Target="../ink/ink527.xml"/><Relationship Id="rId154" Type="http://schemas.openxmlformats.org/officeDocument/2006/relationships/customXml" Target="../ink/ink542.xml"/><Relationship Id="rId175" Type="http://schemas.openxmlformats.org/officeDocument/2006/relationships/image" Target="../media/image536.png"/><Relationship Id="rId340" Type="http://schemas.openxmlformats.org/officeDocument/2006/relationships/customXml" Target="../ink/ink612.xml"/><Relationship Id="rId382" Type="http://schemas.openxmlformats.org/officeDocument/2006/relationships/customXml" Target="../ink/ink630.xml"/><Relationship Id="rId417" Type="http://schemas.openxmlformats.org/officeDocument/2006/relationships/image" Target="../media/image277.png"/><Relationship Id="rId438" Type="http://schemas.openxmlformats.org/officeDocument/2006/relationships/customXml" Target="../ink/ink658.xml"/><Relationship Id="rId459" Type="http://schemas.openxmlformats.org/officeDocument/2006/relationships/image" Target="../media/image527.png"/><Relationship Id="rId16" Type="http://schemas.openxmlformats.org/officeDocument/2006/relationships/customXml" Target="../ink/ink485.xml"/><Relationship Id="rId221" Type="http://schemas.openxmlformats.org/officeDocument/2006/relationships/image" Target="../media/image559.png"/><Relationship Id="rId242" Type="http://schemas.openxmlformats.org/officeDocument/2006/relationships/customXml" Target="../ink/ink568.xml"/><Relationship Id="rId263" Type="http://schemas.openxmlformats.org/officeDocument/2006/relationships/image" Target="../media/image580.png"/><Relationship Id="rId284" Type="http://schemas.openxmlformats.org/officeDocument/2006/relationships/customXml" Target="../ink/ink586.xml"/><Relationship Id="rId319" Type="http://schemas.openxmlformats.org/officeDocument/2006/relationships/image" Target="../media/image608.png"/><Relationship Id="rId470" Type="http://schemas.openxmlformats.org/officeDocument/2006/relationships/customXml" Target="../ink/ink674.xml"/><Relationship Id="rId491" Type="http://schemas.openxmlformats.org/officeDocument/2006/relationships/image" Target="../media/image636.png"/><Relationship Id="rId37" Type="http://schemas.openxmlformats.org/officeDocument/2006/relationships/image" Target="../media/image467.png"/><Relationship Id="rId58" Type="http://schemas.openxmlformats.org/officeDocument/2006/relationships/customXml" Target="../ink/ink500.xml"/><Relationship Id="rId79" Type="http://schemas.openxmlformats.org/officeDocument/2006/relationships/image" Target="../media/image488.png"/><Relationship Id="rId102" Type="http://schemas.openxmlformats.org/officeDocument/2006/relationships/customXml" Target="../ink/ink522.xml"/><Relationship Id="rId123" Type="http://schemas.openxmlformats.org/officeDocument/2006/relationships/image" Target="../media/image510.png"/><Relationship Id="rId90" Type="http://schemas.openxmlformats.org/officeDocument/2006/relationships/customXml" Target="../ink/ink516.xml"/><Relationship Id="rId165" Type="http://schemas.openxmlformats.org/officeDocument/2006/relationships/image" Target="../media/image531.png"/><Relationship Id="rId351" Type="http://schemas.openxmlformats.org/officeDocument/2006/relationships/image" Target="../media/image624.png"/><Relationship Id="rId372" Type="http://schemas.openxmlformats.org/officeDocument/2006/relationships/customXml" Target="../ink/ink625.xml"/><Relationship Id="rId393" Type="http://schemas.openxmlformats.org/officeDocument/2006/relationships/image" Target="../media/image263.png"/><Relationship Id="rId407" Type="http://schemas.openxmlformats.org/officeDocument/2006/relationships/image" Target="../media/image272.png"/><Relationship Id="rId428" Type="http://schemas.openxmlformats.org/officeDocument/2006/relationships/customXml" Target="../ink/ink653.xml"/><Relationship Id="rId449" Type="http://schemas.openxmlformats.org/officeDocument/2006/relationships/image" Target="../media/image516.png"/><Relationship Id="rId211" Type="http://schemas.openxmlformats.org/officeDocument/2006/relationships/image" Target="../media/image554.png"/><Relationship Id="rId232" Type="http://schemas.openxmlformats.org/officeDocument/2006/relationships/customXml" Target="../ink/ink563.xml"/><Relationship Id="rId253" Type="http://schemas.openxmlformats.org/officeDocument/2006/relationships/image" Target="../media/image575.png"/><Relationship Id="rId274" Type="http://schemas.openxmlformats.org/officeDocument/2006/relationships/customXml" Target="../ink/ink584.xml"/><Relationship Id="rId295" Type="http://schemas.openxmlformats.org/officeDocument/2006/relationships/image" Target="../media/image596.png"/><Relationship Id="rId309" Type="http://schemas.openxmlformats.org/officeDocument/2006/relationships/image" Target="../media/image603.png"/><Relationship Id="rId460" Type="http://schemas.openxmlformats.org/officeDocument/2006/relationships/customXml" Target="../ink/ink669.xml"/><Relationship Id="rId481" Type="http://schemas.openxmlformats.org/officeDocument/2006/relationships/image" Target="../media/image627.png"/><Relationship Id="rId48" Type="http://schemas.openxmlformats.org/officeDocument/2006/relationships/customXml" Target="../ink/ink495.xml"/><Relationship Id="rId69" Type="http://schemas.openxmlformats.org/officeDocument/2006/relationships/image" Target="../media/image483.png"/><Relationship Id="rId113" Type="http://schemas.openxmlformats.org/officeDocument/2006/relationships/image" Target="../media/image505.png"/><Relationship Id="rId320" Type="http://schemas.openxmlformats.org/officeDocument/2006/relationships/customXml" Target="../ink/ink604.xml"/><Relationship Id="rId80" Type="http://schemas.openxmlformats.org/officeDocument/2006/relationships/customXml" Target="../ink/ink511.xml"/><Relationship Id="rId176" Type="http://schemas.openxmlformats.org/officeDocument/2006/relationships/customXml" Target="../ink/ink550.xml"/><Relationship Id="rId341" Type="http://schemas.openxmlformats.org/officeDocument/2006/relationships/image" Target="../media/image619.png"/><Relationship Id="rId383" Type="http://schemas.openxmlformats.org/officeDocument/2006/relationships/image" Target="../media/image544.png"/><Relationship Id="rId418" Type="http://schemas.openxmlformats.org/officeDocument/2006/relationships/customXml" Target="../ink/ink648.xml"/><Relationship Id="rId439" Type="http://schemas.openxmlformats.org/officeDocument/2006/relationships/image" Target="../media/image462.png"/><Relationship Id="rId222" Type="http://schemas.openxmlformats.org/officeDocument/2006/relationships/customXml" Target="../ink/ink558.xml"/><Relationship Id="rId243" Type="http://schemas.openxmlformats.org/officeDocument/2006/relationships/image" Target="../media/image570.png"/><Relationship Id="rId264" Type="http://schemas.openxmlformats.org/officeDocument/2006/relationships/customXml" Target="../ink/ink579.xml"/><Relationship Id="rId285" Type="http://schemas.openxmlformats.org/officeDocument/2006/relationships/image" Target="../media/image591.png"/><Relationship Id="rId450" Type="http://schemas.openxmlformats.org/officeDocument/2006/relationships/customXml" Target="../ink/ink664.xml"/><Relationship Id="rId471" Type="http://schemas.openxmlformats.org/officeDocument/2006/relationships/image" Target="../media/image587.png"/><Relationship Id="rId17" Type="http://schemas.openxmlformats.org/officeDocument/2006/relationships/image" Target="../media/image4570.png"/><Relationship Id="rId38" Type="http://schemas.openxmlformats.org/officeDocument/2006/relationships/customXml" Target="../ink/ink490.xml"/><Relationship Id="rId59" Type="http://schemas.openxmlformats.org/officeDocument/2006/relationships/image" Target="../media/image478.png"/><Relationship Id="rId103" Type="http://schemas.openxmlformats.org/officeDocument/2006/relationships/image" Target="../media/image500.png"/><Relationship Id="rId124" Type="http://schemas.openxmlformats.org/officeDocument/2006/relationships/customXml" Target="../ink/ink533.xml"/><Relationship Id="rId310" Type="http://schemas.openxmlformats.org/officeDocument/2006/relationships/customXml" Target="../ink/ink599.xml"/><Relationship Id="rId492" Type="http://schemas.openxmlformats.org/officeDocument/2006/relationships/customXml" Target="../ink/ink685.xml"/><Relationship Id="rId70" Type="http://schemas.openxmlformats.org/officeDocument/2006/relationships/customXml" Target="../ink/ink506.xml"/><Relationship Id="rId91" Type="http://schemas.openxmlformats.org/officeDocument/2006/relationships/image" Target="../media/image494.png"/><Relationship Id="rId166" Type="http://schemas.openxmlformats.org/officeDocument/2006/relationships/customXml" Target="../ink/ink545.xml"/><Relationship Id="rId352" Type="http://schemas.openxmlformats.org/officeDocument/2006/relationships/customXml" Target="../ink/ink618.xml"/><Relationship Id="rId373" Type="http://schemas.openxmlformats.org/officeDocument/2006/relationships/image" Target="../media/image539.png"/><Relationship Id="rId394" Type="http://schemas.openxmlformats.org/officeDocument/2006/relationships/customXml" Target="../ink/ink636.xml"/><Relationship Id="rId408" Type="http://schemas.openxmlformats.org/officeDocument/2006/relationships/customXml" Target="../ink/ink643.xml"/><Relationship Id="rId429" Type="http://schemas.openxmlformats.org/officeDocument/2006/relationships/image" Target="../media/image42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53.xml"/><Relationship Id="rId233" Type="http://schemas.openxmlformats.org/officeDocument/2006/relationships/image" Target="../media/image565.png"/><Relationship Id="rId254" Type="http://schemas.openxmlformats.org/officeDocument/2006/relationships/customXml" Target="../ink/ink574.xml"/><Relationship Id="rId440" Type="http://schemas.openxmlformats.org/officeDocument/2006/relationships/customXml" Target="../ink/ink659.xml"/><Relationship Id="rId49" Type="http://schemas.openxmlformats.org/officeDocument/2006/relationships/image" Target="../media/image473.png"/><Relationship Id="rId114" Type="http://schemas.openxmlformats.org/officeDocument/2006/relationships/customXml" Target="../ink/ink528.xml"/><Relationship Id="rId275" Type="http://schemas.openxmlformats.org/officeDocument/2006/relationships/image" Target="../media/image586.png"/><Relationship Id="rId296" Type="http://schemas.openxmlformats.org/officeDocument/2006/relationships/customXml" Target="../ink/ink592.xml"/><Relationship Id="rId300" Type="http://schemas.openxmlformats.org/officeDocument/2006/relationships/customXml" Target="../ink/ink594.xml"/><Relationship Id="rId461" Type="http://schemas.openxmlformats.org/officeDocument/2006/relationships/image" Target="../media/image528.png"/><Relationship Id="rId482" Type="http://schemas.openxmlformats.org/officeDocument/2006/relationships/customXml" Target="../ink/ink680.xml"/><Relationship Id="rId60" Type="http://schemas.openxmlformats.org/officeDocument/2006/relationships/customXml" Target="../ink/ink501.xml"/><Relationship Id="rId81" Type="http://schemas.openxmlformats.org/officeDocument/2006/relationships/image" Target="../media/image489.png"/><Relationship Id="rId177" Type="http://schemas.openxmlformats.org/officeDocument/2006/relationships/image" Target="../media/image537.png"/><Relationship Id="rId321" Type="http://schemas.openxmlformats.org/officeDocument/2006/relationships/image" Target="../media/image609.png"/><Relationship Id="rId342" Type="http://schemas.openxmlformats.org/officeDocument/2006/relationships/customXml" Target="../ink/ink613.xml"/><Relationship Id="rId363" Type="http://schemas.openxmlformats.org/officeDocument/2006/relationships/image" Target="../media/image630.png"/><Relationship Id="rId384" Type="http://schemas.openxmlformats.org/officeDocument/2006/relationships/customXml" Target="../ink/ink631.xml"/><Relationship Id="rId419" Type="http://schemas.openxmlformats.org/officeDocument/2006/relationships/image" Target="../media/image278.png"/><Relationship Id="rId223" Type="http://schemas.openxmlformats.org/officeDocument/2006/relationships/image" Target="../media/image560.png"/><Relationship Id="rId244" Type="http://schemas.openxmlformats.org/officeDocument/2006/relationships/customXml" Target="../ink/ink569.xml"/><Relationship Id="rId430" Type="http://schemas.openxmlformats.org/officeDocument/2006/relationships/customXml" Target="../ink/ink654.xml"/><Relationship Id="rId18" Type="http://schemas.openxmlformats.org/officeDocument/2006/relationships/customXml" Target="../ink/ink486.xml"/><Relationship Id="rId39" Type="http://schemas.openxmlformats.org/officeDocument/2006/relationships/image" Target="../media/image468.png"/><Relationship Id="rId265" Type="http://schemas.openxmlformats.org/officeDocument/2006/relationships/image" Target="../media/image581.png"/><Relationship Id="rId286" Type="http://schemas.openxmlformats.org/officeDocument/2006/relationships/customXml" Target="../ink/ink587.xml"/><Relationship Id="rId451" Type="http://schemas.openxmlformats.org/officeDocument/2006/relationships/image" Target="../media/image519.png"/><Relationship Id="rId472" Type="http://schemas.openxmlformats.org/officeDocument/2006/relationships/customXml" Target="../ink/ink675.xml"/><Relationship Id="rId493" Type="http://schemas.openxmlformats.org/officeDocument/2006/relationships/image" Target="../media/image637.png"/><Relationship Id="rId50" Type="http://schemas.openxmlformats.org/officeDocument/2006/relationships/customXml" Target="../ink/ink496.xml"/><Relationship Id="rId104" Type="http://schemas.openxmlformats.org/officeDocument/2006/relationships/customXml" Target="../ink/ink523.xml"/><Relationship Id="rId125" Type="http://schemas.openxmlformats.org/officeDocument/2006/relationships/image" Target="../media/image511.png"/><Relationship Id="rId167" Type="http://schemas.openxmlformats.org/officeDocument/2006/relationships/image" Target="../media/image532.png"/><Relationship Id="rId311" Type="http://schemas.openxmlformats.org/officeDocument/2006/relationships/image" Target="../media/image604.png"/><Relationship Id="rId353" Type="http://schemas.openxmlformats.org/officeDocument/2006/relationships/image" Target="../media/image625.png"/><Relationship Id="rId374" Type="http://schemas.openxmlformats.org/officeDocument/2006/relationships/customXml" Target="../ink/ink626.xml"/><Relationship Id="rId395" Type="http://schemas.openxmlformats.org/officeDocument/2006/relationships/image" Target="../media/image264.png"/><Relationship Id="rId409" Type="http://schemas.openxmlformats.org/officeDocument/2006/relationships/image" Target="../media/image273.png"/><Relationship Id="rId71" Type="http://schemas.openxmlformats.org/officeDocument/2006/relationships/image" Target="../media/image484.png"/><Relationship Id="rId92" Type="http://schemas.openxmlformats.org/officeDocument/2006/relationships/customXml" Target="../ink/ink517.xml"/><Relationship Id="rId213" Type="http://schemas.openxmlformats.org/officeDocument/2006/relationships/image" Target="../media/image555.png"/><Relationship Id="rId234" Type="http://schemas.openxmlformats.org/officeDocument/2006/relationships/customXml" Target="../ink/ink564.xml"/><Relationship Id="rId420" Type="http://schemas.openxmlformats.org/officeDocument/2006/relationships/customXml" Target="../ink/ink649.xml"/><Relationship Id="rId2" Type="http://schemas.openxmlformats.org/officeDocument/2006/relationships/customXml" Target="../ink/ink478.xml"/><Relationship Id="rId255" Type="http://schemas.openxmlformats.org/officeDocument/2006/relationships/image" Target="../media/image576.png"/><Relationship Id="rId276" Type="http://schemas.openxmlformats.org/officeDocument/2006/relationships/customXml" Target="../ink/ink585.xml"/><Relationship Id="rId297" Type="http://schemas.openxmlformats.org/officeDocument/2006/relationships/image" Target="../media/image597.png"/><Relationship Id="rId441" Type="http://schemas.openxmlformats.org/officeDocument/2006/relationships/image" Target="../media/image463.png"/><Relationship Id="rId462" Type="http://schemas.openxmlformats.org/officeDocument/2006/relationships/customXml" Target="../ink/ink670.xml"/><Relationship Id="rId483" Type="http://schemas.openxmlformats.org/officeDocument/2006/relationships/image" Target="../media/image628.png"/><Relationship Id="rId40" Type="http://schemas.openxmlformats.org/officeDocument/2006/relationships/customXml" Target="../ink/ink491.xml"/><Relationship Id="rId115" Type="http://schemas.openxmlformats.org/officeDocument/2006/relationships/image" Target="../media/image506.png"/><Relationship Id="rId178" Type="http://schemas.openxmlformats.org/officeDocument/2006/relationships/customXml" Target="../ink/ink551.xml"/><Relationship Id="rId301" Type="http://schemas.openxmlformats.org/officeDocument/2006/relationships/image" Target="../media/image599.png"/><Relationship Id="rId322" Type="http://schemas.openxmlformats.org/officeDocument/2006/relationships/customXml" Target="../ink/ink605.xml"/><Relationship Id="rId343" Type="http://schemas.openxmlformats.org/officeDocument/2006/relationships/image" Target="../media/image620.png"/><Relationship Id="rId364" Type="http://schemas.openxmlformats.org/officeDocument/2006/relationships/customXml" Target="../ink/ink621.xml"/><Relationship Id="rId61" Type="http://schemas.openxmlformats.org/officeDocument/2006/relationships/image" Target="../media/image479.png"/><Relationship Id="rId82" Type="http://schemas.openxmlformats.org/officeDocument/2006/relationships/customXml" Target="../ink/ink512.xml"/><Relationship Id="rId385" Type="http://schemas.openxmlformats.org/officeDocument/2006/relationships/image" Target="../media/image545.png"/><Relationship Id="rId19" Type="http://schemas.openxmlformats.org/officeDocument/2006/relationships/image" Target="../media/image4580.png"/><Relationship Id="rId224" Type="http://schemas.openxmlformats.org/officeDocument/2006/relationships/customXml" Target="../ink/ink559.xml"/><Relationship Id="rId245" Type="http://schemas.openxmlformats.org/officeDocument/2006/relationships/image" Target="../media/image571.png"/><Relationship Id="rId266" Type="http://schemas.openxmlformats.org/officeDocument/2006/relationships/customXml" Target="../ink/ink580.xml"/><Relationship Id="rId287" Type="http://schemas.openxmlformats.org/officeDocument/2006/relationships/image" Target="../media/image592.png"/><Relationship Id="rId410" Type="http://schemas.openxmlformats.org/officeDocument/2006/relationships/customXml" Target="../ink/ink644.xml"/><Relationship Id="rId431" Type="http://schemas.openxmlformats.org/officeDocument/2006/relationships/image" Target="../media/image456.png"/><Relationship Id="rId452" Type="http://schemas.openxmlformats.org/officeDocument/2006/relationships/customXml" Target="../ink/ink665.xml"/><Relationship Id="rId473" Type="http://schemas.openxmlformats.org/officeDocument/2006/relationships/image" Target="../media/image588.png"/><Relationship Id="rId494" Type="http://schemas.openxmlformats.org/officeDocument/2006/relationships/customXml" Target="../ink/ink686.xml"/><Relationship Id="rId105" Type="http://schemas.openxmlformats.org/officeDocument/2006/relationships/image" Target="../media/image501.png"/><Relationship Id="rId126" Type="http://schemas.openxmlformats.org/officeDocument/2006/relationships/customXml" Target="../ink/ink534.xml"/><Relationship Id="rId147" Type="http://schemas.openxmlformats.org/officeDocument/2006/relationships/image" Target="../media/image522.png"/><Relationship Id="rId168" Type="http://schemas.openxmlformats.org/officeDocument/2006/relationships/customXml" Target="../ink/ink546.xml"/><Relationship Id="rId312" Type="http://schemas.openxmlformats.org/officeDocument/2006/relationships/customXml" Target="../ink/ink600.xml"/><Relationship Id="rId333" Type="http://schemas.openxmlformats.org/officeDocument/2006/relationships/image" Target="../media/image615.png"/><Relationship Id="rId354" Type="http://schemas.openxmlformats.org/officeDocument/2006/relationships/customXml" Target="../ink/ink619.xml"/><Relationship Id="rId51" Type="http://schemas.openxmlformats.org/officeDocument/2006/relationships/image" Target="../media/image474.png"/><Relationship Id="rId72" Type="http://schemas.openxmlformats.org/officeDocument/2006/relationships/customXml" Target="../ink/ink507.xml"/><Relationship Id="rId93" Type="http://schemas.openxmlformats.org/officeDocument/2006/relationships/image" Target="../media/image495.png"/><Relationship Id="rId375" Type="http://schemas.openxmlformats.org/officeDocument/2006/relationships/image" Target="../media/image540.png"/><Relationship Id="rId396" Type="http://schemas.openxmlformats.org/officeDocument/2006/relationships/customXml" Target="../ink/ink637.xml"/><Relationship Id="rId3" Type="http://schemas.openxmlformats.org/officeDocument/2006/relationships/image" Target="../media/image4500.png"/><Relationship Id="rId214" Type="http://schemas.openxmlformats.org/officeDocument/2006/relationships/customXml" Target="../ink/ink554.xml"/><Relationship Id="rId235" Type="http://schemas.openxmlformats.org/officeDocument/2006/relationships/image" Target="../media/image566.png"/><Relationship Id="rId256" Type="http://schemas.openxmlformats.org/officeDocument/2006/relationships/customXml" Target="../ink/ink575.xml"/><Relationship Id="rId298" Type="http://schemas.openxmlformats.org/officeDocument/2006/relationships/customXml" Target="../ink/ink593.xml"/><Relationship Id="rId400" Type="http://schemas.openxmlformats.org/officeDocument/2006/relationships/customXml" Target="../ink/ink639.xml"/><Relationship Id="rId421" Type="http://schemas.openxmlformats.org/officeDocument/2006/relationships/image" Target="../media/image279.png"/><Relationship Id="rId442" Type="http://schemas.openxmlformats.org/officeDocument/2006/relationships/customXml" Target="../ink/ink660.xml"/><Relationship Id="rId463" Type="http://schemas.openxmlformats.org/officeDocument/2006/relationships/image" Target="../media/image549.png"/><Relationship Id="rId484" Type="http://schemas.openxmlformats.org/officeDocument/2006/relationships/customXml" Target="../ink/ink681.xml"/><Relationship Id="rId116" Type="http://schemas.openxmlformats.org/officeDocument/2006/relationships/customXml" Target="../ink/ink529.xml"/><Relationship Id="rId137" Type="http://schemas.openxmlformats.org/officeDocument/2006/relationships/image" Target="../media/image517.png"/><Relationship Id="rId302" Type="http://schemas.openxmlformats.org/officeDocument/2006/relationships/customXml" Target="../ink/ink595.xml"/><Relationship Id="rId323" Type="http://schemas.openxmlformats.org/officeDocument/2006/relationships/image" Target="../media/image610.png"/><Relationship Id="rId344" Type="http://schemas.openxmlformats.org/officeDocument/2006/relationships/customXml" Target="../ink/ink614.xml"/><Relationship Id="rId20" Type="http://schemas.openxmlformats.org/officeDocument/2006/relationships/customXml" Target="../ink/ink487.xml"/><Relationship Id="rId41" Type="http://schemas.openxmlformats.org/officeDocument/2006/relationships/image" Target="../media/image469.png"/><Relationship Id="rId62" Type="http://schemas.openxmlformats.org/officeDocument/2006/relationships/customXml" Target="../ink/ink502.xml"/><Relationship Id="rId83" Type="http://schemas.openxmlformats.org/officeDocument/2006/relationships/image" Target="../media/image490.png"/><Relationship Id="rId365" Type="http://schemas.openxmlformats.org/officeDocument/2006/relationships/image" Target="../media/image631.png"/><Relationship Id="rId386" Type="http://schemas.openxmlformats.org/officeDocument/2006/relationships/customXml" Target="../ink/ink632.xml"/><Relationship Id="rId225" Type="http://schemas.openxmlformats.org/officeDocument/2006/relationships/image" Target="../media/image561.png"/><Relationship Id="rId246" Type="http://schemas.openxmlformats.org/officeDocument/2006/relationships/customXml" Target="../ink/ink570.xml"/><Relationship Id="rId267" Type="http://schemas.openxmlformats.org/officeDocument/2006/relationships/image" Target="../media/image582.png"/><Relationship Id="rId288" Type="http://schemas.openxmlformats.org/officeDocument/2006/relationships/customXml" Target="../ink/ink588.xml"/><Relationship Id="rId411" Type="http://schemas.openxmlformats.org/officeDocument/2006/relationships/image" Target="../media/image274.png"/><Relationship Id="rId432" Type="http://schemas.openxmlformats.org/officeDocument/2006/relationships/customXml" Target="../ink/ink655.xml"/><Relationship Id="rId453" Type="http://schemas.openxmlformats.org/officeDocument/2006/relationships/image" Target="../media/image520.png"/><Relationship Id="rId474" Type="http://schemas.openxmlformats.org/officeDocument/2006/relationships/customXml" Target="../ink/ink676.xml"/><Relationship Id="rId106" Type="http://schemas.openxmlformats.org/officeDocument/2006/relationships/customXml" Target="../ink/ink524.xml"/><Relationship Id="rId127" Type="http://schemas.openxmlformats.org/officeDocument/2006/relationships/image" Target="../media/image512.png"/><Relationship Id="rId313" Type="http://schemas.openxmlformats.org/officeDocument/2006/relationships/image" Target="../media/image605.png"/><Relationship Id="rId495" Type="http://schemas.openxmlformats.org/officeDocument/2006/relationships/image" Target="../media/image638.png"/><Relationship Id="rId10" Type="http://schemas.openxmlformats.org/officeDocument/2006/relationships/customXml" Target="../ink/ink482.xml"/><Relationship Id="rId52" Type="http://schemas.openxmlformats.org/officeDocument/2006/relationships/customXml" Target="../ink/ink497.xml"/><Relationship Id="rId73" Type="http://schemas.openxmlformats.org/officeDocument/2006/relationships/image" Target="../media/image485.png"/><Relationship Id="rId94" Type="http://schemas.openxmlformats.org/officeDocument/2006/relationships/customXml" Target="../ink/ink518.xml"/><Relationship Id="rId148" Type="http://schemas.openxmlformats.org/officeDocument/2006/relationships/customXml" Target="../ink/ink539.xml"/><Relationship Id="rId169" Type="http://schemas.openxmlformats.org/officeDocument/2006/relationships/image" Target="../media/image533.png"/><Relationship Id="rId334" Type="http://schemas.openxmlformats.org/officeDocument/2006/relationships/customXml" Target="../ink/ink609.xml"/><Relationship Id="rId355" Type="http://schemas.openxmlformats.org/officeDocument/2006/relationships/image" Target="../media/image626.png"/><Relationship Id="rId376" Type="http://schemas.openxmlformats.org/officeDocument/2006/relationships/customXml" Target="../ink/ink627.xml"/><Relationship Id="rId397" Type="http://schemas.openxmlformats.org/officeDocument/2006/relationships/image" Target="../media/image265.png"/><Relationship Id="rId4" Type="http://schemas.openxmlformats.org/officeDocument/2006/relationships/customXml" Target="../ink/ink479.xml"/><Relationship Id="rId215" Type="http://schemas.openxmlformats.org/officeDocument/2006/relationships/image" Target="../media/image556.png"/><Relationship Id="rId236" Type="http://schemas.openxmlformats.org/officeDocument/2006/relationships/customXml" Target="../ink/ink565.xml"/><Relationship Id="rId257" Type="http://schemas.openxmlformats.org/officeDocument/2006/relationships/image" Target="../media/image577.png"/><Relationship Id="rId401" Type="http://schemas.openxmlformats.org/officeDocument/2006/relationships/image" Target="../media/image269.png"/><Relationship Id="rId422" Type="http://schemas.openxmlformats.org/officeDocument/2006/relationships/customXml" Target="../ink/ink650.xml"/><Relationship Id="rId443" Type="http://schemas.openxmlformats.org/officeDocument/2006/relationships/image" Target="../media/image464.png"/><Relationship Id="rId464" Type="http://schemas.openxmlformats.org/officeDocument/2006/relationships/customXml" Target="../ink/ink671.xml"/><Relationship Id="rId303" Type="http://schemas.openxmlformats.org/officeDocument/2006/relationships/image" Target="../media/image600.png"/><Relationship Id="rId485" Type="http://schemas.openxmlformats.org/officeDocument/2006/relationships/image" Target="../media/image629.png"/><Relationship Id="rId42" Type="http://schemas.openxmlformats.org/officeDocument/2006/relationships/customXml" Target="../ink/ink492.xml"/><Relationship Id="rId84" Type="http://schemas.openxmlformats.org/officeDocument/2006/relationships/customXml" Target="../ink/ink513.xml"/><Relationship Id="rId138" Type="http://schemas.openxmlformats.org/officeDocument/2006/relationships/customXml" Target="../ink/ink537.xml"/><Relationship Id="rId345" Type="http://schemas.openxmlformats.org/officeDocument/2006/relationships/image" Target="../media/image621.png"/><Relationship Id="rId387" Type="http://schemas.openxmlformats.org/officeDocument/2006/relationships/image" Target="../media/image546.png"/><Relationship Id="rId247" Type="http://schemas.openxmlformats.org/officeDocument/2006/relationships/image" Target="../media/image572.png"/><Relationship Id="rId412" Type="http://schemas.openxmlformats.org/officeDocument/2006/relationships/customXml" Target="../ink/ink645.xml"/><Relationship Id="rId107" Type="http://schemas.openxmlformats.org/officeDocument/2006/relationships/image" Target="../media/image502.png"/><Relationship Id="rId289" Type="http://schemas.openxmlformats.org/officeDocument/2006/relationships/image" Target="../media/image593.png"/><Relationship Id="rId454" Type="http://schemas.openxmlformats.org/officeDocument/2006/relationships/customXml" Target="../ink/ink666.xml"/><Relationship Id="rId496" Type="http://schemas.openxmlformats.org/officeDocument/2006/relationships/customXml" Target="../ink/ink687.xml"/><Relationship Id="rId11" Type="http://schemas.openxmlformats.org/officeDocument/2006/relationships/image" Target="../media/image4540.png"/><Relationship Id="rId53" Type="http://schemas.openxmlformats.org/officeDocument/2006/relationships/image" Target="../media/image475.png"/><Relationship Id="rId149" Type="http://schemas.openxmlformats.org/officeDocument/2006/relationships/image" Target="../media/image523.png"/><Relationship Id="rId314" Type="http://schemas.openxmlformats.org/officeDocument/2006/relationships/customXml" Target="../ink/ink601.xml"/><Relationship Id="rId356" Type="http://schemas.openxmlformats.org/officeDocument/2006/relationships/customXml" Target="../ink/ink620.xml"/><Relationship Id="rId398" Type="http://schemas.openxmlformats.org/officeDocument/2006/relationships/customXml" Target="../ink/ink638.xml"/><Relationship Id="rId95" Type="http://schemas.openxmlformats.org/officeDocument/2006/relationships/image" Target="../media/image496.png"/><Relationship Id="rId216" Type="http://schemas.openxmlformats.org/officeDocument/2006/relationships/customXml" Target="../ink/ink555.xml"/><Relationship Id="rId423" Type="http://schemas.openxmlformats.org/officeDocument/2006/relationships/image" Target="../media/image285.png"/><Relationship Id="rId258" Type="http://schemas.openxmlformats.org/officeDocument/2006/relationships/customXml" Target="../ink/ink576.xml"/><Relationship Id="rId465" Type="http://schemas.openxmlformats.org/officeDocument/2006/relationships/image" Target="../media/image55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1.png"/><Relationship Id="rId21" Type="http://schemas.openxmlformats.org/officeDocument/2006/relationships/image" Target="../media/image6430.png"/><Relationship Id="rId42" Type="http://schemas.openxmlformats.org/officeDocument/2006/relationships/customXml" Target="../ink/ink709.xml"/><Relationship Id="rId63" Type="http://schemas.openxmlformats.org/officeDocument/2006/relationships/image" Target="../media/image664.png"/><Relationship Id="rId84" Type="http://schemas.openxmlformats.org/officeDocument/2006/relationships/customXml" Target="../ink/ink724.xml"/><Relationship Id="rId138" Type="http://schemas.openxmlformats.org/officeDocument/2006/relationships/customXml" Target="../ink/ink745.xml"/><Relationship Id="rId159" Type="http://schemas.openxmlformats.org/officeDocument/2006/relationships/image" Target="../media/image712.png"/><Relationship Id="rId170" Type="http://schemas.openxmlformats.org/officeDocument/2006/relationships/customXml" Target="../ink/ink761.xml"/><Relationship Id="rId191" Type="http://schemas.openxmlformats.org/officeDocument/2006/relationships/image" Target="../media/image658.png"/><Relationship Id="rId205" Type="http://schemas.openxmlformats.org/officeDocument/2006/relationships/image" Target="../media/image676.png"/><Relationship Id="rId226" Type="http://schemas.openxmlformats.org/officeDocument/2006/relationships/customXml" Target="../ink/ink789.xml"/><Relationship Id="rId107" Type="http://schemas.openxmlformats.org/officeDocument/2006/relationships/image" Target="../media/image686.png"/><Relationship Id="rId11" Type="http://schemas.openxmlformats.org/officeDocument/2006/relationships/image" Target="../media/image6380.png"/><Relationship Id="rId32" Type="http://schemas.openxmlformats.org/officeDocument/2006/relationships/customXml" Target="../ink/ink704.xml"/><Relationship Id="rId74" Type="http://schemas.openxmlformats.org/officeDocument/2006/relationships/customXml" Target="../ink/ink722.xml"/><Relationship Id="rId149" Type="http://schemas.openxmlformats.org/officeDocument/2006/relationships/image" Target="../media/image707.png"/><Relationship Id="rId5" Type="http://schemas.openxmlformats.org/officeDocument/2006/relationships/image" Target="../media/image6350.png"/><Relationship Id="rId95" Type="http://schemas.openxmlformats.org/officeDocument/2006/relationships/image" Target="../media/image680.png"/><Relationship Id="rId160" Type="http://schemas.openxmlformats.org/officeDocument/2006/relationships/customXml" Target="../ink/ink756.xml"/><Relationship Id="rId165" Type="http://schemas.openxmlformats.org/officeDocument/2006/relationships/image" Target="../media/image715.png"/><Relationship Id="rId181" Type="http://schemas.openxmlformats.org/officeDocument/2006/relationships/image" Target="../media/image723.png"/><Relationship Id="rId186" Type="http://schemas.openxmlformats.org/officeDocument/2006/relationships/customXml" Target="../ink/ink769.xml"/><Relationship Id="rId216" Type="http://schemas.openxmlformats.org/officeDocument/2006/relationships/customXml" Target="../ink/ink784.xml"/><Relationship Id="rId237" Type="http://schemas.openxmlformats.org/officeDocument/2006/relationships/image" Target="../media/image736.png"/><Relationship Id="rId211" Type="http://schemas.openxmlformats.org/officeDocument/2006/relationships/image" Target="../media/image697.png"/><Relationship Id="rId232" Type="http://schemas.openxmlformats.org/officeDocument/2006/relationships/customXml" Target="../ink/ink792.xml"/><Relationship Id="rId22" Type="http://schemas.openxmlformats.org/officeDocument/2006/relationships/customXml" Target="../ink/ink699.xml"/><Relationship Id="rId27" Type="http://schemas.openxmlformats.org/officeDocument/2006/relationships/image" Target="../media/image646.png"/><Relationship Id="rId43" Type="http://schemas.openxmlformats.org/officeDocument/2006/relationships/image" Target="../media/image654.png"/><Relationship Id="rId48" Type="http://schemas.openxmlformats.org/officeDocument/2006/relationships/customXml" Target="../ink/ink712.xml"/><Relationship Id="rId64" Type="http://schemas.openxmlformats.org/officeDocument/2006/relationships/customXml" Target="../ink/ink717.xml"/><Relationship Id="rId69" Type="http://schemas.openxmlformats.org/officeDocument/2006/relationships/image" Target="../media/image667.png"/><Relationship Id="rId113" Type="http://schemas.openxmlformats.org/officeDocument/2006/relationships/image" Target="../media/image689.png"/><Relationship Id="rId118" Type="http://schemas.openxmlformats.org/officeDocument/2006/relationships/customXml" Target="../ink/ink738.xml"/><Relationship Id="rId134" Type="http://schemas.openxmlformats.org/officeDocument/2006/relationships/customXml" Target="../ink/ink743.xml"/><Relationship Id="rId139" Type="http://schemas.openxmlformats.org/officeDocument/2006/relationships/image" Target="../media/image702.png"/><Relationship Id="rId150" Type="http://schemas.openxmlformats.org/officeDocument/2006/relationships/customXml" Target="../ink/ink751.xml"/><Relationship Id="rId155" Type="http://schemas.openxmlformats.org/officeDocument/2006/relationships/image" Target="../media/image710.png"/><Relationship Id="rId171" Type="http://schemas.openxmlformats.org/officeDocument/2006/relationships/image" Target="../media/image718.png"/><Relationship Id="rId176" Type="http://schemas.openxmlformats.org/officeDocument/2006/relationships/customXml" Target="../ink/ink764.xml"/><Relationship Id="rId192" Type="http://schemas.openxmlformats.org/officeDocument/2006/relationships/customXml" Target="../ink/ink772.xml"/><Relationship Id="rId197" Type="http://schemas.openxmlformats.org/officeDocument/2006/relationships/image" Target="../media/image670.png"/><Relationship Id="rId206" Type="http://schemas.openxmlformats.org/officeDocument/2006/relationships/customXml" Target="../ink/ink779.xml"/><Relationship Id="rId227" Type="http://schemas.openxmlformats.org/officeDocument/2006/relationships/image" Target="../media/image731.png"/><Relationship Id="rId201" Type="http://schemas.openxmlformats.org/officeDocument/2006/relationships/image" Target="../media/image672.png"/><Relationship Id="rId222" Type="http://schemas.openxmlformats.org/officeDocument/2006/relationships/customXml" Target="../ink/ink787.xml"/><Relationship Id="rId12" Type="http://schemas.openxmlformats.org/officeDocument/2006/relationships/customXml" Target="../ink/ink694.xml"/><Relationship Id="rId17" Type="http://schemas.openxmlformats.org/officeDocument/2006/relationships/image" Target="../media/image6410.png"/><Relationship Id="rId33" Type="http://schemas.openxmlformats.org/officeDocument/2006/relationships/image" Target="../media/image649.png"/><Relationship Id="rId38" Type="http://schemas.openxmlformats.org/officeDocument/2006/relationships/customXml" Target="../ink/ink707.xml"/><Relationship Id="rId59" Type="http://schemas.openxmlformats.org/officeDocument/2006/relationships/image" Target="../media/image662.png"/><Relationship Id="rId103" Type="http://schemas.openxmlformats.org/officeDocument/2006/relationships/image" Target="../media/image684.png"/><Relationship Id="rId108" Type="http://schemas.openxmlformats.org/officeDocument/2006/relationships/customXml" Target="../ink/ink733.xml"/><Relationship Id="rId124" Type="http://schemas.openxmlformats.org/officeDocument/2006/relationships/customXml" Target="../ink/ink741.xml"/><Relationship Id="rId70" Type="http://schemas.openxmlformats.org/officeDocument/2006/relationships/customXml" Target="../ink/ink720.xml"/><Relationship Id="rId91" Type="http://schemas.openxmlformats.org/officeDocument/2006/relationships/image" Target="../media/image678.png"/><Relationship Id="rId96" Type="http://schemas.openxmlformats.org/officeDocument/2006/relationships/customXml" Target="../ink/ink727.xml"/><Relationship Id="rId140" Type="http://schemas.openxmlformats.org/officeDocument/2006/relationships/customXml" Target="../ink/ink746.xml"/><Relationship Id="rId145" Type="http://schemas.openxmlformats.org/officeDocument/2006/relationships/image" Target="../media/image705.png"/><Relationship Id="rId161" Type="http://schemas.openxmlformats.org/officeDocument/2006/relationships/image" Target="../media/image713.png"/><Relationship Id="rId166" Type="http://schemas.openxmlformats.org/officeDocument/2006/relationships/customXml" Target="../ink/ink759.xml"/><Relationship Id="rId182" Type="http://schemas.openxmlformats.org/officeDocument/2006/relationships/customXml" Target="../ink/ink767.xml"/><Relationship Id="rId187" Type="http://schemas.openxmlformats.org/officeDocument/2006/relationships/image" Target="../media/image642.png"/><Relationship Id="rId217" Type="http://schemas.openxmlformats.org/officeDocument/2006/relationships/image" Target="../media/image72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91.xml"/><Relationship Id="rId212" Type="http://schemas.openxmlformats.org/officeDocument/2006/relationships/customXml" Target="../ink/ink782.xml"/><Relationship Id="rId233" Type="http://schemas.openxmlformats.org/officeDocument/2006/relationships/image" Target="../media/image734.png"/><Relationship Id="rId238" Type="http://schemas.openxmlformats.org/officeDocument/2006/relationships/customXml" Target="../ink/ink795.xml"/><Relationship Id="rId23" Type="http://schemas.openxmlformats.org/officeDocument/2006/relationships/image" Target="../media/image644.png"/><Relationship Id="rId28" Type="http://schemas.openxmlformats.org/officeDocument/2006/relationships/customXml" Target="../ink/ink702.xml"/><Relationship Id="rId49" Type="http://schemas.openxmlformats.org/officeDocument/2006/relationships/image" Target="../media/image657.png"/><Relationship Id="rId114" Type="http://schemas.openxmlformats.org/officeDocument/2006/relationships/customXml" Target="../ink/ink736.xml"/><Relationship Id="rId119" Type="http://schemas.openxmlformats.org/officeDocument/2006/relationships/image" Target="../media/image692.png"/><Relationship Id="rId44" Type="http://schemas.openxmlformats.org/officeDocument/2006/relationships/customXml" Target="../ink/ink710.xml"/><Relationship Id="rId60" Type="http://schemas.openxmlformats.org/officeDocument/2006/relationships/customXml" Target="../ink/ink715.xml"/><Relationship Id="rId65" Type="http://schemas.openxmlformats.org/officeDocument/2006/relationships/image" Target="../media/image665.png"/><Relationship Id="rId81" Type="http://schemas.openxmlformats.org/officeDocument/2006/relationships/image" Target="../media/image673.png"/><Relationship Id="rId135" Type="http://schemas.openxmlformats.org/officeDocument/2006/relationships/image" Target="../media/image700.png"/><Relationship Id="rId151" Type="http://schemas.openxmlformats.org/officeDocument/2006/relationships/image" Target="../media/image708.png"/><Relationship Id="rId156" Type="http://schemas.openxmlformats.org/officeDocument/2006/relationships/customXml" Target="../ink/ink754.xml"/><Relationship Id="rId177" Type="http://schemas.openxmlformats.org/officeDocument/2006/relationships/image" Target="../media/image721.png"/><Relationship Id="rId198" Type="http://schemas.openxmlformats.org/officeDocument/2006/relationships/customXml" Target="../ink/ink775.xml"/><Relationship Id="rId172" Type="http://schemas.openxmlformats.org/officeDocument/2006/relationships/customXml" Target="../ink/ink762.xml"/><Relationship Id="rId193" Type="http://schemas.openxmlformats.org/officeDocument/2006/relationships/image" Target="../media/image659.png"/><Relationship Id="rId202" Type="http://schemas.openxmlformats.org/officeDocument/2006/relationships/customXml" Target="../ink/ink777.xml"/><Relationship Id="rId207" Type="http://schemas.openxmlformats.org/officeDocument/2006/relationships/image" Target="../media/image677.png"/><Relationship Id="rId223" Type="http://schemas.openxmlformats.org/officeDocument/2006/relationships/image" Target="../media/image729.png"/><Relationship Id="rId228" Type="http://schemas.openxmlformats.org/officeDocument/2006/relationships/customXml" Target="../ink/ink790.xml"/><Relationship Id="rId13" Type="http://schemas.openxmlformats.org/officeDocument/2006/relationships/image" Target="../media/image6390.png"/><Relationship Id="rId18" Type="http://schemas.openxmlformats.org/officeDocument/2006/relationships/customXml" Target="../ink/ink697.xml"/><Relationship Id="rId39" Type="http://schemas.openxmlformats.org/officeDocument/2006/relationships/image" Target="../media/image652.png"/><Relationship Id="rId109" Type="http://schemas.openxmlformats.org/officeDocument/2006/relationships/image" Target="../media/image687.png"/><Relationship Id="rId34" Type="http://schemas.openxmlformats.org/officeDocument/2006/relationships/customXml" Target="../ink/ink705.xml"/><Relationship Id="rId50" Type="http://schemas.openxmlformats.org/officeDocument/2006/relationships/customXml" Target="../ink/ink713.xml"/><Relationship Id="rId97" Type="http://schemas.openxmlformats.org/officeDocument/2006/relationships/image" Target="../media/image681.png"/><Relationship Id="rId104" Type="http://schemas.openxmlformats.org/officeDocument/2006/relationships/customXml" Target="../ink/ink731.xml"/><Relationship Id="rId120" Type="http://schemas.openxmlformats.org/officeDocument/2006/relationships/customXml" Target="../ink/ink739.xml"/><Relationship Id="rId125" Type="http://schemas.openxmlformats.org/officeDocument/2006/relationships/image" Target="../media/image695.png"/><Relationship Id="rId141" Type="http://schemas.openxmlformats.org/officeDocument/2006/relationships/image" Target="../media/image703.png"/><Relationship Id="rId146" Type="http://schemas.openxmlformats.org/officeDocument/2006/relationships/customXml" Target="../ink/ink749.xml"/><Relationship Id="rId167" Type="http://schemas.openxmlformats.org/officeDocument/2006/relationships/image" Target="../media/image716.png"/><Relationship Id="rId188" Type="http://schemas.openxmlformats.org/officeDocument/2006/relationships/customXml" Target="../ink/ink770.xml"/><Relationship Id="rId7" Type="http://schemas.openxmlformats.org/officeDocument/2006/relationships/image" Target="../media/image6360.png"/><Relationship Id="rId71" Type="http://schemas.openxmlformats.org/officeDocument/2006/relationships/image" Target="../media/image668.png"/><Relationship Id="rId92" Type="http://schemas.openxmlformats.org/officeDocument/2006/relationships/customXml" Target="../ink/ink725.xml"/><Relationship Id="rId162" Type="http://schemas.openxmlformats.org/officeDocument/2006/relationships/customXml" Target="../ink/ink757.xml"/><Relationship Id="rId183" Type="http://schemas.openxmlformats.org/officeDocument/2006/relationships/image" Target="../media/image724.png"/><Relationship Id="rId213" Type="http://schemas.openxmlformats.org/officeDocument/2006/relationships/image" Target="../media/image698.png"/><Relationship Id="rId218" Type="http://schemas.openxmlformats.org/officeDocument/2006/relationships/customXml" Target="../ink/ink785.xml"/><Relationship Id="rId234" Type="http://schemas.openxmlformats.org/officeDocument/2006/relationships/customXml" Target="../ink/ink793.xml"/><Relationship Id="rId239" Type="http://schemas.openxmlformats.org/officeDocument/2006/relationships/image" Target="../media/image737.png"/><Relationship Id="rId2" Type="http://schemas.openxmlformats.org/officeDocument/2006/relationships/customXml" Target="../ink/ink689.xml"/><Relationship Id="rId29" Type="http://schemas.openxmlformats.org/officeDocument/2006/relationships/image" Target="../media/image647.png"/><Relationship Id="rId24" Type="http://schemas.openxmlformats.org/officeDocument/2006/relationships/customXml" Target="../ink/ink700.xml"/><Relationship Id="rId40" Type="http://schemas.openxmlformats.org/officeDocument/2006/relationships/customXml" Target="../ink/ink708.xml"/><Relationship Id="rId45" Type="http://schemas.openxmlformats.org/officeDocument/2006/relationships/image" Target="../media/image655.png"/><Relationship Id="rId66" Type="http://schemas.openxmlformats.org/officeDocument/2006/relationships/customXml" Target="../ink/ink718.xml"/><Relationship Id="rId110" Type="http://schemas.openxmlformats.org/officeDocument/2006/relationships/customXml" Target="../ink/ink734.xml"/><Relationship Id="rId115" Type="http://schemas.openxmlformats.org/officeDocument/2006/relationships/image" Target="../media/image690.png"/><Relationship Id="rId136" Type="http://schemas.openxmlformats.org/officeDocument/2006/relationships/customXml" Target="../ink/ink744.xml"/><Relationship Id="rId157" Type="http://schemas.openxmlformats.org/officeDocument/2006/relationships/image" Target="../media/image711.png"/><Relationship Id="rId178" Type="http://schemas.openxmlformats.org/officeDocument/2006/relationships/customXml" Target="../ink/ink765.xml"/><Relationship Id="rId61" Type="http://schemas.openxmlformats.org/officeDocument/2006/relationships/image" Target="../media/image663.png"/><Relationship Id="rId82" Type="http://schemas.openxmlformats.org/officeDocument/2006/relationships/customXml" Target="../ink/ink723.xml"/><Relationship Id="rId152" Type="http://schemas.openxmlformats.org/officeDocument/2006/relationships/customXml" Target="../ink/ink752.xml"/><Relationship Id="rId173" Type="http://schemas.openxmlformats.org/officeDocument/2006/relationships/image" Target="../media/image719.png"/><Relationship Id="rId194" Type="http://schemas.openxmlformats.org/officeDocument/2006/relationships/customXml" Target="../ink/ink773.xml"/><Relationship Id="rId199" Type="http://schemas.openxmlformats.org/officeDocument/2006/relationships/image" Target="../media/image671.png"/><Relationship Id="rId203" Type="http://schemas.openxmlformats.org/officeDocument/2006/relationships/image" Target="../media/image675.png"/><Relationship Id="rId208" Type="http://schemas.openxmlformats.org/officeDocument/2006/relationships/customXml" Target="../ink/ink780.xml"/><Relationship Id="rId229" Type="http://schemas.openxmlformats.org/officeDocument/2006/relationships/image" Target="../media/image732.png"/><Relationship Id="rId19" Type="http://schemas.openxmlformats.org/officeDocument/2006/relationships/image" Target="../media/image6420.png"/><Relationship Id="rId224" Type="http://schemas.openxmlformats.org/officeDocument/2006/relationships/customXml" Target="../ink/ink788.xml"/><Relationship Id="rId240" Type="http://schemas.openxmlformats.org/officeDocument/2006/relationships/customXml" Target="../ink/ink796.xml"/><Relationship Id="rId14" Type="http://schemas.openxmlformats.org/officeDocument/2006/relationships/customXml" Target="../ink/ink695.xml"/><Relationship Id="rId30" Type="http://schemas.openxmlformats.org/officeDocument/2006/relationships/customXml" Target="../ink/ink703.xml"/><Relationship Id="rId35" Type="http://schemas.openxmlformats.org/officeDocument/2006/relationships/image" Target="../media/image650.png"/><Relationship Id="rId100" Type="http://schemas.openxmlformats.org/officeDocument/2006/relationships/customXml" Target="../ink/ink729.xml"/><Relationship Id="rId105" Type="http://schemas.openxmlformats.org/officeDocument/2006/relationships/image" Target="../media/image685.png"/><Relationship Id="rId126" Type="http://schemas.openxmlformats.org/officeDocument/2006/relationships/customXml" Target="../ink/ink742.xml"/><Relationship Id="rId147" Type="http://schemas.openxmlformats.org/officeDocument/2006/relationships/image" Target="../media/image706.png"/><Relationship Id="rId168" Type="http://schemas.openxmlformats.org/officeDocument/2006/relationships/customXml" Target="../ink/ink760.xml"/><Relationship Id="rId8" Type="http://schemas.openxmlformats.org/officeDocument/2006/relationships/customXml" Target="../ink/ink692.xml"/><Relationship Id="rId72" Type="http://schemas.openxmlformats.org/officeDocument/2006/relationships/customXml" Target="../ink/ink721.xml"/><Relationship Id="rId93" Type="http://schemas.openxmlformats.org/officeDocument/2006/relationships/image" Target="../media/image679.png"/><Relationship Id="rId98" Type="http://schemas.openxmlformats.org/officeDocument/2006/relationships/customXml" Target="../ink/ink728.xml"/><Relationship Id="rId121" Type="http://schemas.openxmlformats.org/officeDocument/2006/relationships/image" Target="../media/image693.png"/><Relationship Id="rId142" Type="http://schemas.openxmlformats.org/officeDocument/2006/relationships/customXml" Target="../ink/ink747.xml"/><Relationship Id="rId163" Type="http://schemas.openxmlformats.org/officeDocument/2006/relationships/image" Target="../media/image714.png"/><Relationship Id="rId184" Type="http://schemas.openxmlformats.org/officeDocument/2006/relationships/customXml" Target="../ink/ink768.xml"/><Relationship Id="rId189" Type="http://schemas.openxmlformats.org/officeDocument/2006/relationships/image" Target="../media/image643.png"/><Relationship Id="rId219" Type="http://schemas.openxmlformats.org/officeDocument/2006/relationships/image" Target="../media/image727.png"/><Relationship Id="rId3" Type="http://schemas.openxmlformats.org/officeDocument/2006/relationships/image" Target="../media/image6340.png"/><Relationship Id="rId214" Type="http://schemas.openxmlformats.org/officeDocument/2006/relationships/customXml" Target="../ink/ink783.xml"/><Relationship Id="rId230" Type="http://schemas.openxmlformats.org/officeDocument/2006/relationships/customXml" Target="../ink/ink791.xml"/><Relationship Id="rId235" Type="http://schemas.openxmlformats.org/officeDocument/2006/relationships/image" Target="../media/image735.png"/><Relationship Id="rId25" Type="http://schemas.openxmlformats.org/officeDocument/2006/relationships/image" Target="../media/image645.png"/><Relationship Id="rId46" Type="http://schemas.openxmlformats.org/officeDocument/2006/relationships/customXml" Target="../ink/ink711.xml"/><Relationship Id="rId67" Type="http://schemas.openxmlformats.org/officeDocument/2006/relationships/image" Target="../media/image666.png"/><Relationship Id="rId116" Type="http://schemas.openxmlformats.org/officeDocument/2006/relationships/customXml" Target="../ink/ink737.xml"/><Relationship Id="rId137" Type="http://schemas.openxmlformats.org/officeDocument/2006/relationships/image" Target="../media/image701.png"/><Relationship Id="rId158" Type="http://schemas.openxmlformats.org/officeDocument/2006/relationships/customXml" Target="../ink/ink755.xml"/><Relationship Id="rId20" Type="http://schemas.openxmlformats.org/officeDocument/2006/relationships/customXml" Target="../ink/ink698.xml"/><Relationship Id="rId41" Type="http://schemas.openxmlformats.org/officeDocument/2006/relationships/image" Target="../media/image653.png"/><Relationship Id="rId62" Type="http://schemas.openxmlformats.org/officeDocument/2006/relationships/customXml" Target="../ink/ink716.xml"/><Relationship Id="rId83" Type="http://schemas.openxmlformats.org/officeDocument/2006/relationships/image" Target="../media/image674.png"/><Relationship Id="rId111" Type="http://schemas.openxmlformats.org/officeDocument/2006/relationships/image" Target="../media/image688.png"/><Relationship Id="rId153" Type="http://schemas.openxmlformats.org/officeDocument/2006/relationships/image" Target="../media/image709.png"/><Relationship Id="rId174" Type="http://schemas.openxmlformats.org/officeDocument/2006/relationships/customXml" Target="../ink/ink763.xml"/><Relationship Id="rId179" Type="http://schemas.openxmlformats.org/officeDocument/2006/relationships/image" Target="../media/image722.png"/><Relationship Id="rId195" Type="http://schemas.openxmlformats.org/officeDocument/2006/relationships/image" Target="../media/image660.png"/><Relationship Id="rId209" Type="http://schemas.openxmlformats.org/officeDocument/2006/relationships/image" Target="../media/image696.png"/><Relationship Id="rId190" Type="http://schemas.openxmlformats.org/officeDocument/2006/relationships/customXml" Target="../ink/ink771.xml"/><Relationship Id="rId204" Type="http://schemas.openxmlformats.org/officeDocument/2006/relationships/customXml" Target="../ink/ink778.xml"/><Relationship Id="rId220" Type="http://schemas.openxmlformats.org/officeDocument/2006/relationships/customXml" Target="../ink/ink786.xml"/><Relationship Id="rId225" Type="http://schemas.openxmlformats.org/officeDocument/2006/relationships/image" Target="../media/image730.png"/><Relationship Id="rId241" Type="http://schemas.openxmlformats.org/officeDocument/2006/relationships/image" Target="../media/image738.png"/><Relationship Id="rId15" Type="http://schemas.openxmlformats.org/officeDocument/2006/relationships/image" Target="../media/image6400.png"/><Relationship Id="rId36" Type="http://schemas.openxmlformats.org/officeDocument/2006/relationships/customXml" Target="../ink/ink706.xml"/><Relationship Id="rId57" Type="http://schemas.openxmlformats.org/officeDocument/2006/relationships/image" Target="../media/image661.png"/><Relationship Id="rId106" Type="http://schemas.openxmlformats.org/officeDocument/2006/relationships/customXml" Target="../ink/ink732.xml"/><Relationship Id="rId10" Type="http://schemas.openxmlformats.org/officeDocument/2006/relationships/customXml" Target="../ink/ink693.xml"/><Relationship Id="rId31" Type="http://schemas.openxmlformats.org/officeDocument/2006/relationships/image" Target="../media/image648.png"/><Relationship Id="rId73" Type="http://schemas.openxmlformats.org/officeDocument/2006/relationships/image" Target="../media/image669.png"/><Relationship Id="rId94" Type="http://schemas.openxmlformats.org/officeDocument/2006/relationships/customXml" Target="../ink/ink726.xml"/><Relationship Id="rId99" Type="http://schemas.openxmlformats.org/officeDocument/2006/relationships/image" Target="../media/image682.png"/><Relationship Id="rId101" Type="http://schemas.openxmlformats.org/officeDocument/2006/relationships/image" Target="../media/image683.png"/><Relationship Id="rId122" Type="http://schemas.openxmlformats.org/officeDocument/2006/relationships/customXml" Target="../ink/ink740.xml"/><Relationship Id="rId143" Type="http://schemas.openxmlformats.org/officeDocument/2006/relationships/image" Target="../media/image704.png"/><Relationship Id="rId148" Type="http://schemas.openxmlformats.org/officeDocument/2006/relationships/customXml" Target="../ink/ink750.xml"/><Relationship Id="rId164" Type="http://schemas.openxmlformats.org/officeDocument/2006/relationships/customXml" Target="../ink/ink758.xml"/><Relationship Id="rId169" Type="http://schemas.openxmlformats.org/officeDocument/2006/relationships/image" Target="../media/image717.png"/><Relationship Id="rId185" Type="http://schemas.openxmlformats.org/officeDocument/2006/relationships/image" Target="../media/image641.png"/><Relationship Id="rId4" Type="http://schemas.openxmlformats.org/officeDocument/2006/relationships/customXml" Target="../ink/ink690.xml"/><Relationship Id="rId9" Type="http://schemas.openxmlformats.org/officeDocument/2006/relationships/image" Target="../media/image6370.png"/><Relationship Id="rId180" Type="http://schemas.openxmlformats.org/officeDocument/2006/relationships/customXml" Target="../ink/ink766.xml"/><Relationship Id="rId210" Type="http://schemas.openxmlformats.org/officeDocument/2006/relationships/customXml" Target="../ink/ink781.xml"/><Relationship Id="rId215" Type="http://schemas.openxmlformats.org/officeDocument/2006/relationships/image" Target="../media/image725.png"/><Relationship Id="rId236" Type="http://schemas.openxmlformats.org/officeDocument/2006/relationships/customXml" Target="../ink/ink794.xml"/><Relationship Id="rId26" Type="http://schemas.openxmlformats.org/officeDocument/2006/relationships/customXml" Target="../ink/ink701.xml"/><Relationship Id="rId231" Type="http://schemas.openxmlformats.org/officeDocument/2006/relationships/image" Target="../media/image733.png"/><Relationship Id="rId47" Type="http://schemas.openxmlformats.org/officeDocument/2006/relationships/image" Target="../media/image656.png"/><Relationship Id="rId68" Type="http://schemas.openxmlformats.org/officeDocument/2006/relationships/customXml" Target="../ink/ink719.xml"/><Relationship Id="rId112" Type="http://schemas.openxmlformats.org/officeDocument/2006/relationships/customXml" Target="../ink/ink735.xml"/><Relationship Id="rId133" Type="http://schemas.openxmlformats.org/officeDocument/2006/relationships/image" Target="../media/image699.png"/><Relationship Id="rId154" Type="http://schemas.openxmlformats.org/officeDocument/2006/relationships/customXml" Target="../ink/ink753.xml"/><Relationship Id="rId175" Type="http://schemas.openxmlformats.org/officeDocument/2006/relationships/image" Target="../media/image720.png"/><Relationship Id="rId196" Type="http://schemas.openxmlformats.org/officeDocument/2006/relationships/customXml" Target="../ink/ink774.xml"/><Relationship Id="rId200" Type="http://schemas.openxmlformats.org/officeDocument/2006/relationships/customXml" Target="../ink/ink776.xml"/><Relationship Id="rId16" Type="http://schemas.openxmlformats.org/officeDocument/2006/relationships/customXml" Target="../ink/ink696.xml"/><Relationship Id="rId221" Type="http://schemas.openxmlformats.org/officeDocument/2006/relationships/image" Target="../media/image728.png"/><Relationship Id="rId37" Type="http://schemas.openxmlformats.org/officeDocument/2006/relationships/image" Target="../media/image651.png"/><Relationship Id="rId58" Type="http://schemas.openxmlformats.org/officeDocument/2006/relationships/customXml" Target="../ink/ink714.xml"/><Relationship Id="rId102" Type="http://schemas.openxmlformats.org/officeDocument/2006/relationships/customXml" Target="../ink/ink730.xml"/><Relationship Id="rId123" Type="http://schemas.openxmlformats.org/officeDocument/2006/relationships/image" Target="../media/image694.png"/><Relationship Id="rId144" Type="http://schemas.openxmlformats.org/officeDocument/2006/relationships/customXml" Target="../ink/ink74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2.png"/><Relationship Id="rId299" Type="http://schemas.openxmlformats.org/officeDocument/2006/relationships/image" Target="../media/image863.png"/><Relationship Id="rId21" Type="http://schemas.openxmlformats.org/officeDocument/2006/relationships/image" Target="../media/image7240.png"/><Relationship Id="rId63" Type="http://schemas.openxmlformats.org/officeDocument/2006/relationships/image" Target="../media/image745.png"/><Relationship Id="rId159" Type="http://schemas.openxmlformats.org/officeDocument/2006/relationships/image" Target="../media/image793.png"/><Relationship Id="rId324" Type="http://schemas.openxmlformats.org/officeDocument/2006/relationships/customXml" Target="../ink/ink943.xml"/><Relationship Id="rId366" Type="http://schemas.openxmlformats.org/officeDocument/2006/relationships/customXml" Target="../ink/ink961.xml"/><Relationship Id="rId170" Type="http://schemas.openxmlformats.org/officeDocument/2006/relationships/customXml" Target="../ink/ink876.xml"/><Relationship Id="rId226" Type="http://schemas.openxmlformats.org/officeDocument/2006/relationships/customXml" Target="../ink/ink900.xml"/><Relationship Id="rId433" Type="http://schemas.openxmlformats.org/officeDocument/2006/relationships/image" Target="../media/image930.png"/><Relationship Id="rId268" Type="http://schemas.openxmlformats.org/officeDocument/2006/relationships/customXml" Target="../ink/ink920.xml"/><Relationship Id="rId475" Type="http://schemas.openxmlformats.org/officeDocument/2006/relationships/image" Target="../media/image888.png"/><Relationship Id="rId32" Type="http://schemas.openxmlformats.org/officeDocument/2006/relationships/customXml" Target="../ink/ink811.xml"/><Relationship Id="rId74" Type="http://schemas.openxmlformats.org/officeDocument/2006/relationships/customXml" Target="../ink/ink828.xml"/><Relationship Id="rId128" Type="http://schemas.openxmlformats.org/officeDocument/2006/relationships/customXml" Target="../ink/ink855.xml"/><Relationship Id="rId335" Type="http://schemas.openxmlformats.org/officeDocument/2006/relationships/image" Target="../media/image881.png"/><Relationship Id="rId377" Type="http://schemas.openxmlformats.org/officeDocument/2006/relationships/image" Target="../media/image902.png"/><Relationship Id="rId500" Type="http://schemas.openxmlformats.org/officeDocument/2006/relationships/customXml" Target="../ink/ink1022.xml"/><Relationship Id="rId5" Type="http://schemas.openxmlformats.org/officeDocument/2006/relationships/image" Target="../media/image7160.png"/><Relationship Id="rId181" Type="http://schemas.openxmlformats.org/officeDocument/2006/relationships/image" Target="../media/image804.png"/><Relationship Id="rId237" Type="http://schemas.openxmlformats.org/officeDocument/2006/relationships/image" Target="../media/image832.png"/><Relationship Id="rId402" Type="http://schemas.openxmlformats.org/officeDocument/2006/relationships/customXml" Target="../ink/ink978.xml"/><Relationship Id="rId279" Type="http://schemas.openxmlformats.org/officeDocument/2006/relationships/image" Target="../media/image853.png"/><Relationship Id="rId444" Type="http://schemas.openxmlformats.org/officeDocument/2006/relationships/customXml" Target="../ink/ink994.xml"/><Relationship Id="rId486" Type="http://schemas.openxmlformats.org/officeDocument/2006/relationships/customXml" Target="../ink/ink1015.xml"/><Relationship Id="rId43" Type="http://schemas.openxmlformats.org/officeDocument/2006/relationships/image" Target="../media/image7350.png"/><Relationship Id="rId139" Type="http://schemas.openxmlformats.org/officeDocument/2006/relationships/image" Target="../media/image783.png"/><Relationship Id="rId290" Type="http://schemas.openxmlformats.org/officeDocument/2006/relationships/customXml" Target="../ink/ink928.xml"/><Relationship Id="rId304" Type="http://schemas.openxmlformats.org/officeDocument/2006/relationships/customXml" Target="../ink/ink935.xml"/><Relationship Id="rId511" Type="http://schemas.openxmlformats.org/officeDocument/2006/relationships/image" Target="../media/image949.png"/><Relationship Id="rId85" Type="http://schemas.openxmlformats.org/officeDocument/2006/relationships/image" Target="../media/image756.png"/><Relationship Id="rId150" Type="http://schemas.openxmlformats.org/officeDocument/2006/relationships/customXml" Target="../ink/ink866.xml"/><Relationship Id="rId192" Type="http://schemas.openxmlformats.org/officeDocument/2006/relationships/customXml" Target="../ink/ink884.xml"/><Relationship Id="rId206" Type="http://schemas.openxmlformats.org/officeDocument/2006/relationships/customXml" Target="../ink/ink891.xml"/><Relationship Id="rId248" Type="http://schemas.openxmlformats.org/officeDocument/2006/relationships/customXml" Target="../ink/ink911.xml"/><Relationship Id="rId455" Type="http://schemas.openxmlformats.org/officeDocument/2006/relationships/image" Target="../media/image801.png"/><Relationship Id="rId497" Type="http://schemas.openxmlformats.org/officeDocument/2006/relationships/image" Target="../media/image942.png"/><Relationship Id="rId12" Type="http://schemas.openxmlformats.org/officeDocument/2006/relationships/customXml" Target="../ink/ink802.xml"/><Relationship Id="rId108" Type="http://schemas.openxmlformats.org/officeDocument/2006/relationships/customXml" Target="../ink/ink845.xml"/><Relationship Id="rId315" Type="http://schemas.openxmlformats.org/officeDocument/2006/relationships/image" Target="../media/image871.png"/><Relationship Id="rId357" Type="http://schemas.openxmlformats.org/officeDocument/2006/relationships/image" Target="../media/image892.png"/><Relationship Id="rId522" Type="http://schemas.openxmlformats.org/officeDocument/2006/relationships/customXml" Target="../ink/ink1033.xml"/><Relationship Id="rId54" Type="http://schemas.openxmlformats.org/officeDocument/2006/relationships/customXml" Target="../ink/ink819.xml"/><Relationship Id="rId96" Type="http://schemas.openxmlformats.org/officeDocument/2006/relationships/customXml" Target="../ink/ink839.xml"/><Relationship Id="rId161" Type="http://schemas.openxmlformats.org/officeDocument/2006/relationships/image" Target="../media/image794.png"/><Relationship Id="rId399" Type="http://schemas.openxmlformats.org/officeDocument/2006/relationships/image" Target="../media/image913.png"/><Relationship Id="rId259" Type="http://schemas.openxmlformats.org/officeDocument/2006/relationships/image" Target="../media/image843.png"/><Relationship Id="rId424" Type="http://schemas.openxmlformats.org/officeDocument/2006/relationships/customXml" Target="../ink/ink984.xml"/><Relationship Id="rId466" Type="http://schemas.openxmlformats.org/officeDocument/2006/relationships/customXml" Target="../ink/ink1005.xml"/><Relationship Id="rId23" Type="http://schemas.openxmlformats.org/officeDocument/2006/relationships/image" Target="../media/image7250.png"/><Relationship Id="rId119" Type="http://schemas.openxmlformats.org/officeDocument/2006/relationships/image" Target="../media/image773.png"/><Relationship Id="rId270" Type="http://schemas.openxmlformats.org/officeDocument/2006/relationships/customXml" Target="../ink/ink921.xml"/><Relationship Id="rId326" Type="http://schemas.openxmlformats.org/officeDocument/2006/relationships/customXml" Target="../ink/ink944.xml"/><Relationship Id="rId65" Type="http://schemas.openxmlformats.org/officeDocument/2006/relationships/image" Target="../media/image746.png"/><Relationship Id="rId130" Type="http://schemas.openxmlformats.org/officeDocument/2006/relationships/customXml" Target="../ink/ink856.xml"/><Relationship Id="rId368" Type="http://schemas.openxmlformats.org/officeDocument/2006/relationships/customXml" Target="../ink/ink962.xml"/><Relationship Id="rId228" Type="http://schemas.openxmlformats.org/officeDocument/2006/relationships/customXml" Target="../ink/ink901.xml"/><Relationship Id="rId435" Type="http://schemas.openxmlformats.org/officeDocument/2006/relationships/image" Target="../media/image931.png"/><Relationship Id="rId477" Type="http://schemas.openxmlformats.org/officeDocument/2006/relationships/image" Target="../media/image907.png"/><Relationship Id="rId281" Type="http://schemas.openxmlformats.org/officeDocument/2006/relationships/image" Target="../media/image854.png"/><Relationship Id="rId337" Type="http://schemas.openxmlformats.org/officeDocument/2006/relationships/image" Target="../media/image882.png"/><Relationship Id="rId502" Type="http://schemas.openxmlformats.org/officeDocument/2006/relationships/customXml" Target="../ink/ink1023.xml"/><Relationship Id="rId34" Type="http://schemas.openxmlformats.org/officeDocument/2006/relationships/customXml" Target="../ink/ink812.xml"/><Relationship Id="rId55" Type="http://schemas.openxmlformats.org/officeDocument/2006/relationships/image" Target="../media/image741.png"/><Relationship Id="rId76" Type="http://schemas.openxmlformats.org/officeDocument/2006/relationships/customXml" Target="../ink/ink829.xml"/><Relationship Id="rId97" Type="http://schemas.openxmlformats.org/officeDocument/2006/relationships/image" Target="../media/image762.png"/><Relationship Id="rId120" Type="http://schemas.openxmlformats.org/officeDocument/2006/relationships/customXml" Target="../ink/ink851.xml"/><Relationship Id="rId141" Type="http://schemas.openxmlformats.org/officeDocument/2006/relationships/image" Target="../media/image784.png"/><Relationship Id="rId358" Type="http://schemas.openxmlformats.org/officeDocument/2006/relationships/customXml" Target="../ink/ink957.xml"/><Relationship Id="rId379" Type="http://schemas.openxmlformats.org/officeDocument/2006/relationships/image" Target="../media/image903.png"/><Relationship Id="rId7" Type="http://schemas.openxmlformats.org/officeDocument/2006/relationships/image" Target="../media/image7170.png"/><Relationship Id="rId162" Type="http://schemas.openxmlformats.org/officeDocument/2006/relationships/customXml" Target="../ink/ink872.xml"/><Relationship Id="rId183" Type="http://schemas.openxmlformats.org/officeDocument/2006/relationships/image" Target="../media/image805.png"/><Relationship Id="rId239" Type="http://schemas.openxmlformats.org/officeDocument/2006/relationships/image" Target="../media/image833.png"/><Relationship Id="rId390" Type="http://schemas.openxmlformats.org/officeDocument/2006/relationships/customXml" Target="../ink/ink972.xml"/><Relationship Id="rId404" Type="http://schemas.openxmlformats.org/officeDocument/2006/relationships/customXml" Target="../ink/ink979.xml"/><Relationship Id="rId425" Type="http://schemas.openxmlformats.org/officeDocument/2006/relationships/image" Target="../media/image926.png"/><Relationship Id="rId446" Type="http://schemas.openxmlformats.org/officeDocument/2006/relationships/customXml" Target="../ink/ink995.xml"/><Relationship Id="rId467" Type="http://schemas.openxmlformats.org/officeDocument/2006/relationships/image" Target="../media/image869.png"/><Relationship Id="rId250" Type="http://schemas.openxmlformats.org/officeDocument/2006/relationships/customXml" Target="../ink/ink912.xml"/><Relationship Id="rId271" Type="http://schemas.openxmlformats.org/officeDocument/2006/relationships/image" Target="../media/image849.png"/><Relationship Id="rId292" Type="http://schemas.openxmlformats.org/officeDocument/2006/relationships/customXml" Target="../ink/ink929.xml"/><Relationship Id="rId306" Type="http://schemas.openxmlformats.org/officeDocument/2006/relationships/customXml" Target="../ink/ink936.xml"/><Relationship Id="rId488" Type="http://schemas.openxmlformats.org/officeDocument/2006/relationships/customXml" Target="../ink/ink1016.xml"/><Relationship Id="rId24" Type="http://schemas.openxmlformats.org/officeDocument/2006/relationships/customXml" Target="../ink/ink807.xml"/><Relationship Id="rId45" Type="http://schemas.openxmlformats.org/officeDocument/2006/relationships/image" Target="../media/image7360.png"/><Relationship Id="rId66" Type="http://schemas.openxmlformats.org/officeDocument/2006/relationships/customXml" Target="../ink/ink824.xml"/><Relationship Id="rId87" Type="http://schemas.openxmlformats.org/officeDocument/2006/relationships/image" Target="../media/image757.png"/><Relationship Id="rId110" Type="http://schemas.openxmlformats.org/officeDocument/2006/relationships/customXml" Target="../ink/ink846.xml"/><Relationship Id="rId131" Type="http://schemas.openxmlformats.org/officeDocument/2006/relationships/image" Target="../media/image779.png"/><Relationship Id="rId327" Type="http://schemas.openxmlformats.org/officeDocument/2006/relationships/image" Target="../media/image877.png"/><Relationship Id="rId369" Type="http://schemas.openxmlformats.org/officeDocument/2006/relationships/image" Target="../media/image898.png"/><Relationship Id="rId513" Type="http://schemas.openxmlformats.org/officeDocument/2006/relationships/image" Target="../media/image950.png"/><Relationship Id="rId152" Type="http://schemas.openxmlformats.org/officeDocument/2006/relationships/customXml" Target="../ink/ink867.xml"/><Relationship Id="rId194" Type="http://schemas.openxmlformats.org/officeDocument/2006/relationships/customXml" Target="../ink/ink885.xml"/><Relationship Id="rId208" Type="http://schemas.openxmlformats.org/officeDocument/2006/relationships/customXml" Target="../ink/ink892.xml"/><Relationship Id="rId229" Type="http://schemas.openxmlformats.org/officeDocument/2006/relationships/image" Target="../media/image828.png"/><Relationship Id="rId380" Type="http://schemas.openxmlformats.org/officeDocument/2006/relationships/customXml" Target="../ink/ink968.xml"/><Relationship Id="rId436" Type="http://schemas.openxmlformats.org/officeDocument/2006/relationships/customXml" Target="../ink/ink990.xml"/><Relationship Id="rId457" Type="http://schemas.openxmlformats.org/officeDocument/2006/relationships/image" Target="../media/image822.png"/><Relationship Id="rId240" Type="http://schemas.openxmlformats.org/officeDocument/2006/relationships/customXml" Target="../ink/ink907.xml"/><Relationship Id="rId261" Type="http://schemas.openxmlformats.org/officeDocument/2006/relationships/image" Target="../media/image844.png"/><Relationship Id="rId478" Type="http://schemas.openxmlformats.org/officeDocument/2006/relationships/customXml" Target="../ink/ink1011.xml"/><Relationship Id="rId499" Type="http://schemas.openxmlformats.org/officeDocument/2006/relationships/image" Target="../media/image943.png"/><Relationship Id="rId14" Type="http://schemas.openxmlformats.org/officeDocument/2006/relationships/customXml" Target="../ink/ink803.xml"/><Relationship Id="rId35" Type="http://schemas.openxmlformats.org/officeDocument/2006/relationships/image" Target="../media/image7310.png"/><Relationship Id="rId56" Type="http://schemas.openxmlformats.org/officeDocument/2006/relationships/customXml" Target="../ink/ink820.xml"/><Relationship Id="rId77" Type="http://schemas.openxmlformats.org/officeDocument/2006/relationships/image" Target="../media/image752.png"/><Relationship Id="rId100" Type="http://schemas.openxmlformats.org/officeDocument/2006/relationships/customXml" Target="../ink/ink841.xml"/><Relationship Id="rId282" Type="http://schemas.openxmlformats.org/officeDocument/2006/relationships/customXml" Target="../ink/ink927.xml"/><Relationship Id="rId317" Type="http://schemas.openxmlformats.org/officeDocument/2006/relationships/image" Target="../media/image872.png"/><Relationship Id="rId338" Type="http://schemas.openxmlformats.org/officeDocument/2006/relationships/customXml" Target="../ink/ink950.xml"/><Relationship Id="rId359" Type="http://schemas.openxmlformats.org/officeDocument/2006/relationships/image" Target="../media/image893.png"/><Relationship Id="rId503" Type="http://schemas.openxmlformats.org/officeDocument/2006/relationships/image" Target="../media/image945.png"/><Relationship Id="rId524" Type="http://schemas.openxmlformats.org/officeDocument/2006/relationships/customXml" Target="../ink/ink1034.xml"/><Relationship Id="rId8" Type="http://schemas.openxmlformats.org/officeDocument/2006/relationships/customXml" Target="../ink/ink800.xml"/><Relationship Id="rId98" Type="http://schemas.openxmlformats.org/officeDocument/2006/relationships/customXml" Target="../ink/ink840.xml"/><Relationship Id="rId121" Type="http://schemas.openxmlformats.org/officeDocument/2006/relationships/image" Target="../media/image774.png"/><Relationship Id="rId142" Type="http://schemas.openxmlformats.org/officeDocument/2006/relationships/customXml" Target="../ink/ink862.xml"/><Relationship Id="rId163" Type="http://schemas.openxmlformats.org/officeDocument/2006/relationships/image" Target="../media/image795.png"/><Relationship Id="rId184" Type="http://schemas.openxmlformats.org/officeDocument/2006/relationships/customXml" Target="../ink/ink880.xml"/><Relationship Id="rId219" Type="http://schemas.openxmlformats.org/officeDocument/2006/relationships/image" Target="../media/image823.png"/><Relationship Id="rId370" Type="http://schemas.openxmlformats.org/officeDocument/2006/relationships/customXml" Target="../ink/ink963.xml"/><Relationship Id="rId391" Type="http://schemas.openxmlformats.org/officeDocument/2006/relationships/image" Target="../media/image909.png"/><Relationship Id="rId405" Type="http://schemas.openxmlformats.org/officeDocument/2006/relationships/image" Target="../media/image916.png"/><Relationship Id="rId426" Type="http://schemas.openxmlformats.org/officeDocument/2006/relationships/customXml" Target="../ink/ink985.xml"/><Relationship Id="rId447" Type="http://schemas.openxmlformats.org/officeDocument/2006/relationships/image" Target="../media/image937.png"/><Relationship Id="rId230" Type="http://schemas.openxmlformats.org/officeDocument/2006/relationships/customXml" Target="../ink/ink902.xml"/><Relationship Id="rId251" Type="http://schemas.openxmlformats.org/officeDocument/2006/relationships/image" Target="../media/image839.png"/><Relationship Id="rId468" Type="http://schemas.openxmlformats.org/officeDocument/2006/relationships/customXml" Target="../ink/ink1006.xml"/><Relationship Id="rId489" Type="http://schemas.openxmlformats.org/officeDocument/2006/relationships/image" Target="../media/image938.png"/><Relationship Id="rId25" Type="http://schemas.openxmlformats.org/officeDocument/2006/relationships/image" Target="../media/image7260.png"/><Relationship Id="rId46" Type="http://schemas.openxmlformats.org/officeDocument/2006/relationships/customXml" Target="../ink/ink815.xml"/><Relationship Id="rId67" Type="http://schemas.openxmlformats.org/officeDocument/2006/relationships/image" Target="../media/image747.png"/><Relationship Id="rId272" Type="http://schemas.openxmlformats.org/officeDocument/2006/relationships/customXml" Target="../ink/ink922.xml"/><Relationship Id="rId293" Type="http://schemas.openxmlformats.org/officeDocument/2006/relationships/image" Target="../media/image860.png"/><Relationship Id="rId307" Type="http://schemas.openxmlformats.org/officeDocument/2006/relationships/image" Target="../media/image867.png"/><Relationship Id="rId328" Type="http://schemas.openxmlformats.org/officeDocument/2006/relationships/customXml" Target="../ink/ink945.xml"/><Relationship Id="rId514" Type="http://schemas.openxmlformats.org/officeDocument/2006/relationships/customXml" Target="../ink/ink1029.xml"/><Relationship Id="rId88" Type="http://schemas.openxmlformats.org/officeDocument/2006/relationships/customXml" Target="../ink/ink835.xml"/><Relationship Id="rId111" Type="http://schemas.openxmlformats.org/officeDocument/2006/relationships/image" Target="../media/image769.png"/><Relationship Id="rId132" Type="http://schemas.openxmlformats.org/officeDocument/2006/relationships/customXml" Target="../ink/ink857.xml"/><Relationship Id="rId153" Type="http://schemas.openxmlformats.org/officeDocument/2006/relationships/image" Target="../media/image790.png"/><Relationship Id="rId195" Type="http://schemas.openxmlformats.org/officeDocument/2006/relationships/image" Target="../media/image811.png"/><Relationship Id="rId209" Type="http://schemas.openxmlformats.org/officeDocument/2006/relationships/image" Target="../media/image818.png"/><Relationship Id="rId360" Type="http://schemas.openxmlformats.org/officeDocument/2006/relationships/customXml" Target="../ink/ink958.xml"/><Relationship Id="rId381" Type="http://schemas.openxmlformats.org/officeDocument/2006/relationships/image" Target="../media/image904.png"/><Relationship Id="rId220" Type="http://schemas.openxmlformats.org/officeDocument/2006/relationships/customXml" Target="../ink/ink897.xml"/><Relationship Id="rId241" Type="http://schemas.openxmlformats.org/officeDocument/2006/relationships/image" Target="../media/image834.png"/><Relationship Id="rId437" Type="http://schemas.openxmlformats.org/officeDocument/2006/relationships/image" Target="../media/image932.png"/><Relationship Id="rId458" Type="http://schemas.openxmlformats.org/officeDocument/2006/relationships/customXml" Target="../ink/ink1001.xml"/><Relationship Id="rId479" Type="http://schemas.openxmlformats.org/officeDocument/2006/relationships/image" Target="../media/image917.png"/><Relationship Id="rId15" Type="http://schemas.openxmlformats.org/officeDocument/2006/relationships/image" Target="../media/image7210.png"/><Relationship Id="rId36" Type="http://schemas.openxmlformats.org/officeDocument/2006/relationships/customXml" Target="../ink/ink813.xml"/><Relationship Id="rId57" Type="http://schemas.openxmlformats.org/officeDocument/2006/relationships/image" Target="../media/image742.png"/><Relationship Id="rId262" Type="http://schemas.openxmlformats.org/officeDocument/2006/relationships/customXml" Target="../ink/ink918.xml"/><Relationship Id="rId318" Type="http://schemas.openxmlformats.org/officeDocument/2006/relationships/customXml" Target="../ink/ink940.xml"/><Relationship Id="rId339" Type="http://schemas.openxmlformats.org/officeDocument/2006/relationships/image" Target="../media/image883.png"/><Relationship Id="rId490" Type="http://schemas.openxmlformats.org/officeDocument/2006/relationships/customXml" Target="../ink/ink1017.xml"/><Relationship Id="rId504" Type="http://schemas.openxmlformats.org/officeDocument/2006/relationships/customXml" Target="../ink/ink1024.xml"/><Relationship Id="rId525" Type="http://schemas.openxmlformats.org/officeDocument/2006/relationships/image" Target="../media/image956.png"/><Relationship Id="rId78" Type="http://schemas.openxmlformats.org/officeDocument/2006/relationships/customXml" Target="../ink/ink830.xml"/><Relationship Id="rId99" Type="http://schemas.openxmlformats.org/officeDocument/2006/relationships/image" Target="../media/image763.png"/><Relationship Id="rId101" Type="http://schemas.openxmlformats.org/officeDocument/2006/relationships/image" Target="../media/image764.png"/><Relationship Id="rId122" Type="http://schemas.openxmlformats.org/officeDocument/2006/relationships/customXml" Target="../ink/ink852.xml"/><Relationship Id="rId143" Type="http://schemas.openxmlformats.org/officeDocument/2006/relationships/image" Target="../media/image785.png"/><Relationship Id="rId164" Type="http://schemas.openxmlformats.org/officeDocument/2006/relationships/customXml" Target="../ink/ink873.xml"/><Relationship Id="rId185" Type="http://schemas.openxmlformats.org/officeDocument/2006/relationships/image" Target="../media/image806.png"/><Relationship Id="rId371" Type="http://schemas.openxmlformats.org/officeDocument/2006/relationships/image" Target="../media/image899.png"/><Relationship Id="rId406" Type="http://schemas.openxmlformats.org/officeDocument/2006/relationships/customXml" Target="../ink/ink980.xml"/><Relationship Id="rId9" Type="http://schemas.openxmlformats.org/officeDocument/2006/relationships/image" Target="../media/image7180.png"/><Relationship Id="rId210" Type="http://schemas.openxmlformats.org/officeDocument/2006/relationships/customXml" Target="../ink/ink893.xml"/><Relationship Id="rId392" Type="http://schemas.openxmlformats.org/officeDocument/2006/relationships/customXml" Target="../ink/ink973.xml"/><Relationship Id="rId427" Type="http://schemas.openxmlformats.org/officeDocument/2006/relationships/image" Target="../media/image927.png"/><Relationship Id="rId448" Type="http://schemas.openxmlformats.org/officeDocument/2006/relationships/customXml" Target="../ink/ink996.xml"/><Relationship Id="rId469" Type="http://schemas.openxmlformats.org/officeDocument/2006/relationships/image" Target="../media/image870.png"/><Relationship Id="rId26" Type="http://schemas.openxmlformats.org/officeDocument/2006/relationships/customXml" Target="../ink/ink808.xml"/><Relationship Id="rId231" Type="http://schemas.openxmlformats.org/officeDocument/2006/relationships/image" Target="../media/image829.png"/><Relationship Id="rId252" Type="http://schemas.openxmlformats.org/officeDocument/2006/relationships/customXml" Target="../ink/ink913.xml"/><Relationship Id="rId273" Type="http://schemas.openxmlformats.org/officeDocument/2006/relationships/image" Target="../media/image850.png"/><Relationship Id="rId294" Type="http://schemas.openxmlformats.org/officeDocument/2006/relationships/customXml" Target="../ink/ink930.xml"/><Relationship Id="rId308" Type="http://schemas.openxmlformats.org/officeDocument/2006/relationships/customXml" Target="../ink/ink937.xml"/><Relationship Id="rId329" Type="http://schemas.openxmlformats.org/officeDocument/2006/relationships/image" Target="../media/image878.png"/><Relationship Id="rId480" Type="http://schemas.openxmlformats.org/officeDocument/2006/relationships/customXml" Target="../ink/ink1012.xml"/><Relationship Id="rId515" Type="http://schemas.openxmlformats.org/officeDocument/2006/relationships/image" Target="../media/image951.png"/><Relationship Id="rId47" Type="http://schemas.openxmlformats.org/officeDocument/2006/relationships/image" Target="../media/image7370.png"/><Relationship Id="rId68" Type="http://schemas.openxmlformats.org/officeDocument/2006/relationships/customXml" Target="../ink/ink825.xml"/><Relationship Id="rId89" Type="http://schemas.openxmlformats.org/officeDocument/2006/relationships/image" Target="../media/image758.png"/><Relationship Id="rId112" Type="http://schemas.openxmlformats.org/officeDocument/2006/relationships/customXml" Target="../ink/ink847.xml"/><Relationship Id="rId133" Type="http://schemas.openxmlformats.org/officeDocument/2006/relationships/image" Target="../media/image780.png"/><Relationship Id="rId154" Type="http://schemas.openxmlformats.org/officeDocument/2006/relationships/customXml" Target="../ink/ink868.xml"/><Relationship Id="rId340" Type="http://schemas.openxmlformats.org/officeDocument/2006/relationships/customXml" Target="../ink/ink951.xml"/><Relationship Id="rId361" Type="http://schemas.openxmlformats.org/officeDocument/2006/relationships/image" Target="../media/image894.png"/><Relationship Id="rId196" Type="http://schemas.openxmlformats.org/officeDocument/2006/relationships/customXml" Target="../ink/ink886.xml"/><Relationship Id="rId200" Type="http://schemas.openxmlformats.org/officeDocument/2006/relationships/customXml" Target="../ink/ink888.xml"/><Relationship Id="rId382" Type="http://schemas.openxmlformats.org/officeDocument/2006/relationships/customXml" Target="../ink/ink969.xml"/><Relationship Id="rId417" Type="http://schemas.openxmlformats.org/officeDocument/2006/relationships/image" Target="../media/image922.png"/><Relationship Id="rId438" Type="http://schemas.openxmlformats.org/officeDocument/2006/relationships/customXml" Target="../ink/ink991.xml"/><Relationship Id="rId459" Type="http://schemas.openxmlformats.org/officeDocument/2006/relationships/image" Target="../media/image845.png"/><Relationship Id="rId16" Type="http://schemas.openxmlformats.org/officeDocument/2006/relationships/customXml" Target="../ink/ink804.xml"/><Relationship Id="rId221" Type="http://schemas.openxmlformats.org/officeDocument/2006/relationships/image" Target="../media/image824.png"/><Relationship Id="rId242" Type="http://schemas.openxmlformats.org/officeDocument/2006/relationships/customXml" Target="../ink/ink908.xml"/><Relationship Id="rId319" Type="http://schemas.openxmlformats.org/officeDocument/2006/relationships/image" Target="../media/image873.png"/><Relationship Id="rId470" Type="http://schemas.openxmlformats.org/officeDocument/2006/relationships/customXml" Target="../ink/ink1007.xml"/><Relationship Id="rId491" Type="http://schemas.openxmlformats.org/officeDocument/2006/relationships/image" Target="../media/image939.png"/><Relationship Id="rId505" Type="http://schemas.openxmlformats.org/officeDocument/2006/relationships/image" Target="../media/image946.png"/><Relationship Id="rId526" Type="http://schemas.openxmlformats.org/officeDocument/2006/relationships/customXml" Target="../ink/ink1035.xml"/><Relationship Id="rId58" Type="http://schemas.openxmlformats.org/officeDocument/2006/relationships/customXml" Target="../ink/ink821.xml"/><Relationship Id="rId79" Type="http://schemas.openxmlformats.org/officeDocument/2006/relationships/image" Target="../media/image753.png"/><Relationship Id="rId102" Type="http://schemas.openxmlformats.org/officeDocument/2006/relationships/customXml" Target="../ink/ink842.xml"/><Relationship Id="rId123" Type="http://schemas.openxmlformats.org/officeDocument/2006/relationships/image" Target="../media/image775.png"/><Relationship Id="rId144" Type="http://schemas.openxmlformats.org/officeDocument/2006/relationships/customXml" Target="../ink/ink863.xml"/><Relationship Id="rId330" Type="http://schemas.openxmlformats.org/officeDocument/2006/relationships/customXml" Target="../ink/ink946.xml"/><Relationship Id="rId90" Type="http://schemas.openxmlformats.org/officeDocument/2006/relationships/customXml" Target="../ink/ink836.xml"/><Relationship Id="rId165" Type="http://schemas.openxmlformats.org/officeDocument/2006/relationships/image" Target="../media/image796.png"/><Relationship Id="rId186" Type="http://schemas.openxmlformats.org/officeDocument/2006/relationships/customXml" Target="../ink/ink881.xml"/><Relationship Id="rId351" Type="http://schemas.openxmlformats.org/officeDocument/2006/relationships/image" Target="../media/image889.png"/><Relationship Id="rId372" Type="http://schemas.openxmlformats.org/officeDocument/2006/relationships/customXml" Target="../ink/ink964.xml"/><Relationship Id="rId393" Type="http://schemas.openxmlformats.org/officeDocument/2006/relationships/image" Target="../media/image910.png"/><Relationship Id="rId428" Type="http://schemas.openxmlformats.org/officeDocument/2006/relationships/customXml" Target="../ink/ink986.xml"/><Relationship Id="rId449" Type="http://schemas.openxmlformats.org/officeDocument/2006/relationships/image" Target="../media/image743.png"/><Relationship Id="rId211" Type="http://schemas.openxmlformats.org/officeDocument/2006/relationships/image" Target="../media/image819.png"/><Relationship Id="rId232" Type="http://schemas.openxmlformats.org/officeDocument/2006/relationships/customXml" Target="../ink/ink903.xml"/><Relationship Id="rId253" Type="http://schemas.openxmlformats.org/officeDocument/2006/relationships/image" Target="../media/image840.png"/><Relationship Id="rId274" Type="http://schemas.openxmlformats.org/officeDocument/2006/relationships/customXml" Target="../ink/ink923.xml"/><Relationship Id="rId295" Type="http://schemas.openxmlformats.org/officeDocument/2006/relationships/image" Target="../media/image861.png"/><Relationship Id="rId309" Type="http://schemas.openxmlformats.org/officeDocument/2006/relationships/image" Target="../media/image868.png"/><Relationship Id="rId460" Type="http://schemas.openxmlformats.org/officeDocument/2006/relationships/customXml" Target="../ink/ink1002.xml"/><Relationship Id="rId481" Type="http://schemas.openxmlformats.org/officeDocument/2006/relationships/image" Target="../media/image918.png"/><Relationship Id="rId516" Type="http://schemas.openxmlformats.org/officeDocument/2006/relationships/customXml" Target="../ink/ink1030.xml"/><Relationship Id="rId27" Type="http://schemas.openxmlformats.org/officeDocument/2006/relationships/image" Target="../media/image7270.png"/><Relationship Id="rId48" Type="http://schemas.openxmlformats.org/officeDocument/2006/relationships/customXml" Target="../ink/ink816.xml"/><Relationship Id="rId69" Type="http://schemas.openxmlformats.org/officeDocument/2006/relationships/image" Target="../media/image748.png"/><Relationship Id="rId113" Type="http://schemas.openxmlformats.org/officeDocument/2006/relationships/image" Target="../media/image770.png"/><Relationship Id="rId134" Type="http://schemas.openxmlformats.org/officeDocument/2006/relationships/customXml" Target="../ink/ink858.xml"/><Relationship Id="rId320" Type="http://schemas.openxmlformats.org/officeDocument/2006/relationships/customXml" Target="../ink/ink941.xml"/><Relationship Id="rId80" Type="http://schemas.openxmlformats.org/officeDocument/2006/relationships/customXml" Target="../ink/ink831.xml"/><Relationship Id="rId155" Type="http://schemas.openxmlformats.org/officeDocument/2006/relationships/image" Target="../media/image791.png"/><Relationship Id="rId197" Type="http://schemas.openxmlformats.org/officeDocument/2006/relationships/image" Target="../media/image812.png"/><Relationship Id="rId341" Type="http://schemas.openxmlformats.org/officeDocument/2006/relationships/image" Target="../media/image884.png"/><Relationship Id="rId362" Type="http://schemas.openxmlformats.org/officeDocument/2006/relationships/customXml" Target="../ink/ink959.xml"/><Relationship Id="rId383" Type="http://schemas.openxmlformats.org/officeDocument/2006/relationships/image" Target="../media/image905.png"/><Relationship Id="rId418" Type="http://schemas.openxmlformats.org/officeDocument/2006/relationships/customXml" Target="../ink/ink981.xml"/><Relationship Id="rId439" Type="http://schemas.openxmlformats.org/officeDocument/2006/relationships/image" Target="../media/image933.png"/><Relationship Id="rId201" Type="http://schemas.openxmlformats.org/officeDocument/2006/relationships/image" Target="../media/image814.png"/><Relationship Id="rId222" Type="http://schemas.openxmlformats.org/officeDocument/2006/relationships/customXml" Target="../ink/ink898.xml"/><Relationship Id="rId243" Type="http://schemas.openxmlformats.org/officeDocument/2006/relationships/image" Target="../media/image835.png"/><Relationship Id="rId450" Type="http://schemas.openxmlformats.org/officeDocument/2006/relationships/customXml" Target="../ink/ink997.xml"/><Relationship Id="rId471" Type="http://schemas.openxmlformats.org/officeDocument/2006/relationships/image" Target="../media/image886.png"/><Relationship Id="rId506" Type="http://schemas.openxmlformats.org/officeDocument/2006/relationships/customXml" Target="../ink/ink1025.xml"/><Relationship Id="rId17" Type="http://schemas.openxmlformats.org/officeDocument/2006/relationships/image" Target="../media/image739.png"/><Relationship Id="rId103" Type="http://schemas.openxmlformats.org/officeDocument/2006/relationships/image" Target="../media/image765.png"/><Relationship Id="rId124" Type="http://schemas.openxmlformats.org/officeDocument/2006/relationships/customXml" Target="../ink/ink853.xml"/><Relationship Id="rId310" Type="http://schemas.openxmlformats.org/officeDocument/2006/relationships/customXml" Target="../ink/ink938.xml"/><Relationship Id="rId492" Type="http://schemas.openxmlformats.org/officeDocument/2006/relationships/customXml" Target="../ink/ink1018.xml"/><Relationship Id="rId527" Type="http://schemas.openxmlformats.org/officeDocument/2006/relationships/image" Target="../media/image957.png"/><Relationship Id="rId70" Type="http://schemas.openxmlformats.org/officeDocument/2006/relationships/customXml" Target="../ink/ink826.xml"/><Relationship Id="rId91" Type="http://schemas.openxmlformats.org/officeDocument/2006/relationships/image" Target="../media/image759.png"/><Relationship Id="rId145" Type="http://schemas.openxmlformats.org/officeDocument/2006/relationships/image" Target="../media/image786.png"/><Relationship Id="rId166" Type="http://schemas.openxmlformats.org/officeDocument/2006/relationships/customXml" Target="../ink/ink874.xml"/><Relationship Id="rId187" Type="http://schemas.openxmlformats.org/officeDocument/2006/relationships/image" Target="../media/image807.png"/><Relationship Id="rId331" Type="http://schemas.openxmlformats.org/officeDocument/2006/relationships/image" Target="../media/image879.png"/><Relationship Id="rId352" Type="http://schemas.openxmlformats.org/officeDocument/2006/relationships/customXml" Target="../ink/ink954.xml"/><Relationship Id="rId373" Type="http://schemas.openxmlformats.org/officeDocument/2006/relationships/image" Target="../media/image900.png"/><Relationship Id="rId394" Type="http://schemas.openxmlformats.org/officeDocument/2006/relationships/customXml" Target="../ink/ink974.xml"/><Relationship Id="rId429" Type="http://schemas.openxmlformats.org/officeDocument/2006/relationships/image" Target="../media/image92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94.xml"/><Relationship Id="rId233" Type="http://schemas.openxmlformats.org/officeDocument/2006/relationships/image" Target="../media/image830.png"/><Relationship Id="rId254" Type="http://schemas.openxmlformats.org/officeDocument/2006/relationships/customXml" Target="../ink/ink914.xml"/><Relationship Id="rId440" Type="http://schemas.openxmlformats.org/officeDocument/2006/relationships/customXml" Target="../ink/ink992.xml"/><Relationship Id="rId28" Type="http://schemas.openxmlformats.org/officeDocument/2006/relationships/customXml" Target="../ink/ink809.xml"/><Relationship Id="rId49" Type="http://schemas.openxmlformats.org/officeDocument/2006/relationships/image" Target="../media/image7380.png"/><Relationship Id="rId114" Type="http://schemas.openxmlformats.org/officeDocument/2006/relationships/customXml" Target="../ink/ink848.xml"/><Relationship Id="rId275" Type="http://schemas.openxmlformats.org/officeDocument/2006/relationships/image" Target="../media/image851.png"/><Relationship Id="rId296" Type="http://schemas.openxmlformats.org/officeDocument/2006/relationships/customXml" Target="../ink/ink931.xml"/><Relationship Id="rId300" Type="http://schemas.openxmlformats.org/officeDocument/2006/relationships/customXml" Target="../ink/ink933.xml"/><Relationship Id="rId461" Type="http://schemas.openxmlformats.org/officeDocument/2006/relationships/image" Target="../media/image855.png"/><Relationship Id="rId482" Type="http://schemas.openxmlformats.org/officeDocument/2006/relationships/customXml" Target="../ink/ink1013.xml"/><Relationship Id="rId517" Type="http://schemas.openxmlformats.org/officeDocument/2006/relationships/image" Target="../media/image952.png"/><Relationship Id="rId81" Type="http://schemas.openxmlformats.org/officeDocument/2006/relationships/image" Target="../media/image754.png"/><Relationship Id="rId135" Type="http://schemas.openxmlformats.org/officeDocument/2006/relationships/image" Target="../media/image781.png"/><Relationship Id="rId156" Type="http://schemas.openxmlformats.org/officeDocument/2006/relationships/customXml" Target="../ink/ink869.xml"/><Relationship Id="rId177" Type="http://schemas.openxmlformats.org/officeDocument/2006/relationships/image" Target="../media/image802.png"/><Relationship Id="rId198" Type="http://schemas.openxmlformats.org/officeDocument/2006/relationships/customXml" Target="../ink/ink887.xml"/><Relationship Id="rId321" Type="http://schemas.openxmlformats.org/officeDocument/2006/relationships/image" Target="../media/image874.png"/><Relationship Id="rId342" Type="http://schemas.openxmlformats.org/officeDocument/2006/relationships/customXml" Target="../ink/ink952.xml"/><Relationship Id="rId363" Type="http://schemas.openxmlformats.org/officeDocument/2006/relationships/image" Target="../media/image895.png"/><Relationship Id="rId384" Type="http://schemas.openxmlformats.org/officeDocument/2006/relationships/customXml" Target="../ink/ink970.xml"/><Relationship Id="rId419" Type="http://schemas.openxmlformats.org/officeDocument/2006/relationships/image" Target="../media/image923.png"/><Relationship Id="rId202" Type="http://schemas.openxmlformats.org/officeDocument/2006/relationships/customXml" Target="../ink/ink889.xml"/><Relationship Id="rId223" Type="http://schemas.openxmlformats.org/officeDocument/2006/relationships/image" Target="../media/image825.png"/><Relationship Id="rId244" Type="http://schemas.openxmlformats.org/officeDocument/2006/relationships/customXml" Target="../ink/ink909.xml"/><Relationship Id="rId430" Type="http://schemas.openxmlformats.org/officeDocument/2006/relationships/customXml" Target="../ink/ink987.xml"/><Relationship Id="rId18" Type="http://schemas.openxmlformats.org/officeDocument/2006/relationships/customXml" Target="../ink/ink805.xml"/><Relationship Id="rId265" Type="http://schemas.openxmlformats.org/officeDocument/2006/relationships/image" Target="../media/image846.png"/><Relationship Id="rId451" Type="http://schemas.openxmlformats.org/officeDocument/2006/relationships/image" Target="../media/image799.png"/><Relationship Id="rId472" Type="http://schemas.openxmlformats.org/officeDocument/2006/relationships/customXml" Target="../ink/ink1008.xml"/><Relationship Id="rId493" Type="http://schemas.openxmlformats.org/officeDocument/2006/relationships/image" Target="../media/image940.png"/><Relationship Id="rId507" Type="http://schemas.openxmlformats.org/officeDocument/2006/relationships/image" Target="../media/image947.png"/><Relationship Id="rId528" Type="http://schemas.openxmlformats.org/officeDocument/2006/relationships/customXml" Target="../ink/ink1036.xml"/><Relationship Id="rId50" Type="http://schemas.openxmlformats.org/officeDocument/2006/relationships/customXml" Target="../ink/ink817.xml"/><Relationship Id="rId104" Type="http://schemas.openxmlformats.org/officeDocument/2006/relationships/customXml" Target="../ink/ink843.xml"/><Relationship Id="rId125" Type="http://schemas.openxmlformats.org/officeDocument/2006/relationships/image" Target="../media/image776.png"/><Relationship Id="rId146" Type="http://schemas.openxmlformats.org/officeDocument/2006/relationships/customXml" Target="../ink/ink864.xml"/><Relationship Id="rId167" Type="http://schemas.openxmlformats.org/officeDocument/2006/relationships/image" Target="../media/image797.png"/><Relationship Id="rId188" Type="http://schemas.openxmlformats.org/officeDocument/2006/relationships/customXml" Target="../ink/ink882.xml"/><Relationship Id="rId332" Type="http://schemas.openxmlformats.org/officeDocument/2006/relationships/customXml" Target="../ink/ink947.xml"/><Relationship Id="rId353" Type="http://schemas.openxmlformats.org/officeDocument/2006/relationships/image" Target="../media/image890.png"/><Relationship Id="rId374" Type="http://schemas.openxmlformats.org/officeDocument/2006/relationships/customXml" Target="../ink/ink965.xml"/><Relationship Id="rId395" Type="http://schemas.openxmlformats.org/officeDocument/2006/relationships/image" Target="../media/image911.png"/><Relationship Id="rId71" Type="http://schemas.openxmlformats.org/officeDocument/2006/relationships/image" Target="../media/image749.png"/><Relationship Id="rId92" Type="http://schemas.openxmlformats.org/officeDocument/2006/relationships/customXml" Target="../ink/ink837.xml"/><Relationship Id="rId213" Type="http://schemas.openxmlformats.org/officeDocument/2006/relationships/image" Target="../media/image820.png"/><Relationship Id="rId234" Type="http://schemas.openxmlformats.org/officeDocument/2006/relationships/customXml" Target="../ink/ink904.xml"/><Relationship Id="rId420" Type="http://schemas.openxmlformats.org/officeDocument/2006/relationships/customXml" Target="../ink/ink982.xml"/><Relationship Id="rId2" Type="http://schemas.openxmlformats.org/officeDocument/2006/relationships/customXml" Target="../ink/ink797.xml"/><Relationship Id="rId29" Type="http://schemas.openxmlformats.org/officeDocument/2006/relationships/image" Target="../media/image7280.png"/><Relationship Id="rId255" Type="http://schemas.openxmlformats.org/officeDocument/2006/relationships/image" Target="../media/image841.png"/><Relationship Id="rId276" Type="http://schemas.openxmlformats.org/officeDocument/2006/relationships/customXml" Target="../ink/ink924.xml"/><Relationship Id="rId297" Type="http://schemas.openxmlformats.org/officeDocument/2006/relationships/image" Target="../media/image862.png"/><Relationship Id="rId441" Type="http://schemas.openxmlformats.org/officeDocument/2006/relationships/image" Target="../media/image934.png"/><Relationship Id="rId462" Type="http://schemas.openxmlformats.org/officeDocument/2006/relationships/customXml" Target="../ink/ink1003.xml"/><Relationship Id="rId483" Type="http://schemas.openxmlformats.org/officeDocument/2006/relationships/image" Target="../media/image919.png"/><Relationship Id="rId518" Type="http://schemas.openxmlformats.org/officeDocument/2006/relationships/customXml" Target="../ink/ink1031.xml"/><Relationship Id="rId115" Type="http://schemas.openxmlformats.org/officeDocument/2006/relationships/image" Target="../media/image771.png"/><Relationship Id="rId136" Type="http://schemas.openxmlformats.org/officeDocument/2006/relationships/customXml" Target="../ink/ink859.xml"/><Relationship Id="rId157" Type="http://schemas.openxmlformats.org/officeDocument/2006/relationships/image" Target="../media/image792.png"/><Relationship Id="rId178" Type="http://schemas.openxmlformats.org/officeDocument/2006/relationships/customXml" Target="../ink/ink877.xml"/><Relationship Id="rId301" Type="http://schemas.openxmlformats.org/officeDocument/2006/relationships/image" Target="../media/image864.png"/><Relationship Id="rId322" Type="http://schemas.openxmlformats.org/officeDocument/2006/relationships/customXml" Target="../ink/ink942.xml"/><Relationship Id="rId343" Type="http://schemas.openxmlformats.org/officeDocument/2006/relationships/image" Target="../media/image885.png"/><Relationship Id="rId364" Type="http://schemas.openxmlformats.org/officeDocument/2006/relationships/customXml" Target="../ink/ink960.xml"/><Relationship Id="rId61" Type="http://schemas.openxmlformats.org/officeDocument/2006/relationships/image" Target="../media/image744.png"/><Relationship Id="rId82" Type="http://schemas.openxmlformats.org/officeDocument/2006/relationships/customXml" Target="../ink/ink832.xml"/><Relationship Id="rId199" Type="http://schemas.openxmlformats.org/officeDocument/2006/relationships/image" Target="../media/image813.png"/><Relationship Id="rId203" Type="http://schemas.openxmlformats.org/officeDocument/2006/relationships/image" Target="../media/image815.png"/><Relationship Id="rId385" Type="http://schemas.openxmlformats.org/officeDocument/2006/relationships/image" Target="../media/image906.png"/><Relationship Id="rId224" Type="http://schemas.openxmlformats.org/officeDocument/2006/relationships/customXml" Target="../ink/ink899.xml"/><Relationship Id="rId245" Type="http://schemas.openxmlformats.org/officeDocument/2006/relationships/image" Target="../media/image836.png"/><Relationship Id="rId266" Type="http://schemas.openxmlformats.org/officeDocument/2006/relationships/customXml" Target="../ink/ink919.xml"/><Relationship Id="rId431" Type="http://schemas.openxmlformats.org/officeDocument/2006/relationships/image" Target="../media/image929.png"/><Relationship Id="rId452" Type="http://schemas.openxmlformats.org/officeDocument/2006/relationships/customXml" Target="../ink/ink998.xml"/><Relationship Id="rId473" Type="http://schemas.openxmlformats.org/officeDocument/2006/relationships/image" Target="../media/image887.png"/><Relationship Id="rId494" Type="http://schemas.openxmlformats.org/officeDocument/2006/relationships/customXml" Target="../ink/ink1019.xml"/><Relationship Id="rId508" Type="http://schemas.openxmlformats.org/officeDocument/2006/relationships/customXml" Target="../ink/ink1026.xml"/><Relationship Id="rId529" Type="http://schemas.openxmlformats.org/officeDocument/2006/relationships/image" Target="../media/image958.png"/><Relationship Id="rId30" Type="http://schemas.openxmlformats.org/officeDocument/2006/relationships/customXml" Target="../ink/ink810.xml"/><Relationship Id="rId105" Type="http://schemas.openxmlformats.org/officeDocument/2006/relationships/image" Target="../media/image766.png"/><Relationship Id="rId126" Type="http://schemas.openxmlformats.org/officeDocument/2006/relationships/customXml" Target="../ink/ink854.xml"/><Relationship Id="rId147" Type="http://schemas.openxmlformats.org/officeDocument/2006/relationships/image" Target="../media/image787.png"/><Relationship Id="rId168" Type="http://schemas.openxmlformats.org/officeDocument/2006/relationships/customXml" Target="../ink/ink875.xml"/><Relationship Id="rId333" Type="http://schemas.openxmlformats.org/officeDocument/2006/relationships/image" Target="../media/image880.png"/><Relationship Id="rId354" Type="http://schemas.openxmlformats.org/officeDocument/2006/relationships/customXml" Target="../ink/ink955.xml"/><Relationship Id="rId51" Type="http://schemas.openxmlformats.org/officeDocument/2006/relationships/image" Target="../media/image7390.png"/><Relationship Id="rId72" Type="http://schemas.openxmlformats.org/officeDocument/2006/relationships/customXml" Target="../ink/ink827.xml"/><Relationship Id="rId93" Type="http://schemas.openxmlformats.org/officeDocument/2006/relationships/image" Target="../media/image760.png"/><Relationship Id="rId189" Type="http://schemas.openxmlformats.org/officeDocument/2006/relationships/image" Target="../media/image808.png"/><Relationship Id="rId375" Type="http://schemas.openxmlformats.org/officeDocument/2006/relationships/image" Target="../media/image901.png"/><Relationship Id="rId396" Type="http://schemas.openxmlformats.org/officeDocument/2006/relationships/customXml" Target="../ink/ink975.xml"/><Relationship Id="rId3" Type="http://schemas.openxmlformats.org/officeDocument/2006/relationships/image" Target="../media/image7150.png"/><Relationship Id="rId214" Type="http://schemas.openxmlformats.org/officeDocument/2006/relationships/customXml" Target="../ink/ink895.xml"/><Relationship Id="rId235" Type="http://schemas.openxmlformats.org/officeDocument/2006/relationships/image" Target="../media/image831.png"/><Relationship Id="rId256" Type="http://schemas.openxmlformats.org/officeDocument/2006/relationships/customXml" Target="../ink/ink915.xml"/><Relationship Id="rId277" Type="http://schemas.openxmlformats.org/officeDocument/2006/relationships/image" Target="../media/image852.png"/><Relationship Id="rId298" Type="http://schemas.openxmlformats.org/officeDocument/2006/relationships/customXml" Target="../ink/ink932.xml"/><Relationship Id="rId400" Type="http://schemas.openxmlformats.org/officeDocument/2006/relationships/customXml" Target="../ink/ink977.xml"/><Relationship Id="rId421" Type="http://schemas.openxmlformats.org/officeDocument/2006/relationships/image" Target="../media/image924.png"/><Relationship Id="rId442" Type="http://schemas.openxmlformats.org/officeDocument/2006/relationships/customXml" Target="../ink/ink993.xml"/><Relationship Id="rId463" Type="http://schemas.openxmlformats.org/officeDocument/2006/relationships/image" Target="../media/image856.png"/><Relationship Id="rId484" Type="http://schemas.openxmlformats.org/officeDocument/2006/relationships/customXml" Target="../ink/ink1014.xml"/><Relationship Id="rId519" Type="http://schemas.openxmlformats.org/officeDocument/2006/relationships/image" Target="../media/image953.png"/><Relationship Id="rId116" Type="http://schemas.openxmlformats.org/officeDocument/2006/relationships/customXml" Target="../ink/ink849.xml"/><Relationship Id="rId137" Type="http://schemas.openxmlformats.org/officeDocument/2006/relationships/image" Target="../media/image782.png"/><Relationship Id="rId158" Type="http://schemas.openxmlformats.org/officeDocument/2006/relationships/customXml" Target="../ink/ink870.xml"/><Relationship Id="rId302" Type="http://schemas.openxmlformats.org/officeDocument/2006/relationships/customXml" Target="../ink/ink934.xml"/><Relationship Id="rId323" Type="http://schemas.openxmlformats.org/officeDocument/2006/relationships/image" Target="../media/image875.png"/><Relationship Id="rId344" Type="http://schemas.openxmlformats.org/officeDocument/2006/relationships/customXml" Target="../ink/ink953.xml"/><Relationship Id="rId62" Type="http://schemas.openxmlformats.org/officeDocument/2006/relationships/customXml" Target="../ink/ink822.xml"/><Relationship Id="rId83" Type="http://schemas.openxmlformats.org/officeDocument/2006/relationships/image" Target="../media/image755.png"/><Relationship Id="rId179" Type="http://schemas.openxmlformats.org/officeDocument/2006/relationships/image" Target="../media/image803.png"/><Relationship Id="rId365" Type="http://schemas.openxmlformats.org/officeDocument/2006/relationships/image" Target="../media/image896.png"/><Relationship Id="rId386" Type="http://schemas.openxmlformats.org/officeDocument/2006/relationships/customXml" Target="../ink/ink971.xml"/><Relationship Id="rId190" Type="http://schemas.openxmlformats.org/officeDocument/2006/relationships/customXml" Target="../ink/ink883.xml"/><Relationship Id="rId204" Type="http://schemas.openxmlformats.org/officeDocument/2006/relationships/customXml" Target="../ink/ink890.xml"/><Relationship Id="rId225" Type="http://schemas.openxmlformats.org/officeDocument/2006/relationships/image" Target="../media/image826.png"/><Relationship Id="rId246" Type="http://schemas.openxmlformats.org/officeDocument/2006/relationships/customXml" Target="../ink/ink910.xml"/><Relationship Id="rId267" Type="http://schemas.openxmlformats.org/officeDocument/2006/relationships/image" Target="../media/image847.png"/><Relationship Id="rId432" Type="http://schemas.openxmlformats.org/officeDocument/2006/relationships/customXml" Target="../ink/ink988.xml"/><Relationship Id="rId453" Type="http://schemas.openxmlformats.org/officeDocument/2006/relationships/image" Target="../media/image800.png"/><Relationship Id="rId474" Type="http://schemas.openxmlformats.org/officeDocument/2006/relationships/customXml" Target="../ink/ink1009.xml"/><Relationship Id="rId509" Type="http://schemas.openxmlformats.org/officeDocument/2006/relationships/image" Target="../media/image948.png"/><Relationship Id="rId106" Type="http://schemas.openxmlformats.org/officeDocument/2006/relationships/customXml" Target="../ink/ink844.xml"/><Relationship Id="rId127" Type="http://schemas.openxmlformats.org/officeDocument/2006/relationships/image" Target="../media/image777.png"/><Relationship Id="rId495" Type="http://schemas.openxmlformats.org/officeDocument/2006/relationships/image" Target="../media/image941.png"/><Relationship Id="rId10" Type="http://schemas.openxmlformats.org/officeDocument/2006/relationships/customXml" Target="../ink/ink801.xml"/><Relationship Id="rId31" Type="http://schemas.openxmlformats.org/officeDocument/2006/relationships/image" Target="../media/image7290.png"/><Relationship Id="rId52" Type="http://schemas.openxmlformats.org/officeDocument/2006/relationships/customXml" Target="../ink/ink818.xml"/><Relationship Id="rId73" Type="http://schemas.openxmlformats.org/officeDocument/2006/relationships/image" Target="../media/image750.png"/><Relationship Id="rId94" Type="http://schemas.openxmlformats.org/officeDocument/2006/relationships/customXml" Target="../ink/ink838.xml"/><Relationship Id="rId148" Type="http://schemas.openxmlformats.org/officeDocument/2006/relationships/customXml" Target="../ink/ink865.xml"/><Relationship Id="rId169" Type="http://schemas.openxmlformats.org/officeDocument/2006/relationships/image" Target="../media/image798.png"/><Relationship Id="rId334" Type="http://schemas.openxmlformats.org/officeDocument/2006/relationships/customXml" Target="../ink/ink948.xml"/><Relationship Id="rId355" Type="http://schemas.openxmlformats.org/officeDocument/2006/relationships/image" Target="../media/image891.png"/><Relationship Id="rId376" Type="http://schemas.openxmlformats.org/officeDocument/2006/relationships/customXml" Target="../ink/ink966.xml"/><Relationship Id="rId397" Type="http://schemas.openxmlformats.org/officeDocument/2006/relationships/image" Target="../media/image912.png"/><Relationship Id="rId520" Type="http://schemas.openxmlformats.org/officeDocument/2006/relationships/customXml" Target="../ink/ink1032.xml"/><Relationship Id="rId4" Type="http://schemas.openxmlformats.org/officeDocument/2006/relationships/customXml" Target="../ink/ink798.xml"/><Relationship Id="rId180" Type="http://schemas.openxmlformats.org/officeDocument/2006/relationships/customXml" Target="../ink/ink878.xml"/><Relationship Id="rId215" Type="http://schemas.openxmlformats.org/officeDocument/2006/relationships/image" Target="../media/image821.png"/><Relationship Id="rId236" Type="http://schemas.openxmlformats.org/officeDocument/2006/relationships/customXml" Target="../ink/ink905.xml"/><Relationship Id="rId257" Type="http://schemas.openxmlformats.org/officeDocument/2006/relationships/image" Target="../media/image842.png"/><Relationship Id="rId278" Type="http://schemas.openxmlformats.org/officeDocument/2006/relationships/customXml" Target="../ink/ink925.xml"/><Relationship Id="rId401" Type="http://schemas.openxmlformats.org/officeDocument/2006/relationships/image" Target="../media/image914.png"/><Relationship Id="rId422" Type="http://schemas.openxmlformats.org/officeDocument/2006/relationships/customXml" Target="../ink/ink983.xml"/><Relationship Id="rId443" Type="http://schemas.openxmlformats.org/officeDocument/2006/relationships/image" Target="../media/image935.png"/><Relationship Id="rId464" Type="http://schemas.openxmlformats.org/officeDocument/2006/relationships/customXml" Target="../ink/ink1004.xml"/><Relationship Id="rId303" Type="http://schemas.openxmlformats.org/officeDocument/2006/relationships/image" Target="../media/image865.png"/><Relationship Id="rId485" Type="http://schemas.openxmlformats.org/officeDocument/2006/relationships/image" Target="../media/image920.png"/><Relationship Id="rId84" Type="http://schemas.openxmlformats.org/officeDocument/2006/relationships/customXml" Target="../ink/ink833.xml"/><Relationship Id="rId138" Type="http://schemas.openxmlformats.org/officeDocument/2006/relationships/customXml" Target="../ink/ink860.xml"/><Relationship Id="rId510" Type="http://schemas.openxmlformats.org/officeDocument/2006/relationships/customXml" Target="../ink/ink1027.xml"/><Relationship Id="rId191" Type="http://schemas.openxmlformats.org/officeDocument/2006/relationships/image" Target="../media/image809.png"/><Relationship Id="rId205" Type="http://schemas.openxmlformats.org/officeDocument/2006/relationships/image" Target="../media/image816.png"/><Relationship Id="rId247" Type="http://schemas.openxmlformats.org/officeDocument/2006/relationships/image" Target="../media/image837.png"/><Relationship Id="rId107" Type="http://schemas.openxmlformats.org/officeDocument/2006/relationships/image" Target="../media/image767.png"/><Relationship Id="rId289" Type="http://schemas.openxmlformats.org/officeDocument/2006/relationships/image" Target="../media/image858.png"/><Relationship Id="rId454" Type="http://schemas.openxmlformats.org/officeDocument/2006/relationships/customXml" Target="../ink/ink999.xml"/><Relationship Id="rId496" Type="http://schemas.openxmlformats.org/officeDocument/2006/relationships/customXml" Target="../ink/ink1020.xml"/><Relationship Id="rId11" Type="http://schemas.openxmlformats.org/officeDocument/2006/relationships/image" Target="../media/image7190.png"/><Relationship Id="rId53" Type="http://schemas.openxmlformats.org/officeDocument/2006/relationships/image" Target="../media/image740.png"/><Relationship Id="rId149" Type="http://schemas.openxmlformats.org/officeDocument/2006/relationships/image" Target="../media/image788.png"/><Relationship Id="rId356" Type="http://schemas.openxmlformats.org/officeDocument/2006/relationships/customXml" Target="../ink/ink956.xml"/><Relationship Id="rId398" Type="http://schemas.openxmlformats.org/officeDocument/2006/relationships/customXml" Target="../ink/ink976.xml"/><Relationship Id="rId521" Type="http://schemas.openxmlformats.org/officeDocument/2006/relationships/image" Target="../media/image954.png"/><Relationship Id="rId95" Type="http://schemas.openxmlformats.org/officeDocument/2006/relationships/image" Target="../media/image761.png"/><Relationship Id="rId160" Type="http://schemas.openxmlformats.org/officeDocument/2006/relationships/customXml" Target="../ink/ink871.xml"/><Relationship Id="rId216" Type="http://schemas.openxmlformats.org/officeDocument/2006/relationships/customXml" Target="../ink/ink896.xml"/><Relationship Id="rId423" Type="http://schemas.openxmlformats.org/officeDocument/2006/relationships/image" Target="../media/image925.png"/><Relationship Id="rId258" Type="http://schemas.openxmlformats.org/officeDocument/2006/relationships/customXml" Target="../ink/ink916.xml"/><Relationship Id="rId465" Type="http://schemas.openxmlformats.org/officeDocument/2006/relationships/image" Target="../media/image857.png"/><Relationship Id="rId22" Type="http://schemas.openxmlformats.org/officeDocument/2006/relationships/customXml" Target="../ink/ink806.xml"/><Relationship Id="rId64" Type="http://schemas.openxmlformats.org/officeDocument/2006/relationships/customXml" Target="../ink/ink823.xml"/><Relationship Id="rId118" Type="http://schemas.openxmlformats.org/officeDocument/2006/relationships/customXml" Target="../ink/ink850.xml"/><Relationship Id="rId325" Type="http://schemas.openxmlformats.org/officeDocument/2006/relationships/image" Target="../media/image876.png"/><Relationship Id="rId367" Type="http://schemas.openxmlformats.org/officeDocument/2006/relationships/image" Target="../media/image897.png"/><Relationship Id="rId227" Type="http://schemas.openxmlformats.org/officeDocument/2006/relationships/image" Target="../media/image827.png"/><Relationship Id="rId269" Type="http://schemas.openxmlformats.org/officeDocument/2006/relationships/image" Target="../media/image848.png"/><Relationship Id="rId434" Type="http://schemas.openxmlformats.org/officeDocument/2006/relationships/customXml" Target="../ink/ink989.xml"/><Relationship Id="rId476" Type="http://schemas.openxmlformats.org/officeDocument/2006/relationships/customXml" Target="../ink/ink1010.xml"/><Relationship Id="rId33" Type="http://schemas.openxmlformats.org/officeDocument/2006/relationships/image" Target="../media/image7300.png"/><Relationship Id="rId129" Type="http://schemas.openxmlformats.org/officeDocument/2006/relationships/image" Target="../media/image778.png"/><Relationship Id="rId280" Type="http://schemas.openxmlformats.org/officeDocument/2006/relationships/customXml" Target="../ink/ink926.xml"/><Relationship Id="rId336" Type="http://schemas.openxmlformats.org/officeDocument/2006/relationships/customXml" Target="../ink/ink949.xml"/><Relationship Id="rId501" Type="http://schemas.openxmlformats.org/officeDocument/2006/relationships/image" Target="../media/image944.png"/><Relationship Id="rId75" Type="http://schemas.openxmlformats.org/officeDocument/2006/relationships/image" Target="../media/image751.png"/><Relationship Id="rId140" Type="http://schemas.openxmlformats.org/officeDocument/2006/relationships/customXml" Target="../ink/ink861.xml"/><Relationship Id="rId182" Type="http://schemas.openxmlformats.org/officeDocument/2006/relationships/customXml" Target="../ink/ink879.xml"/><Relationship Id="rId378" Type="http://schemas.openxmlformats.org/officeDocument/2006/relationships/customXml" Target="../ink/ink967.xml"/><Relationship Id="rId403" Type="http://schemas.openxmlformats.org/officeDocument/2006/relationships/image" Target="../media/image915.png"/><Relationship Id="rId6" Type="http://schemas.openxmlformats.org/officeDocument/2006/relationships/customXml" Target="../ink/ink799.xml"/><Relationship Id="rId238" Type="http://schemas.openxmlformats.org/officeDocument/2006/relationships/customXml" Target="../ink/ink906.xml"/><Relationship Id="rId445" Type="http://schemas.openxmlformats.org/officeDocument/2006/relationships/image" Target="../media/image936.png"/><Relationship Id="rId487" Type="http://schemas.openxmlformats.org/officeDocument/2006/relationships/image" Target="../media/image921.png"/><Relationship Id="rId291" Type="http://schemas.openxmlformats.org/officeDocument/2006/relationships/image" Target="../media/image859.png"/><Relationship Id="rId305" Type="http://schemas.openxmlformats.org/officeDocument/2006/relationships/image" Target="../media/image866.png"/><Relationship Id="rId512" Type="http://schemas.openxmlformats.org/officeDocument/2006/relationships/customXml" Target="../ink/ink1028.xml"/><Relationship Id="rId44" Type="http://schemas.openxmlformats.org/officeDocument/2006/relationships/customXml" Target="../ink/ink814.xml"/><Relationship Id="rId86" Type="http://schemas.openxmlformats.org/officeDocument/2006/relationships/customXml" Target="../ink/ink834.xml"/><Relationship Id="rId151" Type="http://schemas.openxmlformats.org/officeDocument/2006/relationships/image" Target="../media/image789.png"/><Relationship Id="rId389" Type="http://schemas.openxmlformats.org/officeDocument/2006/relationships/image" Target="../media/image908.png"/><Relationship Id="rId193" Type="http://schemas.openxmlformats.org/officeDocument/2006/relationships/image" Target="../media/image810.png"/><Relationship Id="rId207" Type="http://schemas.openxmlformats.org/officeDocument/2006/relationships/image" Target="../media/image817.png"/><Relationship Id="rId249" Type="http://schemas.openxmlformats.org/officeDocument/2006/relationships/image" Target="../media/image838.png"/><Relationship Id="rId456" Type="http://schemas.openxmlformats.org/officeDocument/2006/relationships/customXml" Target="../ink/ink1000.xml"/><Relationship Id="rId498" Type="http://schemas.openxmlformats.org/officeDocument/2006/relationships/customXml" Target="../ink/ink1021.xml"/><Relationship Id="rId13" Type="http://schemas.openxmlformats.org/officeDocument/2006/relationships/image" Target="../media/image7200.png"/><Relationship Id="rId109" Type="http://schemas.openxmlformats.org/officeDocument/2006/relationships/image" Target="../media/image768.png"/><Relationship Id="rId260" Type="http://schemas.openxmlformats.org/officeDocument/2006/relationships/customXml" Target="../ink/ink917.xml"/><Relationship Id="rId316" Type="http://schemas.openxmlformats.org/officeDocument/2006/relationships/customXml" Target="../ink/ink939.xml"/><Relationship Id="rId523" Type="http://schemas.openxmlformats.org/officeDocument/2006/relationships/image" Target="../media/image955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95.png"/><Relationship Id="rId299" Type="http://schemas.openxmlformats.org/officeDocument/2006/relationships/image" Target="../media/image1086.png"/><Relationship Id="rId21" Type="http://schemas.openxmlformats.org/officeDocument/2006/relationships/image" Target="../media/image9470.png"/><Relationship Id="rId63" Type="http://schemas.openxmlformats.org/officeDocument/2006/relationships/image" Target="../media/image968.png"/><Relationship Id="rId159" Type="http://schemas.openxmlformats.org/officeDocument/2006/relationships/image" Target="../media/image1016.png"/><Relationship Id="rId324" Type="http://schemas.openxmlformats.org/officeDocument/2006/relationships/customXml" Target="../ink/ink1185.xml"/><Relationship Id="rId366" Type="http://schemas.openxmlformats.org/officeDocument/2006/relationships/customXml" Target="../ink/ink1206.xml"/><Relationship Id="rId170" Type="http://schemas.openxmlformats.org/officeDocument/2006/relationships/customXml" Target="../ink/ink1117.xml"/><Relationship Id="rId226" Type="http://schemas.openxmlformats.org/officeDocument/2006/relationships/customXml" Target="../ink/ink1139.xml"/><Relationship Id="rId433" Type="http://schemas.openxmlformats.org/officeDocument/2006/relationships/image" Target="../media/image1153.png"/><Relationship Id="rId268" Type="http://schemas.openxmlformats.org/officeDocument/2006/relationships/customXml" Target="../ink/ink1157.xml"/><Relationship Id="rId475" Type="http://schemas.openxmlformats.org/officeDocument/2006/relationships/image" Target="../media/image1158.png"/><Relationship Id="rId32" Type="http://schemas.openxmlformats.org/officeDocument/2006/relationships/customXml" Target="../ink/ink1052.xml"/><Relationship Id="rId74" Type="http://schemas.openxmlformats.org/officeDocument/2006/relationships/customXml" Target="../ink/ink1070.xml"/><Relationship Id="rId128" Type="http://schemas.openxmlformats.org/officeDocument/2006/relationships/customXml" Target="../ink/ink1096.xml"/><Relationship Id="rId335" Type="http://schemas.openxmlformats.org/officeDocument/2006/relationships/image" Target="../media/image1104.png"/><Relationship Id="rId377" Type="http://schemas.openxmlformats.org/officeDocument/2006/relationships/image" Target="../media/image1125.png"/><Relationship Id="rId500" Type="http://schemas.openxmlformats.org/officeDocument/2006/relationships/customXml" Target="../ink/ink1269.xml"/><Relationship Id="rId5" Type="http://schemas.openxmlformats.org/officeDocument/2006/relationships/image" Target="../media/image9390.png"/><Relationship Id="rId181" Type="http://schemas.openxmlformats.org/officeDocument/2006/relationships/image" Target="../media/image1027.png"/><Relationship Id="rId237" Type="http://schemas.openxmlformats.org/officeDocument/2006/relationships/image" Target="../media/image1055.png"/><Relationship Id="rId402" Type="http://schemas.openxmlformats.org/officeDocument/2006/relationships/customXml" Target="../ink/ink1224.xml"/><Relationship Id="rId279" Type="http://schemas.openxmlformats.org/officeDocument/2006/relationships/image" Target="../media/image1076.png"/><Relationship Id="rId444" Type="http://schemas.openxmlformats.org/officeDocument/2006/relationships/customXml" Target="../ink/ink1241.xml"/><Relationship Id="rId486" Type="http://schemas.openxmlformats.org/officeDocument/2006/relationships/customXml" Target="../ink/ink1262.xml"/><Relationship Id="rId139" Type="http://schemas.openxmlformats.org/officeDocument/2006/relationships/image" Target="../media/image1006.png"/><Relationship Id="rId290" Type="http://schemas.openxmlformats.org/officeDocument/2006/relationships/customXml" Target="../ink/ink1168.xml"/><Relationship Id="rId304" Type="http://schemas.openxmlformats.org/officeDocument/2006/relationships/customXml" Target="../ink/ink1175.xml"/><Relationship Id="rId346" Type="http://schemas.openxmlformats.org/officeDocument/2006/relationships/customXml" Target="../ink/ink1196.xml"/><Relationship Id="rId388" Type="http://schemas.openxmlformats.org/officeDocument/2006/relationships/customXml" Target="../ink/ink1217.xml"/><Relationship Id="rId511" Type="http://schemas.openxmlformats.org/officeDocument/2006/relationships/image" Target="../media/image1176.png"/><Relationship Id="rId85" Type="http://schemas.openxmlformats.org/officeDocument/2006/relationships/image" Target="../media/image979.png"/><Relationship Id="rId150" Type="http://schemas.openxmlformats.org/officeDocument/2006/relationships/customXml" Target="../ink/ink1107.xml"/><Relationship Id="rId192" Type="http://schemas.openxmlformats.org/officeDocument/2006/relationships/customXml" Target="../ink/ink1126.xml"/><Relationship Id="rId206" Type="http://schemas.openxmlformats.org/officeDocument/2006/relationships/customXml" Target="../ink/ink1133.xml"/><Relationship Id="rId413" Type="http://schemas.openxmlformats.org/officeDocument/2006/relationships/image" Target="../media/image1143.png"/><Relationship Id="rId248" Type="http://schemas.openxmlformats.org/officeDocument/2006/relationships/customXml" Target="../ink/ink1150.xml"/><Relationship Id="rId455" Type="http://schemas.openxmlformats.org/officeDocument/2006/relationships/image" Target="../media/image1068.png"/><Relationship Id="rId497" Type="http://schemas.openxmlformats.org/officeDocument/2006/relationships/image" Target="../media/image1169.png"/><Relationship Id="rId12" Type="http://schemas.openxmlformats.org/officeDocument/2006/relationships/customXml" Target="../ink/ink1042.xml"/><Relationship Id="rId108" Type="http://schemas.openxmlformats.org/officeDocument/2006/relationships/customXml" Target="../ink/ink1086.xml"/><Relationship Id="rId315" Type="http://schemas.openxmlformats.org/officeDocument/2006/relationships/image" Target="../media/image1094.png"/><Relationship Id="rId357" Type="http://schemas.openxmlformats.org/officeDocument/2006/relationships/image" Target="../media/image1115.png"/><Relationship Id="rId54" Type="http://schemas.openxmlformats.org/officeDocument/2006/relationships/customXml" Target="../ink/ink1060.xml"/><Relationship Id="rId96" Type="http://schemas.openxmlformats.org/officeDocument/2006/relationships/customXml" Target="../ink/ink1080.xml"/><Relationship Id="rId161" Type="http://schemas.openxmlformats.org/officeDocument/2006/relationships/image" Target="../media/image1017.png"/><Relationship Id="rId217" Type="http://schemas.openxmlformats.org/officeDocument/2006/relationships/image" Target="../media/image1045.png"/><Relationship Id="rId399" Type="http://schemas.openxmlformats.org/officeDocument/2006/relationships/image" Target="../media/image1136.png"/><Relationship Id="rId259" Type="http://schemas.openxmlformats.org/officeDocument/2006/relationships/image" Target="../media/image1066.png"/><Relationship Id="rId466" Type="http://schemas.openxmlformats.org/officeDocument/2006/relationships/customXml" Target="../ink/ink1252.xml"/><Relationship Id="rId23" Type="http://schemas.openxmlformats.org/officeDocument/2006/relationships/image" Target="../media/image9480.png"/><Relationship Id="rId119" Type="http://schemas.openxmlformats.org/officeDocument/2006/relationships/image" Target="../media/image996.png"/><Relationship Id="rId270" Type="http://schemas.openxmlformats.org/officeDocument/2006/relationships/customXml" Target="../ink/ink1158.xml"/><Relationship Id="rId326" Type="http://schemas.openxmlformats.org/officeDocument/2006/relationships/customXml" Target="../ink/ink1186.xml"/><Relationship Id="rId65" Type="http://schemas.openxmlformats.org/officeDocument/2006/relationships/image" Target="../media/image969.png"/><Relationship Id="rId130" Type="http://schemas.openxmlformats.org/officeDocument/2006/relationships/customXml" Target="../ink/ink1097.xml"/><Relationship Id="rId368" Type="http://schemas.openxmlformats.org/officeDocument/2006/relationships/customXml" Target="../ink/ink1207.xml"/><Relationship Id="rId172" Type="http://schemas.openxmlformats.org/officeDocument/2006/relationships/customXml" Target="../ink/ink1118.xml"/><Relationship Id="rId228" Type="http://schemas.openxmlformats.org/officeDocument/2006/relationships/customXml" Target="../ink/ink1140.xml"/><Relationship Id="rId435" Type="http://schemas.openxmlformats.org/officeDocument/2006/relationships/image" Target="../media/image959.png"/><Relationship Id="rId477" Type="http://schemas.openxmlformats.org/officeDocument/2006/relationships/image" Target="../media/image1159.png"/><Relationship Id="rId13" Type="http://schemas.openxmlformats.org/officeDocument/2006/relationships/image" Target="../media/image9430.png"/><Relationship Id="rId109" Type="http://schemas.openxmlformats.org/officeDocument/2006/relationships/image" Target="../media/image991.png"/><Relationship Id="rId260" Type="http://schemas.openxmlformats.org/officeDocument/2006/relationships/customXml" Target="../ink/ink1156.xml"/><Relationship Id="rId281" Type="http://schemas.openxmlformats.org/officeDocument/2006/relationships/image" Target="../media/image1077.png"/><Relationship Id="rId316" Type="http://schemas.openxmlformats.org/officeDocument/2006/relationships/customXml" Target="../ink/ink1181.xml"/><Relationship Id="rId337" Type="http://schemas.openxmlformats.org/officeDocument/2006/relationships/image" Target="../media/image1105.png"/><Relationship Id="rId502" Type="http://schemas.openxmlformats.org/officeDocument/2006/relationships/customXml" Target="../ink/ink1270.xml"/><Relationship Id="rId34" Type="http://schemas.openxmlformats.org/officeDocument/2006/relationships/customXml" Target="../ink/ink1053.xml"/><Relationship Id="rId55" Type="http://schemas.openxmlformats.org/officeDocument/2006/relationships/image" Target="../media/image964.png"/><Relationship Id="rId76" Type="http://schemas.openxmlformats.org/officeDocument/2006/relationships/customXml" Target="../ink/ink1071.xml"/><Relationship Id="rId97" Type="http://schemas.openxmlformats.org/officeDocument/2006/relationships/image" Target="../media/image985.png"/><Relationship Id="rId120" Type="http://schemas.openxmlformats.org/officeDocument/2006/relationships/customXml" Target="../ink/ink1092.xml"/><Relationship Id="rId141" Type="http://schemas.openxmlformats.org/officeDocument/2006/relationships/image" Target="../media/image1007.png"/><Relationship Id="rId358" Type="http://schemas.openxmlformats.org/officeDocument/2006/relationships/customXml" Target="../ink/ink1202.xml"/><Relationship Id="rId379" Type="http://schemas.openxmlformats.org/officeDocument/2006/relationships/image" Target="../media/image1126.png"/><Relationship Id="rId7" Type="http://schemas.openxmlformats.org/officeDocument/2006/relationships/image" Target="../media/image9400.png"/><Relationship Id="rId162" Type="http://schemas.openxmlformats.org/officeDocument/2006/relationships/customXml" Target="../ink/ink1113.xml"/><Relationship Id="rId183" Type="http://schemas.openxmlformats.org/officeDocument/2006/relationships/image" Target="../media/image1028.png"/><Relationship Id="rId218" Type="http://schemas.openxmlformats.org/officeDocument/2006/relationships/customXml" Target="../ink/ink1138.xml"/><Relationship Id="rId239" Type="http://schemas.openxmlformats.org/officeDocument/2006/relationships/image" Target="../media/image1056.png"/><Relationship Id="rId390" Type="http://schemas.openxmlformats.org/officeDocument/2006/relationships/customXml" Target="../ink/ink1218.xml"/><Relationship Id="rId404" Type="http://schemas.openxmlformats.org/officeDocument/2006/relationships/customXml" Target="../ink/ink1225.xml"/><Relationship Id="rId425" Type="http://schemas.openxmlformats.org/officeDocument/2006/relationships/image" Target="../media/image1149.png"/><Relationship Id="rId446" Type="http://schemas.openxmlformats.org/officeDocument/2006/relationships/customXml" Target="../ink/ink1242.xml"/><Relationship Id="rId467" Type="http://schemas.openxmlformats.org/officeDocument/2006/relationships/image" Target="../media/image1154.png"/><Relationship Id="rId250" Type="http://schemas.openxmlformats.org/officeDocument/2006/relationships/customXml" Target="../ink/ink1151.xml"/><Relationship Id="rId271" Type="http://schemas.openxmlformats.org/officeDocument/2006/relationships/image" Target="../media/image1072.png"/><Relationship Id="rId292" Type="http://schemas.openxmlformats.org/officeDocument/2006/relationships/customXml" Target="../ink/ink1169.xml"/><Relationship Id="rId306" Type="http://schemas.openxmlformats.org/officeDocument/2006/relationships/customXml" Target="../ink/ink1176.xml"/><Relationship Id="rId488" Type="http://schemas.openxmlformats.org/officeDocument/2006/relationships/customXml" Target="../ink/ink1263.xml"/><Relationship Id="rId24" Type="http://schemas.openxmlformats.org/officeDocument/2006/relationships/customXml" Target="../ink/ink1048.xml"/><Relationship Id="rId66" Type="http://schemas.openxmlformats.org/officeDocument/2006/relationships/customXml" Target="../ink/ink1066.xml"/><Relationship Id="rId87" Type="http://schemas.openxmlformats.org/officeDocument/2006/relationships/image" Target="../media/image980.png"/><Relationship Id="rId110" Type="http://schemas.openxmlformats.org/officeDocument/2006/relationships/customXml" Target="../ink/ink1087.xml"/><Relationship Id="rId131" Type="http://schemas.openxmlformats.org/officeDocument/2006/relationships/image" Target="../media/image1002.png"/><Relationship Id="rId327" Type="http://schemas.openxmlformats.org/officeDocument/2006/relationships/image" Target="../media/image1100.png"/><Relationship Id="rId348" Type="http://schemas.openxmlformats.org/officeDocument/2006/relationships/customXml" Target="../ink/ink1197.xml"/><Relationship Id="rId369" Type="http://schemas.openxmlformats.org/officeDocument/2006/relationships/image" Target="../media/image1121.png"/><Relationship Id="rId513" Type="http://schemas.openxmlformats.org/officeDocument/2006/relationships/image" Target="../media/image1177.png"/><Relationship Id="rId152" Type="http://schemas.openxmlformats.org/officeDocument/2006/relationships/customXml" Target="../ink/ink1108.xml"/><Relationship Id="rId173" Type="http://schemas.openxmlformats.org/officeDocument/2006/relationships/image" Target="../media/image1023.png"/><Relationship Id="rId194" Type="http://schemas.openxmlformats.org/officeDocument/2006/relationships/customXml" Target="../ink/ink1127.xml"/><Relationship Id="rId208" Type="http://schemas.openxmlformats.org/officeDocument/2006/relationships/customXml" Target="../ink/ink1134.xml"/><Relationship Id="rId229" Type="http://schemas.openxmlformats.org/officeDocument/2006/relationships/image" Target="../media/image1051.png"/><Relationship Id="rId380" Type="http://schemas.openxmlformats.org/officeDocument/2006/relationships/customXml" Target="../ink/ink1213.xml"/><Relationship Id="rId415" Type="http://schemas.openxmlformats.org/officeDocument/2006/relationships/image" Target="../media/image1144.png"/><Relationship Id="rId436" Type="http://schemas.openxmlformats.org/officeDocument/2006/relationships/customXml" Target="../ink/ink1237.xml"/><Relationship Id="rId457" Type="http://schemas.openxmlformats.org/officeDocument/2006/relationships/image" Target="../media/image1069.png"/><Relationship Id="rId240" Type="http://schemas.openxmlformats.org/officeDocument/2006/relationships/customXml" Target="../ink/ink1146.xml"/><Relationship Id="rId478" Type="http://schemas.openxmlformats.org/officeDocument/2006/relationships/customXml" Target="../ink/ink1258.xml"/><Relationship Id="rId499" Type="http://schemas.openxmlformats.org/officeDocument/2006/relationships/image" Target="../media/image1170.png"/><Relationship Id="rId14" Type="http://schemas.openxmlformats.org/officeDocument/2006/relationships/customXml" Target="../ink/ink1043.xml"/><Relationship Id="rId35" Type="http://schemas.openxmlformats.org/officeDocument/2006/relationships/image" Target="../media/image9540.png"/><Relationship Id="rId56" Type="http://schemas.openxmlformats.org/officeDocument/2006/relationships/customXml" Target="../ink/ink1061.xml"/><Relationship Id="rId77" Type="http://schemas.openxmlformats.org/officeDocument/2006/relationships/image" Target="../media/image975.png"/><Relationship Id="rId100" Type="http://schemas.openxmlformats.org/officeDocument/2006/relationships/customXml" Target="../ink/ink1082.xml"/><Relationship Id="rId282" Type="http://schemas.openxmlformats.org/officeDocument/2006/relationships/customXml" Target="../ink/ink1164.xml"/><Relationship Id="rId317" Type="http://schemas.openxmlformats.org/officeDocument/2006/relationships/image" Target="../media/image1095.png"/><Relationship Id="rId338" Type="http://schemas.openxmlformats.org/officeDocument/2006/relationships/customXml" Target="../ink/ink1192.xml"/><Relationship Id="rId359" Type="http://schemas.openxmlformats.org/officeDocument/2006/relationships/image" Target="../media/image1116.png"/><Relationship Id="rId503" Type="http://schemas.openxmlformats.org/officeDocument/2006/relationships/image" Target="../media/image1172.png"/><Relationship Id="rId8" Type="http://schemas.openxmlformats.org/officeDocument/2006/relationships/customXml" Target="../ink/ink1040.xml"/><Relationship Id="rId98" Type="http://schemas.openxmlformats.org/officeDocument/2006/relationships/customXml" Target="../ink/ink1081.xml"/><Relationship Id="rId121" Type="http://schemas.openxmlformats.org/officeDocument/2006/relationships/image" Target="../media/image997.png"/><Relationship Id="rId142" Type="http://schemas.openxmlformats.org/officeDocument/2006/relationships/customXml" Target="../ink/ink1103.xml"/><Relationship Id="rId163" Type="http://schemas.openxmlformats.org/officeDocument/2006/relationships/image" Target="../media/image1018.png"/><Relationship Id="rId184" Type="http://schemas.openxmlformats.org/officeDocument/2006/relationships/customXml" Target="../ink/ink1122.xml"/><Relationship Id="rId370" Type="http://schemas.openxmlformats.org/officeDocument/2006/relationships/customXml" Target="../ink/ink1208.xml"/><Relationship Id="rId391" Type="http://schemas.openxmlformats.org/officeDocument/2006/relationships/image" Target="../media/image1132.png"/><Relationship Id="rId405" Type="http://schemas.openxmlformats.org/officeDocument/2006/relationships/image" Target="../media/image1139.png"/><Relationship Id="rId426" Type="http://schemas.openxmlformats.org/officeDocument/2006/relationships/customXml" Target="../ink/ink1232.xml"/><Relationship Id="rId447" Type="http://schemas.openxmlformats.org/officeDocument/2006/relationships/image" Target="../media/image1046.png"/><Relationship Id="rId230" Type="http://schemas.openxmlformats.org/officeDocument/2006/relationships/customXml" Target="../ink/ink1141.xml"/><Relationship Id="rId251" Type="http://schemas.openxmlformats.org/officeDocument/2006/relationships/image" Target="../media/image1062.png"/><Relationship Id="rId468" Type="http://schemas.openxmlformats.org/officeDocument/2006/relationships/customXml" Target="../ink/ink1253.xml"/><Relationship Id="rId489" Type="http://schemas.openxmlformats.org/officeDocument/2006/relationships/image" Target="../media/image1165.png"/><Relationship Id="rId25" Type="http://schemas.openxmlformats.org/officeDocument/2006/relationships/image" Target="../media/image9490.png"/><Relationship Id="rId67" Type="http://schemas.openxmlformats.org/officeDocument/2006/relationships/image" Target="../media/image970.png"/><Relationship Id="rId272" Type="http://schemas.openxmlformats.org/officeDocument/2006/relationships/customXml" Target="../ink/ink1159.xml"/><Relationship Id="rId293" Type="http://schemas.openxmlformats.org/officeDocument/2006/relationships/image" Target="../media/image1083.png"/><Relationship Id="rId307" Type="http://schemas.openxmlformats.org/officeDocument/2006/relationships/image" Target="../media/image1090.png"/><Relationship Id="rId328" Type="http://schemas.openxmlformats.org/officeDocument/2006/relationships/customXml" Target="../ink/ink1187.xml"/><Relationship Id="rId349" Type="http://schemas.openxmlformats.org/officeDocument/2006/relationships/image" Target="../media/image1111.png"/><Relationship Id="rId88" Type="http://schemas.openxmlformats.org/officeDocument/2006/relationships/customXml" Target="../ink/ink1076.xml"/><Relationship Id="rId111" Type="http://schemas.openxmlformats.org/officeDocument/2006/relationships/image" Target="../media/image992.png"/><Relationship Id="rId132" Type="http://schemas.openxmlformats.org/officeDocument/2006/relationships/customXml" Target="../ink/ink1098.xml"/><Relationship Id="rId153" Type="http://schemas.openxmlformats.org/officeDocument/2006/relationships/image" Target="../media/image1013.png"/><Relationship Id="rId174" Type="http://schemas.openxmlformats.org/officeDocument/2006/relationships/customXml" Target="../ink/ink1119.xml"/><Relationship Id="rId195" Type="http://schemas.openxmlformats.org/officeDocument/2006/relationships/image" Target="../media/image1034.png"/><Relationship Id="rId209" Type="http://schemas.openxmlformats.org/officeDocument/2006/relationships/image" Target="../media/image1041.png"/><Relationship Id="rId360" Type="http://schemas.openxmlformats.org/officeDocument/2006/relationships/customXml" Target="../ink/ink1203.xml"/><Relationship Id="rId381" Type="http://schemas.openxmlformats.org/officeDocument/2006/relationships/image" Target="../media/image1127.png"/><Relationship Id="rId416" Type="http://schemas.openxmlformats.org/officeDocument/2006/relationships/customXml" Target="../ink/ink1230.xml"/><Relationship Id="rId241" Type="http://schemas.openxmlformats.org/officeDocument/2006/relationships/image" Target="../media/image1057.png"/><Relationship Id="rId437" Type="http://schemas.openxmlformats.org/officeDocument/2006/relationships/image" Target="../media/image960.png"/><Relationship Id="rId458" Type="http://schemas.openxmlformats.org/officeDocument/2006/relationships/customXml" Target="../ink/ink1248.xml"/><Relationship Id="rId479" Type="http://schemas.openxmlformats.org/officeDocument/2006/relationships/image" Target="../media/image1160.png"/><Relationship Id="rId15" Type="http://schemas.openxmlformats.org/officeDocument/2006/relationships/image" Target="../media/image9440.png"/><Relationship Id="rId36" Type="http://schemas.openxmlformats.org/officeDocument/2006/relationships/customXml" Target="../ink/ink1054.xml"/><Relationship Id="rId57" Type="http://schemas.openxmlformats.org/officeDocument/2006/relationships/image" Target="../media/image965.png"/><Relationship Id="rId283" Type="http://schemas.openxmlformats.org/officeDocument/2006/relationships/image" Target="../media/image1078.png"/><Relationship Id="rId318" Type="http://schemas.openxmlformats.org/officeDocument/2006/relationships/customXml" Target="../ink/ink1182.xml"/><Relationship Id="rId339" Type="http://schemas.openxmlformats.org/officeDocument/2006/relationships/image" Target="../media/image1106.png"/><Relationship Id="rId490" Type="http://schemas.openxmlformats.org/officeDocument/2006/relationships/customXml" Target="../ink/ink1264.xml"/><Relationship Id="rId504" Type="http://schemas.openxmlformats.org/officeDocument/2006/relationships/customXml" Target="../ink/ink1271.xml"/><Relationship Id="rId78" Type="http://schemas.openxmlformats.org/officeDocument/2006/relationships/customXml" Target="../ink/ink1072.xml"/><Relationship Id="rId99" Type="http://schemas.openxmlformats.org/officeDocument/2006/relationships/image" Target="../media/image986.png"/><Relationship Id="rId101" Type="http://schemas.openxmlformats.org/officeDocument/2006/relationships/image" Target="../media/image987.png"/><Relationship Id="rId122" Type="http://schemas.openxmlformats.org/officeDocument/2006/relationships/customXml" Target="../ink/ink1093.xml"/><Relationship Id="rId143" Type="http://schemas.openxmlformats.org/officeDocument/2006/relationships/image" Target="../media/image1008.png"/><Relationship Id="rId164" Type="http://schemas.openxmlformats.org/officeDocument/2006/relationships/customXml" Target="../ink/ink1114.xml"/><Relationship Id="rId185" Type="http://schemas.openxmlformats.org/officeDocument/2006/relationships/image" Target="../media/image1029.png"/><Relationship Id="rId350" Type="http://schemas.openxmlformats.org/officeDocument/2006/relationships/customXml" Target="../ink/ink1198.xml"/><Relationship Id="rId371" Type="http://schemas.openxmlformats.org/officeDocument/2006/relationships/image" Target="../media/image1122.png"/><Relationship Id="rId406" Type="http://schemas.openxmlformats.org/officeDocument/2006/relationships/customXml" Target="../ink/ink1226.xml"/><Relationship Id="rId9" Type="http://schemas.openxmlformats.org/officeDocument/2006/relationships/image" Target="../media/image9410.png"/><Relationship Id="rId210" Type="http://schemas.openxmlformats.org/officeDocument/2006/relationships/customXml" Target="../ink/ink1135.xml"/><Relationship Id="rId392" Type="http://schemas.openxmlformats.org/officeDocument/2006/relationships/customXml" Target="../ink/ink1219.xml"/><Relationship Id="rId427" Type="http://schemas.openxmlformats.org/officeDocument/2006/relationships/image" Target="../media/image1150.png"/><Relationship Id="rId448" Type="http://schemas.openxmlformats.org/officeDocument/2006/relationships/customXml" Target="../ink/ink1243.xml"/><Relationship Id="rId469" Type="http://schemas.openxmlformats.org/officeDocument/2006/relationships/image" Target="../media/image1155.png"/><Relationship Id="rId26" Type="http://schemas.openxmlformats.org/officeDocument/2006/relationships/customXml" Target="../ink/ink1049.xml"/><Relationship Id="rId231" Type="http://schemas.openxmlformats.org/officeDocument/2006/relationships/image" Target="../media/image1052.png"/><Relationship Id="rId252" Type="http://schemas.openxmlformats.org/officeDocument/2006/relationships/customXml" Target="../ink/ink1152.xml"/><Relationship Id="rId273" Type="http://schemas.openxmlformats.org/officeDocument/2006/relationships/image" Target="../media/image1073.png"/><Relationship Id="rId294" Type="http://schemas.openxmlformats.org/officeDocument/2006/relationships/customXml" Target="../ink/ink1170.xml"/><Relationship Id="rId308" Type="http://schemas.openxmlformats.org/officeDocument/2006/relationships/customXml" Target="../ink/ink1177.xml"/><Relationship Id="rId329" Type="http://schemas.openxmlformats.org/officeDocument/2006/relationships/image" Target="../media/image1101.png"/><Relationship Id="rId480" Type="http://schemas.openxmlformats.org/officeDocument/2006/relationships/customXml" Target="../ink/ink1259.xml"/><Relationship Id="rId68" Type="http://schemas.openxmlformats.org/officeDocument/2006/relationships/customXml" Target="../ink/ink1067.xml"/><Relationship Id="rId89" Type="http://schemas.openxmlformats.org/officeDocument/2006/relationships/image" Target="../media/image981.png"/><Relationship Id="rId112" Type="http://schemas.openxmlformats.org/officeDocument/2006/relationships/customXml" Target="../ink/ink1088.xml"/><Relationship Id="rId133" Type="http://schemas.openxmlformats.org/officeDocument/2006/relationships/image" Target="../media/image1003.png"/><Relationship Id="rId154" Type="http://schemas.openxmlformats.org/officeDocument/2006/relationships/customXml" Target="../ink/ink1109.xml"/><Relationship Id="rId340" Type="http://schemas.openxmlformats.org/officeDocument/2006/relationships/customXml" Target="../ink/ink1193.xml"/><Relationship Id="rId361" Type="http://schemas.openxmlformats.org/officeDocument/2006/relationships/image" Target="../media/image1117.png"/><Relationship Id="rId196" Type="http://schemas.openxmlformats.org/officeDocument/2006/relationships/customXml" Target="../ink/ink1128.xml"/><Relationship Id="rId200" Type="http://schemas.openxmlformats.org/officeDocument/2006/relationships/customXml" Target="../ink/ink1130.xml"/><Relationship Id="rId382" Type="http://schemas.openxmlformats.org/officeDocument/2006/relationships/customXml" Target="../ink/ink1214.xml"/><Relationship Id="rId417" Type="http://schemas.openxmlformats.org/officeDocument/2006/relationships/image" Target="../media/image1145.png"/><Relationship Id="rId438" Type="http://schemas.openxmlformats.org/officeDocument/2006/relationships/customXml" Target="../ink/ink1238.xml"/><Relationship Id="rId459" Type="http://schemas.openxmlformats.org/officeDocument/2006/relationships/image" Target="../media/image1140.png"/><Relationship Id="rId16" Type="http://schemas.openxmlformats.org/officeDocument/2006/relationships/customXml" Target="../ink/ink1044.xml"/><Relationship Id="rId242" Type="http://schemas.openxmlformats.org/officeDocument/2006/relationships/customXml" Target="../ink/ink1147.xml"/><Relationship Id="rId284" Type="http://schemas.openxmlformats.org/officeDocument/2006/relationships/customXml" Target="../ink/ink1165.xml"/><Relationship Id="rId319" Type="http://schemas.openxmlformats.org/officeDocument/2006/relationships/image" Target="../media/image1096.png"/><Relationship Id="rId470" Type="http://schemas.openxmlformats.org/officeDocument/2006/relationships/customXml" Target="../ink/ink1254.xml"/><Relationship Id="rId491" Type="http://schemas.openxmlformats.org/officeDocument/2006/relationships/image" Target="../media/image1166.png"/><Relationship Id="rId505" Type="http://schemas.openxmlformats.org/officeDocument/2006/relationships/image" Target="../media/image1173.png"/><Relationship Id="rId37" Type="http://schemas.openxmlformats.org/officeDocument/2006/relationships/image" Target="../media/image9550.png"/><Relationship Id="rId58" Type="http://schemas.openxmlformats.org/officeDocument/2006/relationships/customXml" Target="../ink/ink1062.xml"/><Relationship Id="rId79" Type="http://schemas.openxmlformats.org/officeDocument/2006/relationships/image" Target="../media/image976.png"/><Relationship Id="rId102" Type="http://schemas.openxmlformats.org/officeDocument/2006/relationships/customXml" Target="../ink/ink1083.xml"/><Relationship Id="rId123" Type="http://schemas.openxmlformats.org/officeDocument/2006/relationships/image" Target="../media/image998.png"/><Relationship Id="rId144" Type="http://schemas.openxmlformats.org/officeDocument/2006/relationships/customXml" Target="../ink/ink1104.xml"/><Relationship Id="rId330" Type="http://schemas.openxmlformats.org/officeDocument/2006/relationships/customXml" Target="../ink/ink1188.xml"/><Relationship Id="rId90" Type="http://schemas.openxmlformats.org/officeDocument/2006/relationships/customXml" Target="../ink/ink1077.xml"/><Relationship Id="rId165" Type="http://schemas.openxmlformats.org/officeDocument/2006/relationships/image" Target="../media/image1019.png"/><Relationship Id="rId186" Type="http://schemas.openxmlformats.org/officeDocument/2006/relationships/customXml" Target="../ink/ink1123.xml"/><Relationship Id="rId351" Type="http://schemas.openxmlformats.org/officeDocument/2006/relationships/image" Target="../media/image1112.png"/><Relationship Id="rId372" Type="http://schemas.openxmlformats.org/officeDocument/2006/relationships/customXml" Target="../ink/ink1209.xml"/><Relationship Id="rId393" Type="http://schemas.openxmlformats.org/officeDocument/2006/relationships/image" Target="../media/image1133.png"/><Relationship Id="rId428" Type="http://schemas.openxmlformats.org/officeDocument/2006/relationships/customXml" Target="../ink/ink1233.xml"/><Relationship Id="rId449" Type="http://schemas.openxmlformats.org/officeDocument/2006/relationships/image" Target="../media/image1047.png"/><Relationship Id="rId232" Type="http://schemas.openxmlformats.org/officeDocument/2006/relationships/customXml" Target="../ink/ink1142.xml"/><Relationship Id="rId253" Type="http://schemas.openxmlformats.org/officeDocument/2006/relationships/image" Target="../media/image1063.png"/><Relationship Id="rId274" Type="http://schemas.openxmlformats.org/officeDocument/2006/relationships/customXml" Target="../ink/ink1160.xml"/><Relationship Id="rId295" Type="http://schemas.openxmlformats.org/officeDocument/2006/relationships/image" Target="../media/image1084.png"/><Relationship Id="rId309" Type="http://schemas.openxmlformats.org/officeDocument/2006/relationships/image" Target="../media/image1091.png"/><Relationship Id="rId460" Type="http://schemas.openxmlformats.org/officeDocument/2006/relationships/customXml" Target="../ink/ink1249.xml"/><Relationship Id="rId481" Type="http://schemas.openxmlformats.org/officeDocument/2006/relationships/image" Target="../media/image1161.png"/><Relationship Id="rId27" Type="http://schemas.openxmlformats.org/officeDocument/2006/relationships/image" Target="../media/image9500.png"/><Relationship Id="rId69" Type="http://schemas.openxmlformats.org/officeDocument/2006/relationships/image" Target="../media/image971.png"/><Relationship Id="rId113" Type="http://schemas.openxmlformats.org/officeDocument/2006/relationships/image" Target="../media/image993.png"/><Relationship Id="rId134" Type="http://schemas.openxmlformats.org/officeDocument/2006/relationships/customXml" Target="../ink/ink1099.xml"/><Relationship Id="rId320" Type="http://schemas.openxmlformats.org/officeDocument/2006/relationships/customXml" Target="../ink/ink1183.xml"/><Relationship Id="rId80" Type="http://schemas.openxmlformats.org/officeDocument/2006/relationships/customXml" Target="../ink/ink1073.xml"/><Relationship Id="rId155" Type="http://schemas.openxmlformats.org/officeDocument/2006/relationships/image" Target="../media/image1014.png"/><Relationship Id="rId197" Type="http://schemas.openxmlformats.org/officeDocument/2006/relationships/image" Target="../media/image1035.png"/><Relationship Id="rId341" Type="http://schemas.openxmlformats.org/officeDocument/2006/relationships/image" Target="../media/image1107.png"/><Relationship Id="rId362" Type="http://schemas.openxmlformats.org/officeDocument/2006/relationships/customXml" Target="../ink/ink1204.xml"/><Relationship Id="rId383" Type="http://schemas.openxmlformats.org/officeDocument/2006/relationships/image" Target="../media/image1128.png"/><Relationship Id="rId418" Type="http://schemas.openxmlformats.org/officeDocument/2006/relationships/customXml" Target="../ink/ink1231.xml"/><Relationship Id="rId439" Type="http://schemas.openxmlformats.org/officeDocument/2006/relationships/image" Target="../media/image978.png"/><Relationship Id="rId201" Type="http://schemas.openxmlformats.org/officeDocument/2006/relationships/image" Target="../media/image1037.png"/><Relationship Id="rId243" Type="http://schemas.openxmlformats.org/officeDocument/2006/relationships/image" Target="../media/image1058.png"/><Relationship Id="rId285" Type="http://schemas.openxmlformats.org/officeDocument/2006/relationships/image" Target="../media/image1079.png"/><Relationship Id="rId450" Type="http://schemas.openxmlformats.org/officeDocument/2006/relationships/customXml" Target="../ink/ink1244.xml"/><Relationship Id="rId471" Type="http://schemas.openxmlformats.org/officeDocument/2006/relationships/image" Target="../media/image1156.png"/><Relationship Id="rId506" Type="http://schemas.openxmlformats.org/officeDocument/2006/relationships/customXml" Target="../ink/ink1272.xml"/><Relationship Id="rId17" Type="http://schemas.openxmlformats.org/officeDocument/2006/relationships/image" Target="../media/image9450.png"/><Relationship Id="rId38" Type="http://schemas.openxmlformats.org/officeDocument/2006/relationships/customXml" Target="../ink/ink1055.xml"/><Relationship Id="rId59" Type="http://schemas.openxmlformats.org/officeDocument/2006/relationships/image" Target="../media/image966.png"/><Relationship Id="rId103" Type="http://schemas.openxmlformats.org/officeDocument/2006/relationships/image" Target="../media/image988.png"/><Relationship Id="rId124" Type="http://schemas.openxmlformats.org/officeDocument/2006/relationships/customXml" Target="../ink/ink1094.xml"/><Relationship Id="rId310" Type="http://schemas.openxmlformats.org/officeDocument/2006/relationships/customXml" Target="../ink/ink1178.xml"/><Relationship Id="rId492" Type="http://schemas.openxmlformats.org/officeDocument/2006/relationships/customXml" Target="../ink/ink1265.xml"/><Relationship Id="rId70" Type="http://schemas.openxmlformats.org/officeDocument/2006/relationships/customXml" Target="../ink/ink1068.xml"/><Relationship Id="rId91" Type="http://schemas.openxmlformats.org/officeDocument/2006/relationships/image" Target="../media/image982.png"/><Relationship Id="rId145" Type="http://schemas.openxmlformats.org/officeDocument/2006/relationships/image" Target="../media/image1009.png"/><Relationship Id="rId166" Type="http://schemas.openxmlformats.org/officeDocument/2006/relationships/customXml" Target="../ink/ink1115.xml"/><Relationship Id="rId187" Type="http://schemas.openxmlformats.org/officeDocument/2006/relationships/image" Target="../media/image1030.png"/><Relationship Id="rId331" Type="http://schemas.openxmlformats.org/officeDocument/2006/relationships/image" Target="../media/image1102.png"/><Relationship Id="rId352" Type="http://schemas.openxmlformats.org/officeDocument/2006/relationships/customXml" Target="../ink/ink1199.xml"/><Relationship Id="rId373" Type="http://schemas.openxmlformats.org/officeDocument/2006/relationships/image" Target="../media/image1123.png"/><Relationship Id="rId394" Type="http://schemas.openxmlformats.org/officeDocument/2006/relationships/customXml" Target="../ink/ink1220.xml"/><Relationship Id="rId429" Type="http://schemas.openxmlformats.org/officeDocument/2006/relationships/image" Target="../media/image115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053.png"/><Relationship Id="rId254" Type="http://schemas.openxmlformats.org/officeDocument/2006/relationships/customXml" Target="../ink/ink1153.xml"/><Relationship Id="rId440" Type="http://schemas.openxmlformats.org/officeDocument/2006/relationships/customXml" Target="../ink/ink1239.xml"/><Relationship Id="rId28" Type="http://schemas.openxmlformats.org/officeDocument/2006/relationships/customXml" Target="../ink/ink1050.xml"/><Relationship Id="rId49" Type="http://schemas.openxmlformats.org/officeDocument/2006/relationships/image" Target="../media/image961.png"/><Relationship Id="rId114" Type="http://schemas.openxmlformats.org/officeDocument/2006/relationships/customXml" Target="../ink/ink1089.xml"/><Relationship Id="rId275" Type="http://schemas.openxmlformats.org/officeDocument/2006/relationships/image" Target="../media/image1074.png"/><Relationship Id="rId296" Type="http://schemas.openxmlformats.org/officeDocument/2006/relationships/customXml" Target="../ink/ink1171.xml"/><Relationship Id="rId300" Type="http://schemas.openxmlformats.org/officeDocument/2006/relationships/customXml" Target="../ink/ink1173.xml"/><Relationship Id="rId461" Type="http://schemas.openxmlformats.org/officeDocument/2006/relationships/image" Target="../media/image1146.png"/><Relationship Id="rId482" Type="http://schemas.openxmlformats.org/officeDocument/2006/relationships/customXml" Target="../ink/ink1260.xml"/><Relationship Id="rId60" Type="http://schemas.openxmlformats.org/officeDocument/2006/relationships/customXml" Target="../ink/ink1063.xml"/><Relationship Id="rId81" Type="http://schemas.openxmlformats.org/officeDocument/2006/relationships/image" Target="../media/image977.png"/><Relationship Id="rId135" Type="http://schemas.openxmlformats.org/officeDocument/2006/relationships/image" Target="../media/image1004.png"/><Relationship Id="rId156" Type="http://schemas.openxmlformats.org/officeDocument/2006/relationships/customXml" Target="../ink/ink1110.xml"/><Relationship Id="rId198" Type="http://schemas.openxmlformats.org/officeDocument/2006/relationships/customXml" Target="../ink/ink1129.xml"/><Relationship Id="rId321" Type="http://schemas.openxmlformats.org/officeDocument/2006/relationships/image" Target="../media/image1097.png"/><Relationship Id="rId342" Type="http://schemas.openxmlformats.org/officeDocument/2006/relationships/customXml" Target="../ink/ink1194.xml"/><Relationship Id="rId363" Type="http://schemas.openxmlformats.org/officeDocument/2006/relationships/image" Target="../media/image1118.png"/><Relationship Id="rId384" Type="http://schemas.openxmlformats.org/officeDocument/2006/relationships/customXml" Target="../ink/ink1215.xml"/><Relationship Id="rId202" Type="http://schemas.openxmlformats.org/officeDocument/2006/relationships/customXml" Target="../ink/ink1131.xml"/><Relationship Id="rId244" Type="http://schemas.openxmlformats.org/officeDocument/2006/relationships/customXml" Target="../ink/ink1148.xml"/><Relationship Id="rId430" Type="http://schemas.openxmlformats.org/officeDocument/2006/relationships/customXml" Target="../ink/ink1234.xml"/><Relationship Id="rId18" Type="http://schemas.openxmlformats.org/officeDocument/2006/relationships/customXml" Target="../ink/ink1045.xml"/><Relationship Id="rId39" Type="http://schemas.openxmlformats.org/officeDocument/2006/relationships/image" Target="../media/image9560.png"/><Relationship Id="rId286" Type="http://schemas.openxmlformats.org/officeDocument/2006/relationships/customXml" Target="../ink/ink1166.xml"/><Relationship Id="rId451" Type="http://schemas.openxmlformats.org/officeDocument/2006/relationships/image" Target="../media/image1048.png"/><Relationship Id="rId472" Type="http://schemas.openxmlformats.org/officeDocument/2006/relationships/customXml" Target="../ink/ink1255.xml"/><Relationship Id="rId493" Type="http://schemas.openxmlformats.org/officeDocument/2006/relationships/image" Target="../media/image1167.png"/><Relationship Id="rId507" Type="http://schemas.openxmlformats.org/officeDocument/2006/relationships/image" Target="../media/image1174.png"/><Relationship Id="rId50" Type="http://schemas.openxmlformats.org/officeDocument/2006/relationships/customXml" Target="../ink/ink1058.xml"/><Relationship Id="rId104" Type="http://schemas.openxmlformats.org/officeDocument/2006/relationships/customXml" Target="../ink/ink1084.xml"/><Relationship Id="rId125" Type="http://schemas.openxmlformats.org/officeDocument/2006/relationships/image" Target="../media/image999.png"/><Relationship Id="rId146" Type="http://schemas.openxmlformats.org/officeDocument/2006/relationships/customXml" Target="../ink/ink1105.xml"/><Relationship Id="rId167" Type="http://schemas.openxmlformats.org/officeDocument/2006/relationships/image" Target="../media/image1020.png"/><Relationship Id="rId188" Type="http://schemas.openxmlformats.org/officeDocument/2006/relationships/customXml" Target="../ink/ink1124.xml"/><Relationship Id="rId311" Type="http://schemas.openxmlformats.org/officeDocument/2006/relationships/image" Target="../media/image1092.png"/><Relationship Id="rId332" Type="http://schemas.openxmlformats.org/officeDocument/2006/relationships/customXml" Target="../ink/ink1189.xml"/><Relationship Id="rId353" Type="http://schemas.openxmlformats.org/officeDocument/2006/relationships/image" Target="../media/image1113.png"/><Relationship Id="rId374" Type="http://schemas.openxmlformats.org/officeDocument/2006/relationships/customXml" Target="../ink/ink1210.xml"/><Relationship Id="rId395" Type="http://schemas.openxmlformats.org/officeDocument/2006/relationships/image" Target="../media/image1134.png"/><Relationship Id="rId409" Type="http://schemas.openxmlformats.org/officeDocument/2006/relationships/image" Target="../media/image1141.png"/><Relationship Id="rId71" Type="http://schemas.openxmlformats.org/officeDocument/2006/relationships/image" Target="../media/image972.png"/><Relationship Id="rId92" Type="http://schemas.openxmlformats.org/officeDocument/2006/relationships/customXml" Target="../ink/ink1078.xml"/><Relationship Id="rId213" Type="http://schemas.openxmlformats.org/officeDocument/2006/relationships/image" Target="../media/image1043.png"/><Relationship Id="rId234" Type="http://schemas.openxmlformats.org/officeDocument/2006/relationships/customXml" Target="../ink/ink1143.xml"/><Relationship Id="rId2" Type="http://schemas.openxmlformats.org/officeDocument/2006/relationships/customXml" Target="../ink/ink1037.xml"/><Relationship Id="rId29" Type="http://schemas.openxmlformats.org/officeDocument/2006/relationships/image" Target="../media/image9510.png"/><Relationship Id="rId255" Type="http://schemas.openxmlformats.org/officeDocument/2006/relationships/image" Target="../media/image1064.png"/><Relationship Id="rId276" Type="http://schemas.openxmlformats.org/officeDocument/2006/relationships/customXml" Target="../ink/ink1161.xml"/><Relationship Id="rId297" Type="http://schemas.openxmlformats.org/officeDocument/2006/relationships/image" Target="../media/image1085.png"/><Relationship Id="rId441" Type="http://schemas.openxmlformats.org/officeDocument/2006/relationships/image" Target="../media/image1024.png"/><Relationship Id="rId462" Type="http://schemas.openxmlformats.org/officeDocument/2006/relationships/customXml" Target="../ink/ink1250.xml"/><Relationship Id="rId483" Type="http://schemas.openxmlformats.org/officeDocument/2006/relationships/image" Target="../media/image1162.png"/><Relationship Id="rId40" Type="http://schemas.openxmlformats.org/officeDocument/2006/relationships/customXml" Target="../ink/ink1056.xml"/><Relationship Id="rId115" Type="http://schemas.openxmlformats.org/officeDocument/2006/relationships/image" Target="../media/image994.png"/><Relationship Id="rId136" Type="http://schemas.openxmlformats.org/officeDocument/2006/relationships/customXml" Target="../ink/ink1100.xml"/><Relationship Id="rId157" Type="http://schemas.openxmlformats.org/officeDocument/2006/relationships/image" Target="../media/image1015.png"/><Relationship Id="rId301" Type="http://schemas.openxmlformats.org/officeDocument/2006/relationships/image" Target="../media/image1087.png"/><Relationship Id="rId322" Type="http://schemas.openxmlformats.org/officeDocument/2006/relationships/customXml" Target="../ink/ink1184.xml"/><Relationship Id="rId343" Type="http://schemas.openxmlformats.org/officeDocument/2006/relationships/image" Target="../media/image1108.png"/><Relationship Id="rId364" Type="http://schemas.openxmlformats.org/officeDocument/2006/relationships/customXml" Target="../ink/ink1205.xml"/><Relationship Id="rId61" Type="http://schemas.openxmlformats.org/officeDocument/2006/relationships/image" Target="../media/image967.png"/><Relationship Id="rId82" Type="http://schemas.openxmlformats.org/officeDocument/2006/relationships/customXml" Target="../ink/ink1074.xml"/><Relationship Id="rId199" Type="http://schemas.openxmlformats.org/officeDocument/2006/relationships/image" Target="../media/image1036.png"/><Relationship Id="rId203" Type="http://schemas.openxmlformats.org/officeDocument/2006/relationships/image" Target="../media/image1038.png"/><Relationship Id="rId385" Type="http://schemas.openxmlformats.org/officeDocument/2006/relationships/image" Target="../media/image1129.png"/><Relationship Id="rId19" Type="http://schemas.openxmlformats.org/officeDocument/2006/relationships/image" Target="../media/image9460.png"/><Relationship Id="rId245" Type="http://schemas.openxmlformats.org/officeDocument/2006/relationships/image" Target="../media/image1059.png"/><Relationship Id="rId287" Type="http://schemas.openxmlformats.org/officeDocument/2006/relationships/image" Target="../media/image1080.png"/><Relationship Id="rId410" Type="http://schemas.openxmlformats.org/officeDocument/2006/relationships/customXml" Target="../ink/ink1227.xml"/><Relationship Id="rId431" Type="http://schemas.openxmlformats.org/officeDocument/2006/relationships/image" Target="../media/image1152.png"/><Relationship Id="rId452" Type="http://schemas.openxmlformats.org/officeDocument/2006/relationships/customXml" Target="../ink/ink1245.xml"/><Relationship Id="rId473" Type="http://schemas.openxmlformats.org/officeDocument/2006/relationships/image" Target="../media/image1157.png"/><Relationship Id="rId494" Type="http://schemas.openxmlformats.org/officeDocument/2006/relationships/customXml" Target="../ink/ink1266.xml"/><Relationship Id="rId508" Type="http://schemas.openxmlformats.org/officeDocument/2006/relationships/customXml" Target="../ink/ink1273.xml"/><Relationship Id="rId30" Type="http://schemas.openxmlformats.org/officeDocument/2006/relationships/customXml" Target="../ink/ink1051.xml"/><Relationship Id="rId105" Type="http://schemas.openxmlformats.org/officeDocument/2006/relationships/image" Target="../media/image989.png"/><Relationship Id="rId126" Type="http://schemas.openxmlformats.org/officeDocument/2006/relationships/customXml" Target="../ink/ink1095.xml"/><Relationship Id="rId147" Type="http://schemas.openxmlformats.org/officeDocument/2006/relationships/image" Target="../media/image1010.png"/><Relationship Id="rId168" Type="http://schemas.openxmlformats.org/officeDocument/2006/relationships/customXml" Target="../ink/ink1116.xml"/><Relationship Id="rId312" Type="http://schemas.openxmlformats.org/officeDocument/2006/relationships/customXml" Target="../ink/ink1179.xml"/><Relationship Id="rId333" Type="http://schemas.openxmlformats.org/officeDocument/2006/relationships/image" Target="../media/image1103.png"/><Relationship Id="rId354" Type="http://schemas.openxmlformats.org/officeDocument/2006/relationships/customXml" Target="../ink/ink1200.xml"/><Relationship Id="rId51" Type="http://schemas.openxmlformats.org/officeDocument/2006/relationships/image" Target="../media/image962.png"/><Relationship Id="rId72" Type="http://schemas.openxmlformats.org/officeDocument/2006/relationships/customXml" Target="../ink/ink1069.xml"/><Relationship Id="rId93" Type="http://schemas.openxmlformats.org/officeDocument/2006/relationships/image" Target="../media/image983.png"/><Relationship Id="rId189" Type="http://schemas.openxmlformats.org/officeDocument/2006/relationships/image" Target="../media/image1031.png"/><Relationship Id="rId375" Type="http://schemas.openxmlformats.org/officeDocument/2006/relationships/image" Target="../media/image1124.png"/><Relationship Id="rId396" Type="http://schemas.openxmlformats.org/officeDocument/2006/relationships/customXml" Target="../ink/ink1221.xml"/><Relationship Id="rId3" Type="http://schemas.openxmlformats.org/officeDocument/2006/relationships/image" Target="../media/image9380.png"/><Relationship Id="rId214" Type="http://schemas.openxmlformats.org/officeDocument/2006/relationships/customXml" Target="../ink/ink1136.xml"/><Relationship Id="rId235" Type="http://schemas.openxmlformats.org/officeDocument/2006/relationships/image" Target="../media/image1054.png"/><Relationship Id="rId256" Type="http://schemas.openxmlformats.org/officeDocument/2006/relationships/customXml" Target="../ink/ink1154.xml"/><Relationship Id="rId277" Type="http://schemas.openxmlformats.org/officeDocument/2006/relationships/image" Target="../media/image1075.png"/><Relationship Id="rId298" Type="http://schemas.openxmlformats.org/officeDocument/2006/relationships/customXml" Target="../ink/ink1172.xml"/><Relationship Id="rId400" Type="http://schemas.openxmlformats.org/officeDocument/2006/relationships/customXml" Target="../ink/ink1223.xml"/><Relationship Id="rId442" Type="http://schemas.openxmlformats.org/officeDocument/2006/relationships/customXml" Target="../ink/ink1240.xml"/><Relationship Id="rId463" Type="http://schemas.openxmlformats.org/officeDocument/2006/relationships/image" Target="../media/image1147.png"/><Relationship Id="rId484" Type="http://schemas.openxmlformats.org/officeDocument/2006/relationships/customXml" Target="../ink/ink1261.xml"/><Relationship Id="rId116" Type="http://schemas.openxmlformats.org/officeDocument/2006/relationships/customXml" Target="../ink/ink1090.xml"/><Relationship Id="rId137" Type="http://schemas.openxmlformats.org/officeDocument/2006/relationships/image" Target="../media/image1005.png"/><Relationship Id="rId158" Type="http://schemas.openxmlformats.org/officeDocument/2006/relationships/customXml" Target="../ink/ink1111.xml"/><Relationship Id="rId302" Type="http://schemas.openxmlformats.org/officeDocument/2006/relationships/customXml" Target="../ink/ink1174.xml"/><Relationship Id="rId323" Type="http://schemas.openxmlformats.org/officeDocument/2006/relationships/image" Target="../media/image1098.png"/><Relationship Id="rId344" Type="http://schemas.openxmlformats.org/officeDocument/2006/relationships/customXml" Target="../ink/ink1195.xml"/><Relationship Id="rId20" Type="http://schemas.openxmlformats.org/officeDocument/2006/relationships/customXml" Target="../ink/ink1046.xml"/><Relationship Id="rId41" Type="http://schemas.openxmlformats.org/officeDocument/2006/relationships/image" Target="../media/image9570.png"/><Relationship Id="rId62" Type="http://schemas.openxmlformats.org/officeDocument/2006/relationships/customXml" Target="../ink/ink1064.xml"/><Relationship Id="rId179" Type="http://schemas.openxmlformats.org/officeDocument/2006/relationships/image" Target="../media/image1026.png"/><Relationship Id="rId365" Type="http://schemas.openxmlformats.org/officeDocument/2006/relationships/image" Target="../media/image1119.png"/><Relationship Id="rId386" Type="http://schemas.openxmlformats.org/officeDocument/2006/relationships/customXml" Target="../ink/ink1216.xml"/><Relationship Id="rId190" Type="http://schemas.openxmlformats.org/officeDocument/2006/relationships/customXml" Target="../ink/ink1125.xml"/><Relationship Id="rId204" Type="http://schemas.openxmlformats.org/officeDocument/2006/relationships/customXml" Target="../ink/ink1132.xml"/><Relationship Id="rId225" Type="http://schemas.openxmlformats.org/officeDocument/2006/relationships/image" Target="../media/image1049.png"/><Relationship Id="rId246" Type="http://schemas.openxmlformats.org/officeDocument/2006/relationships/customXml" Target="../ink/ink1149.xml"/><Relationship Id="rId267" Type="http://schemas.openxmlformats.org/officeDocument/2006/relationships/image" Target="../media/image1070.png"/><Relationship Id="rId288" Type="http://schemas.openxmlformats.org/officeDocument/2006/relationships/customXml" Target="../ink/ink1167.xml"/><Relationship Id="rId411" Type="http://schemas.openxmlformats.org/officeDocument/2006/relationships/image" Target="../media/image1142.png"/><Relationship Id="rId432" Type="http://schemas.openxmlformats.org/officeDocument/2006/relationships/customXml" Target="../ink/ink1235.xml"/><Relationship Id="rId453" Type="http://schemas.openxmlformats.org/officeDocument/2006/relationships/image" Target="../media/image1067.png"/><Relationship Id="rId474" Type="http://schemas.openxmlformats.org/officeDocument/2006/relationships/customXml" Target="../ink/ink1256.xml"/><Relationship Id="rId509" Type="http://schemas.openxmlformats.org/officeDocument/2006/relationships/image" Target="../media/image1175.png"/><Relationship Id="rId106" Type="http://schemas.openxmlformats.org/officeDocument/2006/relationships/customXml" Target="../ink/ink1085.xml"/><Relationship Id="rId127" Type="http://schemas.openxmlformats.org/officeDocument/2006/relationships/image" Target="../media/image1000.png"/><Relationship Id="rId313" Type="http://schemas.openxmlformats.org/officeDocument/2006/relationships/image" Target="../media/image1093.png"/><Relationship Id="rId495" Type="http://schemas.openxmlformats.org/officeDocument/2006/relationships/image" Target="../media/image1168.png"/><Relationship Id="rId10" Type="http://schemas.openxmlformats.org/officeDocument/2006/relationships/customXml" Target="../ink/ink1041.xml"/><Relationship Id="rId31" Type="http://schemas.openxmlformats.org/officeDocument/2006/relationships/image" Target="../media/image9520.png"/><Relationship Id="rId52" Type="http://schemas.openxmlformats.org/officeDocument/2006/relationships/customXml" Target="../ink/ink1059.xml"/><Relationship Id="rId73" Type="http://schemas.openxmlformats.org/officeDocument/2006/relationships/image" Target="../media/image973.png"/><Relationship Id="rId94" Type="http://schemas.openxmlformats.org/officeDocument/2006/relationships/customXml" Target="../ink/ink1079.xml"/><Relationship Id="rId148" Type="http://schemas.openxmlformats.org/officeDocument/2006/relationships/customXml" Target="../ink/ink1106.xml"/><Relationship Id="rId169" Type="http://schemas.openxmlformats.org/officeDocument/2006/relationships/image" Target="../media/image1021.png"/><Relationship Id="rId334" Type="http://schemas.openxmlformats.org/officeDocument/2006/relationships/customXml" Target="../ink/ink1190.xml"/><Relationship Id="rId355" Type="http://schemas.openxmlformats.org/officeDocument/2006/relationships/image" Target="../media/image1114.png"/><Relationship Id="rId376" Type="http://schemas.openxmlformats.org/officeDocument/2006/relationships/customXml" Target="../ink/ink1211.xml"/><Relationship Id="rId397" Type="http://schemas.openxmlformats.org/officeDocument/2006/relationships/image" Target="../media/image1135.png"/><Relationship Id="rId4" Type="http://schemas.openxmlformats.org/officeDocument/2006/relationships/customXml" Target="../ink/ink1038.xml"/><Relationship Id="rId180" Type="http://schemas.openxmlformats.org/officeDocument/2006/relationships/customXml" Target="../ink/ink1120.xml"/><Relationship Id="rId215" Type="http://schemas.openxmlformats.org/officeDocument/2006/relationships/image" Target="../media/image1044.png"/><Relationship Id="rId236" Type="http://schemas.openxmlformats.org/officeDocument/2006/relationships/customXml" Target="../ink/ink1144.xml"/><Relationship Id="rId257" Type="http://schemas.openxmlformats.org/officeDocument/2006/relationships/image" Target="../media/image1065.png"/><Relationship Id="rId278" Type="http://schemas.openxmlformats.org/officeDocument/2006/relationships/customXml" Target="../ink/ink1162.xml"/><Relationship Id="rId401" Type="http://schemas.openxmlformats.org/officeDocument/2006/relationships/image" Target="../media/image1137.png"/><Relationship Id="rId443" Type="http://schemas.openxmlformats.org/officeDocument/2006/relationships/image" Target="../media/image1025.png"/><Relationship Id="rId464" Type="http://schemas.openxmlformats.org/officeDocument/2006/relationships/customXml" Target="../ink/ink1251.xml"/><Relationship Id="rId303" Type="http://schemas.openxmlformats.org/officeDocument/2006/relationships/image" Target="../media/image1088.png"/><Relationship Id="rId485" Type="http://schemas.openxmlformats.org/officeDocument/2006/relationships/image" Target="../media/image1163.png"/><Relationship Id="rId42" Type="http://schemas.openxmlformats.org/officeDocument/2006/relationships/customXml" Target="../ink/ink1057.xml"/><Relationship Id="rId138" Type="http://schemas.openxmlformats.org/officeDocument/2006/relationships/customXml" Target="../ink/ink1101.xml"/><Relationship Id="rId345" Type="http://schemas.openxmlformats.org/officeDocument/2006/relationships/image" Target="../media/image1109.png"/><Relationship Id="rId387" Type="http://schemas.openxmlformats.org/officeDocument/2006/relationships/image" Target="../media/image1130.png"/><Relationship Id="rId510" Type="http://schemas.openxmlformats.org/officeDocument/2006/relationships/customXml" Target="../ink/ink1274.xml"/><Relationship Id="rId191" Type="http://schemas.openxmlformats.org/officeDocument/2006/relationships/image" Target="../media/image1032.png"/><Relationship Id="rId205" Type="http://schemas.openxmlformats.org/officeDocument/2006/relationships/image" Target="../media/image1039.png"/><Relationship Id="rId247" Type="http://schemas.openxmlformats.org/officeDocument/2006/relationships/image" Target="../media/image1060.png"/><Relationship Id="rId412" Type="http://schemas.openxmlformats.org/officeDocument/2006/relationships/customXml" Target="../ink/ink1228.xml"/><Relationship Id="rId107" Type="http://schemas.openxmlformats.org/officeDocument/2006/relationships/image" Target="../media/image990.png"/><Relationship Id="rId289" Type="http://schemas.openxmlformats.org/officeDocument/2006/relationships/image" Target="../media/image1081.png"/><Relationship Id="rId454" Type="http://schemas.openxmlformats.org/officeDocument/2006/relationships/customXml" Target="../ink/ink1246.xml"/><Relationship Id="rId496" Type="http://schemas.openxmlformats.org/officeDocument/2006/relationships/customXml" Target="../ink/ink1267.xml"/><Relationship Id="rId11" Type="http://schemas.openxmlformats.org/officeDocument/2006/relationships/image" Target="../media/image9420.png"/><Relationship Id="rId53" Type="http://schemas.openxmlformats.org/officeDocument/2006/relationships/image" Target="../media/image963.png"/><Relationship Id="rId149" Type="http://schemas.openxmlformats.org/officeDocument/2006/relationships/image" Target="../media/image1011.png"/><Relationship Id="rId314" Type="http://schemas.openxmlformats.org/officeDocument/2006/relationships/customXml" Target="../ink/ink1180.xml"/><Relationship Id="rId356" Type="http://schemas.openxmlformats.org/officeDocument/2006/relationships/customXml" Target="../ink/ink1201.xml"/><Relationship Id="rId398" Type="http://schemas.openxmlformats.org/officeDocument/2006/relationships/customXml" Target="../ink/ink1222.xml"/><Relationship Id="rId95" Type="http://schemas.openxmlformats.org/officeDocument/2006/relationships/image" Target="../media/image984.png"/><Relationship Id="rId160" Type="http://schemas.openxmlformats.org/officeDocument/2006/relationships/customXml" Target="../ink/ink1112.xml"/><Relationship Id="rId216" Type="http://schemas.openxmlformats.org/officeDocument/2006/relationships/customXml" Target="../ink/ink1137.xml"/><Relationship Id="rId258" Type="http://schemas.openxmlformats.org/officeDocument/2006/relationships/customXml" Target="../ink/ink1155.xml"/><Relationship Id="rId465" Type="http://schemas.openxmlformats.org/officeDocument/2006/relationships/image" Target="../media/image1148.png"/><Relationship Id="rId22" Type="http://schemas.openxmlformats.org/officeDocument/2006/relationships/customXml" Target="../ink/ink1047.xml"/><Relationship Id="rId64" Type="http://schemas.openxmlformats.org/officeDocument/2006/relationships/customXml" Target="../ink/ink1065.xml"/><Relationship Id="rId118" Type="http://schemas.openxmlformats.org/officeDocument/2006/relationships/customXml" Target="../ink/ink1091.xml"/><Relationship Id="rId325" Type="http://schemas.openxmlformats.org/officeDocument/2006/relationships/image" Target="../media/image1099.png"/><Relationship Id="rId367" Type="http://schemas.openxmlformats.org/officeDocument/2006/relationships/image" Target="../media/image1120.png"/><Relationship Id="rId171" Type="http://schemas.openxmlformats.org/officeDocument/2006/relationships/image" Target="../media/image1022.png"/><Relationship Id="rId227" Type="http://schemas.openxmlformats.org/officeDocument/2006/relationships/image" Target="../media/image1050.png"/><Relationship Id="rId269" Type="http://schemas.openxmlformats.org/officeDocument/2006/relationships/image" Target="../media/image1071.png"/><Relationship Id="rId434" Type="http://schemas.openxmlformats.org/officeDocument/2006/relationships/customXml" Target="../ink/ink1236.xml"/><Relationship Id="rId476" Type="http://schemas.openxmlformats.org/officeDocument/2006/relationships/customXml" Target="../ink/ink1257.xml"/><Relationship Id="rId33" Type="http://schemas.openxmlformats.org/officeDocument/2006/relationships/image" Target="../media/image9530.png"/><Relationship Id="rId129" Type="http://schemas.openxmlformats.org/officeDocument/2006/relationships/image" Target="../media/image1001.png"/><Relationship Id="rId280" Type="http://schemas.openxmlformats.org/officeDocument/2006/relationships/customXml" Target="../ink/ink1163.xml"/><Relationship Id="rId336" Type="http://schemas.openxmlformats.org/officeDocument/2006/relationships/customXml" Target="../ink/ink1191.xml"/><Relationship Id="rId501" Type="http://schemas.openxmlformats.org/officeDocument/2006/relationships/image" Target="../media/image1171.png"/><Relationship Id="rId75" Type="http://schemas.openxmlformats.org/officeDocument/2006/relationships/image" Target="../media/image974.png"/><Relationship Id="rId140" Type="http://schemas.openxmlformats.org/officeDocument/2006/relationships/customXml" Target="../ink/ink1102.xml"/><Relationship Id="rId182" Type="http://schemas.openxmlformats.org/officeDocument/2006/relationships/customXml" Target="../ink/ink1121.xml"/><Relationship Id="rId378" Type="http://schemas.openxmlformats.org/officeDocument/2006/relationships/customXml" Target="../ink/ink1212.xml"/><Relationship Id="rId403" Type="http://schemas.openxmlformats.org/officeDocument/2006/relationships/image" Target="../media/image1138.png"/><Relationship Id="rId6" Type="http://schemas.openxmlformats.org/officeDocument/2006/relationships/customXml" Target="../ink/ink1039.xml"/><Relationship Id="rId238" Type="http://schemas.openxmlformats.org/officeDocument/2006/relationships/customXml" Target="../ink/ink1145.xml"/><Relationship Id="rId445" Type="http://schemas.openxmlformats.org/officeDocument/2006/relationships/image" Target="../media/image1042.png"/><Relationship Id="rId487" Type="http://schemas.openxmlformats.org/officeDocument/2006/relationships/image" Target="../media/image1164.png"/><Relationship Id="rId291" Type="http://schemas.openxmlformats.org/officeDocument/2006/relationships/image" Target="../media/image1082.png"/><Relationship Id="rId305" Type="http://schemas.openxmlformats.org/officeDocument/2006/relationships/image" Target="../media/image1089.png"/><Relationship Id="rId347" Type="http://schemas.openxmlformats.org/officeDocument/2006/relationships/image" Target="../media/image1110.png"/><Relationship Id="rId512" Type="http://schemas.openxmlformats.org/officeDocument/2006/relationships/customXml" Target="../ink/ink1275.xml"/><Relationship Id="rId86" Type="http://schemas.openxmlformats.org/officeDocument/2006/relationships/customXml" Target="../ink/ink1075.xml"/><Relationship Id="rId151" Type="http://schemas.openxmlformats.org/officeDocument/2006/relationships/image" Target="../media/image1012.png"/><Relationship Id="rId389" Type="http://schemas.openxmlformats.org/officeDocument/2006/relationships/image" Target="../media/image1131.png"/><Relationship Id="rId193" Type="http://schemas.openxmlformats.org/officeDocument/2006/relationships/image" Target="../media/image1033.png"/><Relationship Id="rId207" Type="http://schemas.openxmlformats.org/officeDocument/2006/relationships/image" Target="../media/image1040.png"/><Relationship Id="rId249" Type="http://schemas.openxmlformats.org/officeDocument/2006/relationships/image" Target="../media/image1061.png"/><Relationship Id="rId414" Type="http://schemas.openxmlformats.org/officeDocument/2006/relationships/customXml" Target="../ink/ink1229.xml"/><Relationship Id="rId456" Type="http://schemas.openxmlformats.org/officeDocument/2006/relationships/customXml" Target="../ink/ink1247.xml"/><Relationship Id="rId498" Type="http://schemas.openxmlformats.org/officeDocument/2006/relationships/customXml" Target="../ink/ink1268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830.png"/><Relationship Id="rId299" Type="http://schemas.openxmlformats.org/officeDocument/2006/relationships/image" Target="../media/image11740.png"/><Relationship Id="rId303" Type="http://schemas.openxmlformats.org/officeDocument/2006/relationships/image" Target="../media/image11760.png"/><Relationship Id="rId21" Type="http://schemas.openxmlformats.org/officeDocument/2006/relationships/image" Target="../media/image11631.png"/><Relationship Id="rId42" Type="http://schemas.openxmlformats.org/officeDocument/2006/relationships/customXml" Target="../ink/ink1296.xml"/><Relationship Id="rId63" Type="http://schemas.openxmlformats.org/officeDocument/2006/relationships/image" Target="../media/image1184.png"/><Relationship Id="rId84" Type="http://schemas.openxmlformats.org/officeDocument/2006/relationships/customXml" Target="../ink/ink1317.xml"/><Relationship Id="rId138" Type="http://schemas.openxmlformats.org/officeDocument/2006/relationships/customXml" Target="../ink/ink1344.xml"/><Relationship Id="rId159" Type="http://schemas.openxmlformats.org/officeDocument/2006/relationships/image" Target="../media/image1213.png"/><Relationship Id="rId324" Type="http://schemas.openxmlformats.org/officeDocument/2006/relationships/customXml" Target="../ink/ink1437.xml"/><Relationship Id="rId345" Type="http://schemas.openxmlformats.org/officeDocument/2006/relationships/image" Target="../media/image1248.png"/><Relationship Id="rId170" Type="http://schemas.openxmlformats.org/officeDocument/2006/relationships/customXml" Target="../ink/ink1360.xml"/><Relationship Id="rId191" Type="http://schemas.openxmlformats.org/officeDocument/2006/relationships/image" Target="../media/image1229.png"/><Relationship Id="rId205" Type="http://schemas.openxmlformats.org/officeDocument/2006/relationships/image" Target="../media/image1236.png"/><Relationship Id="rId226" Type="http://schemas.openxmlformats.org/officeDocument/2006/relationships/customXml" Target="../ink/ink1388.xml"/><Relationship Id="rId247" Type="http://schemas.openxmlformats.org/officeDocument/2006/relationships/image" Target="../media/image11480.png"/><Relationship Id="rId107" Type="http://schemas.openxmlformats.org/officeDocument/2006/relationships/image" Target="../media/image10780.png"/><Relationship Id="rId268" Type="http://schemas.openxmlformats.org/officeDocument/2006/relationships/customXml" Target="../ink/ink1409.xml"/><Relationship Id="rId289" Type="http://schemas.openxmlformats.org/officeDocument/2006/relationships/image" Target="../media/image11690.png"/><Relationship Id="rId11" Type="http://schemas.openxmlformats.org/officeDocument/2006/relationships/image" Target="../media/image11580.png"/><Relationship Id="rId32" Type="http://schemas.openxmlformats.org/officeDocument/2006/relationships/customXml" Target="../ink/ink1291.xml"/><Relationship Id="rId53" Type="http://schemas.openxmlformats.org/officeDocument/2006/relationships/image" Target="../media/image1179.png"/><Relationship Id="rId74" Type="http://schemas.openxmlformats.org/officeDocument/2006/relationships/customXml" Target="../ink/ink1312.xml"/><Relationship Id="rId128" Type="http://schemas.openxmlformats.org/officeDocument/2006/relationships/customXml" Target="../ink/ink1339.xml"/><Relationship Id="rId149" Type="http://schemas.openxmlformats.org/officeDocument/2006/relationships/image" Target="../media/image1208.png"/><Relationship Id="rId314" Type="http://schemas.openxmlformats.org/officeDocument/2006/relationships/customXml" Target="../ink/ink1432.xml"/><Relationship Id="rId335" Type="http://schemas.openxmlformats.org/officeDocument/2006/relationships/image" Target="../media/image11920.png"/><Relationship Id="rId356" Type="http://schemas.openxmlformats.org/officeDocument/2006/relationships/customXml" Target="../ink/ink1453.xml"/><Relationship Id="rId5" Type="http://schemas.openxmlformats.org/officeDocument/2006/relationships/image" Target="../media/image11551.png"/><Relationship Id="rId95" Type="http://schemas.openxmlformats.org/officeDocument/2006/relationships/image" Target="../media/image10720.png"/><Relationship Id="rId160" Type="http://schemas.openxmlformats.org/officeDocument/2006/relationships/customXml" Target="../ink/ink1355.xml"/><Relationship Id="rId181" Type="http://schemas.openxmlformats.org/officeDocument/2006/relationships/image" Target="../media/image1224.png"/><Relationship Id="rId216" Type="http://schemas.openxmlformats.org/officeDocument/2006/relationships/customXml" Target="../ink/ink1383.xml"/><Relationship Id="rId237" Type="http://schemas.openxmlformats.org/officeDocument/2006/relationships/image" Target="../media/image11430.png"/><Relationship Id="rId258" Type="http://schemas.openxmlformats.org/officeDocument/2006/relationships/customXml" Target="../ink/ink1404.xml"/><Relationship Id="rId279" Type="http://schemas.openxmlformats.org/officeDocument/2006/relationships/image" Target="../media/image11640.png"/><Relationship Id="rId22" Type="http://schemas.openxmlformats.org/officeDocument/2006/relationships/customXml" Target="../ink/ink1286.xml"/><Relationship Id="rId43" Type="http://schemas.openxmlformats.org/officeDocument/2006/relationships/image" Target="../media/image11741.png"/><Relationship Id="rId64" Type="http://schemas.openxmlformats.org/officeDocument/2006/relationships/customXml" Target="../ink/ink1307.xml"/><Relationship Id="rId118" Type="http://schemas.openxmlformats.org/officeDocument/2006/relationships/customXml" Target="../ink/ink1334.xml"/><Relationship Id="rId139" Type="http://schemas.openxmlformats.org/officeDocument/2006/relationships/image" Target="../media/image1203.png"/><Relationship Id="rId290" Type="http://schemas.openxmlformats.org/officeDocument/2006/relationships/customXml" Target="../ink/ink1420.xml"/><Relationship Id="rId304" Type="http://schemas.openxmlformats.org/officeDocument/2006/relationships/customXml" Target="../ink/ink1427.xml"/><Relationship Id="rId325" Type="http://schemas.openxmlformats.org/officeDocument/2006/relationships/image" Target="../media/image11870.png"/><Relationship Id="rId346" Type="http://schemas.openxmlformats.org/officeDocument/2006/relationships/customXml" Target="../ink/ink1448.xml"/><Relationship Id="rId85" Type="http://schemas.openxmlformats.org/officeDocument/2006/relationships/image" Target="../media/image1195.png"/><Relationship Id="rId150" Type="http://schemas.openxmlformats.org/officeDocument/2006/relationships/customXml" Target="../ink/ink1350.xml"/><Relationship Id="rId171" Type="http://schemas.openxmlformats.org/officeDocument/2006/relationships/image" Target="../media/image1219.png"/><Relationship Id="rId192" Type="http://schemas.openxmlformats.org/officeDocument/2006/relationships/customXml" Target="../ink/ink1371.xml"/><Relationship Id="rId206" Type="http://schemas.openxmlformats.org/officeDocument/2006/relationships/customXml" Target="../ink/ink1378.xml"/><Relationship Id="rId227" Type="http://schemas.openxmlformats.org/officeDocument/2006/relationships/image" Target="../media/image11380.png"/><Relationship Id="rId248" Type="http://schemas.openxmlformats.org/officeDocument/2006/relationships/customXml" Target="../ink/ink1399.xml"/><Relationship Id="rId269" Type="http://schemas.openxmlformats.org/officeDocument/2006/relationships/image" Target="../media/image1244.png"/><Relationship Id="rId12" Type="http://schemas.openxmlformats.org/officeDocument/2006/relationships/customXml" Target="../ink/ink1281.xml"/><Relationship Id="rId33" Type="http://schemas.openxmlformats.org/officeDocument/2006/relationships/image" Target="../media/image11691.png"/><Relationship Id="rId108" Type="http://schemas.openxmlformats.org/officeDocument/2006/relationships/customXml" Target="../ink/ink1329.xml"/><Relationship Id="rId129" Type="http://schemas.openxmlformats.org/officeDocument/2006/relationships/image" Target="../media/image10890.png"/><Relationship Id="rId280" Type="http://schemas.openxmlformats.org/officeDocument/2006/relationships/customXml" Target="../ink/ink1415.xml"/><Relationship Id="rId315" Type="http://schemas.openxmlformats.org/officeDocument/2006/relationships/image" Target="../media/image11820.png"/><Relationship Id="rId336" Type="http://schemas.openxmlformats.org/officeDocument/2006/relationships/customXml" Target="../ink/ink1443.xml"/><Relationship Id="rId357" Type="http://schemas.openxmlformats.org/officeDocument/2006/relationships/image" Target="../media/image1254.png"/><Relationship Id="rId54" Type="http://schemas.openxmlformats.org/officeDocument/2006/relationships/customXml" Target="../ink/ink1302.xml"/><Relationship Id="rId75" Type="http://schemas.openxmlformats.org/officeDocument/2006/relationships/image" Target="../media/image1190.png"/><Relationship Id="rId96" Type="http://schemas.openxmlformats.org/officeDocument/2006/relationships/customXml" Target="../ink/ink1323.xml"/><Relationship Id="rId140" Type="http://schemas.openxmlformats.org/officeDocument/2006/relationships/customXml" Target="../ink/ink1345.xml"/><Relationship Id="rId161" Type="http://schemas.openxmlformats.org/officeDocument/2006/relationships/image" Target="../media/image1214.png"/><Relationship Id="rId182" Type="http://schemas.openxmlformats.org/officeDocument/2006/relationships/customXml" Target="../ink/ink1366.xml"/><Relationship Id="rId217" Type="http://schemas.openxmlformats.org/officeDocument/2006/relationships/image" Target="../media/image11330.png"/><Relationship Id="rId6" Type="http://schemas.openxmlformats.org/officeDocument/2006/relationships/customXml" Target="../ink/ink1278.xml"/><Relationship Id="rId238" Type="http://schemas.openxmlformats.org/officeDocument/2006/relationships/customXml" Target="../ink/ink1394.xml"/><Relationship Id="rId259" Type="http://schemas.openxmlformats.org/officeDocument/2006/relationships/image" Target="../media/image11540.png"/><Relationship Id="rId23" Type="http://schemas.openxmlformats.org/officeDocument/2006/relationships/image" Target="../media/image11641.png"/><Relationship Id="rId119" Type="http://schemas.openxmlformats.org/officeDocument/2006/relationships/image" Target="../media/image10840.png"/><Relationship Id="rId270" Type="http://schemas.openxmlformats.org/officeDocument/2006/relationships/customXml" Target="../ink/ink1410.xml"/><Relationship Id="rId291" Type="http://schemas.openxmlformats.org/officeDocument/2006/relationships/image" Target="../media/image11700.png"/><Relationship Id="rId305" Type="http://schemas.openxmlformats.org/officeDocument/2006/relationships/image" Target="../media/image11770.png"/><Relationship Id="rId326" Type="http://schemas.openxmlformats.org/officeDocument/2006/relationships/customXml" Target="../ink/ink1438.xml"/><Relationship Id="rId347" Type="http://schemas.openxmlformats.org/officeDocument/2006/relationships/image" Target="../media/image1249.png"/><Relationship Id="rId44" Type="http://schemas.openxmlformats.org/officeDocument/2006/relationships/customXml" Target="../ink/ink1297.xml"/><Relationship Id="rId65" Type="http://schemas.openxmlformats.org/officeDocument/2006/relationships/image" Target="../media/image1185.png"/><Relationship Id="rId86" Type="http://schemas.openxmlformats.org/officeDocument/2006/relationships/customXml" Target="../ink/ink1318.xml"/><Relationship Id="rId130" Type="http://schemas.openxmlformats.org/officeDocument/2006/relationships/customXml" Target="../ink/ink1340.xml"/><Relationship Id="rId151" Type="http://schemas.openxmlformats.org/officeDocument/2006/relationships/image" Target="../media/image1209.png"/><Relationship Id="rId172" Type="http://schemas.openxmlformats.org/officeDocument/2006/relationships/customXml" Target="../ink/ink1361.xml"/><Relationship Id="rId193" Type="http://schemas.openxmlformats.org/officeDocument/2006/relationships/image" Target="../media/image1230.png"/><Relationship Id="rId207" Type="http://schemas.openxmlformats.org/officeDocument/2006/relationships/image" Target="../media/image1237.png"/><Relationship Id="rId228" Type="http://schemas.openxmlformats.org/officeDocument/2006/relationships/customXml" Target="../ink/ink1389.xml"/><Relationship Id="rId249" Type="http://schemas.openxmlformats.org/officeDocument/2006/relationships/image" Target="../media/image11490.png"/><Relationship Id="rId13" Type="http://schemas.openxmlformats.org/officeDocument/2006/relationships/image" Target="../media/image11590.png"/><Relationship Id="rId109" Type="http://schemas.openxmlformats.org/officeDocument/2006/relationships/image" Target="../media/image10790.png"/><Relationship Id="rId260" Type="http://schemas.openxmlformats.org/officeDocument/2006/relationships/customXml" Target="../ink/ink1405.xml"/><Relationship Id="rId281" Type="http://schemas.openxmlformats.org/officeDocument/2006/relationships/image" Target="../media/image11650.png"/><Relationship Id="rId316" Type="http://schemas.openxmlformats.org/officeDocument/2006/relationships/customXml" Target="../ink/ink1433.xml"/><Relationship Id="rId337" Type="http://schemas.openxmlformats.org/officeDocument/2006/relationships/image" Target="../media/image11930.png"/><Relationship Id="rId34" Type="http://schemas.openxmlformats.org/officeDocument/2006/relationships/customXml" Target="../ink/ink1292.xml"/><Relationship Id="rId55" Type="http://schemas.openxmlformats.org/officeDocument/2006/relationships/image" Target="../media/image1180.png"/><Relationship Id="rId76" Type="http://schemas.openxmlformats.org/officeDocument/2006/relationships/customXml" Target="../ink/ink1313.xml"/><Relationship Id="rId97" Type="http://schemas.openxmlformats.org/officeDocument/2006/relationships/image" Target="../media/image10730.png"/><Relationship Id="rId120" Type="http://schemas.openxmlformats.org/officeDocument/2006/relationships/customXml" Target="../ink/ink1335.xml"/><Relationship Id="rId141" Type="http://schemas.openxmlformats.org/officeDocument/2006/relationships/image" Target="../media/image1204.png"/><Relationship Id="rId358" Type="http://schemas.openxmlformats.org/officeDocument/2006/relationships/customXml" Target="../ink/ink1454.xml"/><Relationship Id="rId7" Type="http://schemas.openxmlformats.org/officeDocument/2006/relationships/image" Target="../media/image11560.png"/><Relationship Id="rId162" Type="http://schemas.openxmlformats.org/officeDocument/2006/relationships/customXml" Target="../ink/ink1356.xml"/><Relationship Id="rId183" Type="http://schemas.openxmlformats.org/officeDocument/2006/relationships/image" Target="../media/image1225.png"/><Relationship Id="rId218" Type="http://schemas.openxmlformats.org/officeDocument/2006/relationships/customXml" Target="../ink/ink1384.xml"/><Relationship Id="rId239" Type="http://schemas.openxmlformats.org/officeDocument/2006/relationships/image" Target="../media/image11440.png"/><Relationship Id="rId250" Type="http://schemas.openxmlformats.org/officeDocument/2006/relationships/customXml" Target="../ink/ink1400.xml"/><Relationship Id="rId271" Type="http://schemas.openxmlformats.org/officeDocument/2006/relationships/image" Target="../media/image1245.png"/><Relationship Id="rId292" Type="http://schemas.openxmlformats.org/officeDocument/2006/relationships/customXml" Target="../ink/ink1421.xml"/><Relationship Id="rId306" Type="http://schemas.openxmlformats.org/officeDocument/2006/relationships/customXml" Target="../ink/ink1428.xml"/><Relationship Id="rId24" Type="http://schemas.openxmlformats.org/officeDocument/2006/relationships/customXml" Target="../ink/ink1287.xml"/><Relationship Id="rId45" Type="http://schemas.openxmlformats.org/officeDocument/2006/relationships/image" Target="../media/image11751.png"/><Relationship Id="rId66" Type="http://schemas.openxmlformats.org/officeDocument/2006/relationships/customXml" Target="../ink/ink1308.xml"/><Relationship Id="rId87" Type="http://schemas.openxmlformats.org/officeDocument/2006/relationships/image" Target="../media/image1196.png"/><Relationship Id="rId110" Type="http://schemas.openxmlformats.org/officeDocument/2006/relationships/customXml" Target="../ink/ink1330.xml"/><Relationship Id="rId131" Type="http://schemas.openxmlformats.org/officeDocument/2006/relationships/image" Target="../media/image10900.png"/><Relationship Id="rId327" Type="http://schemas.openxmlformats.org/officeDocument/2006/relationships/image" Target="../media/image11880.png"/><Relationship Id="rId348" Type="http://schemas.openxmlformats.org/officeDocument/2006/relationships/customXml" Target="../ink/ink1449.xml"/><Relationship Id="rId152" Type="http://schemas.openxmlformats.org/officeDocument/2006/relationships/customXml" Target="../ink/ink1351.xml"/><Relationship Id="rId173" Type="http://schemas.openxmlformats.org/officeDocument/2006/relationships/image" Target="../media/image1220.png"/><Relationship Id="rId194" Type="http://schemas.openxmlformats.org/officeDocument/2006/relationships/customXml" Target="../ink/ink1372.xml"/><Relationship Id="rId208" Type="http://schemas.openxmlformats.org/officeDocument/2006/relationships/customXml" Target="../ink/ink1379.xml"/><Relationship Id="rId229" Type="http://schemas.openxmlformats.org/officeDocument/2006/relationships/image" Target="../media/image11390.png"/><Relationship Id="rId240" Type="http://schemas.openxmlformats.org/officeDocument/2006/relationships/customXml" Target="../ink/ink1395.xml"/><Relationship Id="rId261" Type="http://schemas.openxmlformats.org/officeDocument/2006/relationships/image" Target="../media/image11550.png"/><Relationship Id="rId14" Type="http://schemas.openxmlformats.org/officeDocument/2006/relationships/customXml" Target="../ink/ink1282.xml"/><Relationship Id="rId35" Type="http://schemas.openxmlformats.org/officeDocument/2006/relationships/image" Target="../media/image11701.png"/><Relationship Id="rId56" Type="http://schemas.openxmlformats.org/officeDocument/2006/relationships/customXml" Target="../ink/ink1303.xml"/><Relationship Id="rId77" Type="http://schemas.openxmlformats.org/officeDocument/2006/relationships/image" Target="../media/image1191.png"/><Relationship Id="rId100" Type="http://schemas.openxmlformats.org/officeDocument/2006/relationships/customXml" Target="../ink/ink1325.xml"/><Relationship Id="rId282" Type="http://schemas.openxmlformats.org/officeDocument/2006/relationships/customXml" Target="../ink/ink1416.xml"/><Relationship Id="rId317" Type="http://schemas.openxmlformats.org/officeDocument/2006/relationships/image" Target="../media/image11830.png"/><Relationship Id="rId338" Type="http://schemas.openxmlformats.org/officeDocument/2006/relationships/customXml" Target="../ink/ink1444.xml"/><Relationship Id="rId359" Type="http://schemas.openxmlformats.org/officeDocument/2006/relationships/image" Target="../media/image1255.png"/><Relationship Id="rId8" Type="http://schemas.openxmlformats.org/officeDocument/2006/relationships/customXml" Target="../ink/ink1279.xml"/><Relationship Id="rId98" Type="http://schemas.openxmlformats.org/officeDocument/2006/relationships/customXml" Target="../ink/ink1324.xml"/><Relationship Id="rId121" Type="http://schemas.openxmlformats.org/officeDocument/2006/relationships/image" Target="../media/image10850.png"/><Relationship Id="rId142" Type="http://schemas.openxmlformats.org/officeDocument/2006/relationships/customXml" Target="../ink/ink1346.xml"/><Relationship Id="rId163" Type="http://schemas.openxmlformats.org/officeDocument/2006/relationships/image" Target="../media/image1215.png"/><Relationship Id="rId184" Type="http://schemas.openxmlformats.org/officeDocument/2006/relationships/customXml" Target="../ink/ink1367.xml"/><Relationship Id="rId219" Type="http://schemas.openxmlformats.org/officeDocument/2006/relationships/image" Target="../media/image11340.png"/><Relationship Id="rId230" Type="http://schemas.openxmlformats.org/officeDocument/2006/relationships/customXml" Target="../ink/ink1390.xml"/><Relationship Id="rId251" Type="http://schemas.openxmlformats.org/officeDocument/2006/relationships/image" Target="../media/image11500.png"/><Relationship Id="rId25" Type="http://schemas.openxmlformats.org/officeDocument/2006/relationships/image" Target="../media/image11651.png"/><Relationship Id="rId46" Type="http://schemas.openxmlformats.org/officeDocument/2006/relationships/customXml" Target="../ink/ink1298.xml"/><Relationship Id="rId67" Type="http://schemas.openxmlformats.org/officeDocument/2006/relationships/image" Target="../media/image1186.png"/><Relationship Id="rId272" Type="http://schemas.openxmlformats.org/officeDocument/2006/relationships/customXml" Target="../ink/ink1411.xml"/><Relationship Id="rId293" Type="http://schemas.openxmlformats.org/officeDocument/2006/relationships/image" Target="../media/image11710.png"/><Relationship Id="rId307" Type="http://schemas.openxmlformats.org/officeDocument/2006/relationships/image" Target="../media/image11780.png"/><Relationship Id="rId328" Type="http://schemas.openxmlformats.org/officeDocument/2006/relationships/customXml" Target="../ink/ink1439.xml"/><Relationship Id="rId349" Type="http://schemas.openxmlformats.org/officeDocument/2006/relationships/image" Target="../media/image1250.png"/><Relationship Id="rId88" Type="http://schemas.openxmlformats.org/officeDocument/2006/relationships/customXml" Target="../ink/ink1319.xml"/><Relationship Id="rId111" Type="http://schemas.openxmlformats.org/officeDocument/2006/relationships/image" Target="../media/image10800.png"/><Relationship Id="rId132" Type="http://schemas.openxmlformats.org/officeDocument/2006/relationships/customXml" Target="../ink/ink1341.xml"/><Relationship Id="rId153" Type="http://schemas.openxmlformats.org/officeDocument/2006/relationships/image" Target="../media/image1210.png"/><Relationship Id="rId174" Type="http://schemas.openxmlformats.org/officeDocument/2006/relationships/customXml" Target="../ink/ink1362.xml"/><Relationship Id="rId195" Type="http://schemas.openxmlformats.org/officeDocument/2006/relationships/image" Target="../media/image1231.png"/><Relationship Id="rId209" Type="http://schemas.openxmlformats.org/officeDocument/2006/relationships/image" Target="../media/image1238.png"/><Relationship Id="rId360" Type="http://schemas.openxmlformats.org/officeDocument/2006/relationships/customXml" Target="../ink/ink1455.xml"/><Relationship Id="rId220" Type="http://schemas.openxmlformats.org/officeDocument/2006/relationships/customXml" Target="../ink/ink1385.xml"/><Relationship Id="rId241" Type="http://schemas.openxmlformats.org/officeDocument/2006/relationships/image" Target="../media/image11450.png"/><Relationship Id="rId15" Type="http://schemas.openxmlformats.org/officeDocument/2006/relationships/image" Target="../media/image11600.png"/><Relationship Id="rId36" Type="http://schemas.openxmlformats.org/officeDocument/2006/relationships/customXml" Target="../ink/ink1293.xml"/><Relationship Id="rId57" Type="http://schemas.openxmlformats.org/officeDocument/2006/relationships/image" Target="../media/image1181.png"/><Relationship Id="rId106" Type="http://schemas.openxmlformats.org/officeDocument/2006/relationships/customXml" Target="../ink/ink1328.xml"/><Relationship Id="rId127" Type="http://schemas.openxmlformats.org/officeDocument/2006/relationships/image" Target="../media/image10880.png"/><Relationship Id="rId262" Type="http://schemas.openxmlformats.org/officeDocument/2006/relationships/customXml" Target="../ink/ink1406.xml"/><Relationship Id="rId283" Type="http://schemas.openxmlformats.org/officeDocument/2006/relationships/image" Target="../media/image11660.png"/><Relationship Id="rId313" Type="http://schemas.openxmlformats.org/officeDocument/2006/relationships/image" Target="../media/image11810.png"/><Relationship Id="rId318" Type="http://schemas.openxmlformats.org/officeDocument/2006/relationships/customXml" Target="../ink/ink1434.xml"/><Relationship Id="rId339" Type="http://schemas.openxmlformats.org/officeDocument/2006/relationships/image" Target="../media/image11940.png"/><Relationship Id="rId10" Type="http://schemas.openxmlformats.org/officeDocument/2006/relationships/customXml" Target="../ink/ink1280.xml"/><Relationship Id="rId31" Type="http://schemas.openxmlformats.org/officeDocument/2006/relationships/image" Target="../media/image11681.png"/><Relationship Id="rId52" Type="http://schemas.openxmlformats.org/officeDocument/2006/relationships/customXml" Target="../ink/ink1301.xml"/><Relationship Id="rId73" Type="http://schemas.openxmlformats.org/officeDocument/2006/relationships/image" Target="../media/image1189.png"/><Relationship Id="rId78" Type="http://schemas.openxmlformats.org/officeDocument/2006/relationships/customXml" Target="../ink/ink1314.xml"/><Relationship Id="rId94" Type="http://schemas.openxmlformats.org/officeDocument/2006/relationships/customXml" Target="../ink/ink1322.xml"/><Relationship Id="rId99" Type="http://schemas.openxmlformats.org/officeDocument/2006/relationships/image" Target="../media/image10740.png"/><Relationship Id="rId101" Type="http://schemas.openxmlformats.org/officeDocument/2006/relationships/image" Target="../media/image10750.png"/><Relationship Id="rId122" Type="http://schemas.openxmlformats.org/officeDocument/2006/relationships/customXml" Target="../ink/ink1336.xml"/><Relationship Id="rId143" Type="http://schemas.openxmlformats.org/officeDocument/2006/relationships/image" Target="../media/image1205.png"/><Relationship Id="rId148" Type="http://schemas.openxmlformats.org/officeDocument/2006/relationships/customXml" Target="../ink/ink1349.xml"/><Relationship Id="rId164" Type="http://schemas.openxmlformats.org/officeDocument/2006/relationships/customXml" Target="../ink/ink1357.xml"/><Relationship Id="rId169" Type="http://schemas.openxmlformats.org/officeDocument/2006/relationships/image" Target="../media/image1218.png"/><Relationship Id="rId185" Type="http://schemas.openxmlformats.org/officeDocument/2006/relationships/image" Target="../media/image1226.png"/><Relationship Id="rId334" Type="http://schemas.openxmlformats.org/officeDocument/2006/relationships/customXml" Target="../ink/ink1442.xml"/><Relationship Id="rId350" Type="http://schemas.openxmlformats.org/officeDocument/2006/relationships/customXml" Target="../ink/ink1450.xml"/><Relationship Id="rId355" Type="http://schemas.openxmlformats.org/officeDocument/2006/relationships/image" Target="../media/image1253.png"/><Relationship Id="rId4" Type="http://schemas.openxmlformats.org/officeDocument/2006/relationships/customXml" Target="../ink/ink1277.xml"/><Relationship Id="rId9" Type="http://schemas.openxmlformats.org/officeDocument/2006/relationships/image" Target="../media/image11570.png"/><Relationship Id="rId180" Type="http://schemas.openxmlformats.org/officeDocument/2006/relationships/customXml" Target="../ink/ink1365.xml"/><Relationship Id="rId210" Type="http://schemas.openxmlformats.org/officeDocument/2006/relationships/customXml" Target="../ink/ink1380.xml"/><Relationship Id="rId215" Type="http://schemas.openxmlformats.org/officeDocument/2006/relationships/image" Target="../media/image11320.png"/><Relationship Id="rId236" Type="http://schemas.openxmlformats.org/officeDocument/2006/relationships/customXml" Target="../ink/ink1393.xml"/><Relationship Id="rId257" Type="http://schemas.openxmlformats.org/officeDocument/2006/relationships/image" Target="../media/image11530.png"/><Relationship Id="rId278" Type="http://schemas.openxmlformats.org/officeDocument/2006/relationships/customXml" Target="../ink/ink1414.xml"/><Relationship Id="rId26" Type="http://schemas.openxmlformats.org/officeDocument/2006/relationships/customXml" Target="../ink/ink1288.xml"/><Relationship Id="rId231" Type="http://schemas.openxmlformats.org/officeDocument/2006/relationships/image" Target="../media/image11400.png"/><Relationship Id="rId252" Type="http://schemas.openxmlformats.org/officeDocument/2006/relationships/customXml" Target="../ink/ink1401.xml"/><Relationship Id="rId273" Type="http://schemas.openxmlformats.org/officeDocument/2006/relationships/image" Target="../media/image11610.png"/><Relationship Id="rId294" Type="http://schemas.openxmlformats.org/officeDocument/2006/relationships/customXml" Target="../ink/ink1422.xml"/><Relationship Id="rId308" Type="http://schemas.openxmlformats.org/officeDocument/2006/relationships/customXml" Target="../ink/ink1429.xml"/><Relationship Id="rId329" Type="http://schemas.openxmlformats.org/officeDocument/2006/relationships/image" Target="../media/image11890.png"/><Relationship Id="rId47" Type="http://schemas.openxmlformats.org/officeDocument/2006/relationships/image" Target="../media/image11761.png"/><Relationship Id="rId68" Type="http://schemas.openxmlformats.org/officeDocument/2006/relationships/customXml" Target="../ink/ink1309.xml"/><Relationship Id="rId89" Type="http://schemas.openxmlformats.org/officeDocument/2006/relationships/image" Target="../media/image1197.png"/><Relationship Id="rId112" Type="http://schemas.openxmlformats.org/officeDocument/2006/relationships/customXml" Target="../ink/ink1331.xml"/><Relationship Id="rId133" Type="http://schemas.openxmlformats.org/officeDocument/2006/relationships/image" Target="../media/image1200.png"/><Relationship Id="rId154" Type="http://schemas.openxmlformats.org/officeDocument/2006/relationships/customXml" Target="../ink/ink1352.xml"/><Relationship Id="rId175" Type="http://schemas.openxmlformats.org/officeDocument/2006/relationships/image" Target="../media/image1221.png"/><Relationship Id="rId340" Type="http://schemas.openxmlformats.org/officeDocument/2006/relationships/customXml" Target="../ink/ink1445.xml"/><Relationship Id="rId361" Type="http://schemas.openxmlformats.org/officeDocument/2006/relationships/image" Target="../media/image1256.png"/><Relationship Id="rId196" Type="http://schemas.openxmlformats.org/officeDocument/2006/relationships/customXml" Target="../ink/ink1373.xml"/><Relationship Id="rId200" Type="http://schemas.openxmlformats.org/officeDocument/2006/relationships/customXml" Target="../ink/ink1375.xml"/><Relationship Id="rId16" Type="http://schemas.openxmlformats.org/officeDocument/2006/relationships/customXml" Target="../ink/ink1283.xml"/><Relationship Id="rId221" Type="http://schemas.openxmlformats.org/officeDocument/2006/relationships/image" Target="../media/image11350.png"/><Relationship Id="rId242" Type="http://schemas.openxmlformats.org/officeDocument/2006/relationships/customXml" Target="../ink/ink1396.xml"/><Relationship Id="rId263" Type="http://schemas.openxmlformats.org/officeDocument/2006/relationships/image" Target="../media/image1241.png"/><Relationship Id="rId284" Type="http://schemas.openxmlformats.org/officeDocument/2006/relationships/customXml" Target="../ink/ink1417.xml"/><Relationship Id="rId319" Type="http://schemas.openxmlformats.org/officeDocument/2006/relationships/image" Target="../media/image11840.png"/><Relationship Id="rId37" Type="http://schemas.openxmlformats.org/officeDocument/2006/relationships/image" Target="../media/image11711.png"/><Relationship Id="rId58" Type="http://schemas.openxmlformats.org/officeDocument/2006/relationships/customXml" Target="../ink/ink1304.xml"/><Relationship Id="rId79" Type="http://schemas.openxmlformats.org/officeDocument/2006/relationships/image" Target="../media/image1192.png"/><Relationship Id="rId102" Type="http://schemas.openxmlformats.org/officeDocument/2006/relationships/customXml" Target="../ink/ink1326.xml"/><Relationship Id="rId123" Type="http://schemas.openxmlformats.org/officeDocument/2006/relationships/image" Target="../media/image10860.png"/><Relationship Id="rId144" Type="http://schemas.openxmlformats.org/officeDocument/2006/relationships/customXml" Target="../ink/ink1347.xml"/><Relationship Id="rId330" Type="http://schemas.openxmlformats.org/officeDocument/2006/relationships/customXml" Target="../ink/ink1440.xml"/><Relationship Id="rId90" Type="http://schemas.openxmlformats.org/officeDocument/2006/relationships/customXml" Target="../ink/ink1320.xml"/><Relationship Id="rId165" Type="http://schemas.openxmlformats.org/officeDocument/2006/relationships/image" Target="../media/image1216.png"/><Relationship Id="rId186" Type="http://schemas.openxmlformats.org/officeDocument/2006/relationships/customXml" Target="../ink/ink1368.xml"/><Relationship Id="rId351" Type="http://schemas.openxmlformats.org/officeDocument/2006/relationships/image" Target="../media/image1251.png"/><Relationship Id="rId211" Type="http://schemas.openxmlformats.org/officeDocument/2006/relationships/image" Target="../media/image1239.png"/><Relationship Id="rId232" Type="http://schemas.openxmlformats.org/officeDocument/2006/relationships/customXml" Target="../ink/ink1391.xml"/><Relationship Id="rId253" Type="http://schemas.openxmlformats.org/officeDocument/2006/relationships/image" Target="../media/image11510.png"/><Relationship Id="rId274" Type="http://schemas.openxmlformats.org/officeDocument/2006/relationships/customXml" Target="../ink/ink1412.xml"/><Relationship Id="rId295" Type="http://schemas.openxmlformats.org/officeDocument/2006/relationships/image" Target="../media/image11720.png"/><Relationship Id="rId309" Type="http://schemas.openxmlformats.org/officeDocument/2006/relationships/image" Target="../media/image11790.png"/><Relationship Id="rId27" Type="http://schemas.openxmlformats.org/officeDocument/2006/relationships/image" Target="../media/image11661.png"/><Relationship Id="rId48" Type="http://schemas.openxmlformats.org/officeDocument/2006/relationships/customXml" Target="../ink/ink1299.xml"/><Relationship Id="rId69" Type="http://schemas.openxmlformats.org/officeDocument/2006/relationships/image" Target="../media/image1187.png"/><Relationship Id="rId113" Type="http://schemas.openxmlformats.org/officeDocument/2006/relationships/image" Target="../media/image10810.png"/><Relationship Id="rId134" Type="http://schemas.openxmlformats.org/officeDocument/2006/relationships/customXml" Target="../ink/ink1342.xml"/><Relationship Id="rId320" Type="http://schemas.openxmlformats.org/officeDocument/2006/relationships/customXml" Target="../ink/ink1435.xml"/><Relationship Id="rId80" Type="http://schemas.openxmlformats.org/officeDocument/2006/relationships/customXml" Target="../ink/ink1315.xml"/><Relationship Id="rId155" Type="http://schemas.openxmlformats.org/officeDocument/2006/relationships/image" Target="../media/image1211.png"/><Relationship Id="rId176" Type="http://schemas.openxmlformats.org/officeDocument/2006/relationships/customXml" Target="../ink/ink1363.xml"/><Relationship Id="rId197" Type="http://schemas.openxmlformats.org/officeDocument/2006/relationships/image" Target="../media/image1232.png"/><Relationship Id="rId341" Type="http://schemas.openxmlformats.org/officeDocument/2006/relationships/image" Target="../media/image1246.png"/><Relationship Id="rId362" Type="http://schemas.openxmlformats.org/officeDocument/2006/relationships/customXml" Target="../ink/ink1456.xml"/><Relationship Id="rId201" Type="http://schemas.openxmlformats.org/officeDocument/2006/relationships/image" Target="../media/image1234.png"/><Relationship Id="rId222" Type="http://schemas.openxmlformats.org/officeDocument/2006/relationships/customXml" Target="../ink/ink1386.xml"/><Relationship Id="rId243" Type="http://schemas.openxmlformats.org/officeDocument/2006/relationships/image" Target="../media/image11460.png"/><Relationship Id="rId264" Type="http://schemas.openxmlformats.org/officeDocument/2006/relationships/customXml" Target="../ink/ink1407.xml"/><Relationship Id="rId285" Type="http://schemas.openxmlformats.org/officeDocument/2006/relationships/image" Target="../media/image11670.png"/><Relationship Id="rId17" Type="http://schemas.openxmlformats.org/officeDocument/2006/relationships/image" Target="../media/image11611.png"/><Relationship Id="rId38" Type="http://schemas.openxmlformats.org/officeDocument/2006/relationships/customXml" Target="../ink/ink1294.xml"/><Relationship Id="rId59" Type="http://schemas.openxmlformats.org/officeDocument/2006/relationships/image" Target="../media/image1182.png"/><Relationship Id="rId103" Type="http://schemas.openxmlformats.org/officeDocument/2006/relationships/image" Target="../media/image10760.png"/><Relationship Id="rId124" Type="http://schemas.openxmlformats.org/officeDocument/2006/relationships/customXml" Target="../ink/ink1337.xml"/><Relationship Id="rId310" Type="http://schemas.openxmlformats.org/officeDocument/2006/relationships/customXml" Target="../ink/ink1430.xml"/><Relationship Id="rId70" Type="http://schemas.openxmlformats.org/officeDocument/2006/relationships/customXml" Target="../ink/ink1310.xml"/><Relationship Id="rId91" Type="http://schemas.openxmlformats.org/officeDocument/2006/relationships/image" Target="../media/image1198.png"/><Relationship Id="rId145" Type="http://schemas.openxmlformats.org/officeDocument/2006/relationships/image" Target="../media/image1206.png"/><Relationship Id="rId166" Type="http://schemas.openxmlformats.org/officeDocument/2006/relationships/customXml" Target="../ink/ink1358.xml"/><Relationship Id="rId187" Type="http://schemas.openxmlformats.org/officeDocument/2006/relationships/image" Target="../media/image1227.png"/><Relationship Id="rId331" Type="http://schemas.openxmlformats.org/officeDocument/2006/relationships/image" Target="../media/image11900.png"/><Relationship Id="rId352" Type="http://schemas.openxmlformats.org/officeDocument/2006/relationships/customXml" Target="../ink/ink145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81.xml"/><Relationship Id="rId233" Type="http://schemas.openxmlformats.org/officeDocument/2006/relationships/image" Target="../media/image11410.png"/><Relationship Id="rId254" Type="http://schemas.openxmlformats.org/officeDocument/2006/relationships/customXml" Target="../ink/ink1402.xml"/><Relationship Id="rId28" Type="http://schemas.openxmlformats.org/officeDocument/2006/relationships/customXml" Target="../ink/ink1289.xml"/><Relationship Id="rId49" Type="http://schemas.openxmlformats.org/officeDocument/2006/relationships/image" Target="../media/image11771.png"/><Relationship Id="rId114" Type="http://schemas.openxmlformats.org/officeDocument/2006/relationships/customXml" Target="../ink/ink1332.xml"/><Relationship Id="rId275" Type="http://schemas.openxmlformats.org/officeDocument/2006/relationships/image" Target="../media/image11620.png"/><Relationship Id="rId296" Type="http://schemas.openxmlformats.org/officeDocument/2006/relationships/customXml" Target="../ink/ink1423.xml"/><Relationship Id="rId300" Type="http://schemas.openxmlformats.org/officeDocument/2006/relationships/customXml" Target="../ink/ink1425.xml"/><Relationship Id="rId60" Type="http://schemas.openxmlformats.org/officeDocument/2006/relationships/customXml" Target="../ink/ink1305.xml"/><Relationship Id="rId81" Type="http://schemas.openxmlformats.org/officeDocument/2006/relationships/image" Target="../media/image1193.png"/><Relationship Id="rId135" Type="http://schemas.openxmlformats.org/officeDocument/2006/relationships/image" Target="../media/image1201.png"/><Relationship Id="rId156" Type="http://schemas.openxmlformats.org/officeDocument/2006/relationships/customXml" Target="../ink/ink1353.xml"/><Relationship Id="rId177" Type="http://schemas.openxmlformats.org/officeDocument/2006/relationships/image" Target="../media/image1222.png"/><Relationship Id="rId198" Type="http://schemas.openxmlformats.org/officeDocument/2006/relationships/customXml" Target="../ink/ink1374.xml"/><Relationship Id="rId321" Type="http://schemas.openxmlformats.org/officeDocument/2006/relationships/image" Target="../media/image11850.png"/><Relationship Id="rId342" Type="http://schemas.openxmlformats.org/officeDocument/2006/relationships/customXml" Target="../ink/ink1446.xml"/><Relationship Id="rId363" Type="http://schemas.openxmlformats.org/officeDocument/2006/relationships/image" Target="../media/image1257.png"/><Relationship Id="rId202" Type="http://schemas.openxmlformats.org/officeDocument/2006/relationships/customXml" Target="../ink/ink1376.xml"/><Relationship Id="rId223" Type="http://schemas.openxmlformats.org/officeDocument/2006/relationships/image" Target="../media/image11360.png"/><Relationship Id="rId244" Type="http://schemas.openxmlformats.org/officeDocument/2006/relationships/customXml" Target="../ink/ink1397.xml"/><Relationship Id="rId18" Type="http://schemas.openxmlformats.org/officeDocument/2006/relationships/customXml" Target="../ink/ink1284.xml"/><Relationship Id="rId39" Type="http://schemas.openxmlformats.org/officeDocument/2006/relationships/image" Target="../media/image11721.png"/><Relationship Id="rId265" Type="http://schemas.openxmlformats.org/officeDocument/2006/relationships/image" Target="../media/image1242.png"/><Relationship Id="rId286" Type="http://schemas.openxmlformats.org/officeDocument/2006/relationships/customXml" Target="../ink/ink1418.xml"/><Relationship Id="rId50" Type="http://schemas.openxmlformats.org/officeDocument/2006/relationships/customXml" Target="../ink/ink1300.xml"/><Relationship Id="rId104" Type="http://schemas.openxmlformats.org/officeDocument/2006/relationships/customXml" Target="../ink/ink1327.xml"/><Relationship Id="rId125" Type="http://schemas.openxmlformats.org/officeDocument/2006/relationships/image" Target="../media/image10870.png"/><Relationship Id="rId146" Type="http://schemas.openxmlformats.org/officeDocument/2006/relationships/customXml" Target="../ink/ink1348.xml"/><Relationship Id="rId167" Type="http://schemas.openxmlformats.org/officeDocument/2006/relationships/image" Target="../media/image1217.png"/><Relationship Id="rId188" Type="http://schemas.openxmlformats.org/officeDocument/2006/relationships/customXml" Target="../ink/ink1369.xml"/><Relationship Id="rId311" Type="http://schemas.openxmlformats.org/officeDocument/2006/relationships/image" Target="../media/image11800.png"/><Relationship Id="rId332" Type="http://schemas.openxmlformats.org/officeDocument/2006/relationships/customXml" Target="../ink/ink1441.xml"/><Relationship Id="rId353" Type="http://schemas.openxmlformats.org/officeDocument/2006/relationships/image" Target="../media/image1252.png"/><Relationship Id="rId71" Type="http://schemas.openxmlformats.org/officeDocument/2006/relationships/image" Target="../media/image1188.png"/><Relationship Id="rId92" Type="http://schemas.openxmlformats.org/officeDocument/2006/relationships/customXml" Target="../ink/ink1321.xml"/><Relationship Id="rId213" Type="http://schemas.openxmlformats.org/officeDocument/2006/relationships/image" Target="../media/image1240.png"/><Relationship Id="rId234" Type="http://schemas.openxmlformats.org/officeDocument/2006/relationships/customXml" Target="../ink/ink1392.xml"/><Relationship Id="rId2" Type="http://schemas.openxmlformats.org/officeDocument/2006/relationships/customXml" Target="../ink/ink1276.xml"/><Relationship Id="rId29" Type="http://schemas.openxmlformats.org/officeDocument/2006/relationships/image" Target="../media/image11671.png"/><Relationship Id="rId255" Type="http://schemas.openxmlformats.org/officeDocument/2006/relationships/image" Target="../media/image11520.png"/><Relationship Id="rId276" Type="http://schemas.openxmlformats.org/officeDocument/2006/relationships/customXml" Target="../ink/ink1413.xml"/><Relationship Id="rId297" Type="http://schemas.openxmlformats.org/officeDocument/2006/relationships/image" Target="../media/image11730.png"/><Relationship Id="rId40" Type="http://schemas.openxmlformats.org/officeDocument/2006/relationships/customXml" Target="../ink/ink1295.xml"/><Relationship Id="rId115" Type="http://schemas.openxmlformats.org/officeDocument/2006/relationships/image" Target="../media/image10820.png"/><Relationship Id="rId136" Type="http://schemas.openxmlformats.org/officeDocument/2006/relationships/customXml" Target="../ink/ink1343.xml"/><Relationship Id="rId157" Type="http://schemas.openxmlformats.org/officeDocument/2006/relationships/image" Target="../media/image1212.png"/><Relationship Id="rId178" Type="http://schemas.openxmlformats.org/officeDocument/2006/relationships/customXml" Target="../ink/ink1364.xml"/><Relationship Id="rId301" Type="http://schemas.openxmlformats.org/officeDocument/2006/relationships/image" Target="../media/image11750.png"/><Relationship Id="rId322" Type="http://schemas.openxmlformats.org/officeDocument/2006/relationships/customXml" Target="../ink/ink1436.xml"/><Relationship Id="rId343" Type="http://schemas.openxmlformats.org/officeDocument/2006/relationships/image" Target="../media/image1247.png"/><Relationship Id="rId364" Type="http://schemas.openxmlformats.org/officeDocument/2006/relationships/customXml" Target="../ink/ink1457.xml"/><Relationship Id="rId61" Type="http://schemas.openxmlformats.org/officeDocument/2006/relationships/image" Target="../media/image1183.png"/><Relationship Id="rId82" Type="http://schemas.openxmlformats.org/officeDocument/2006/relationships/customXml" Target="../ink/ink1316.xml"/><Relationship Id="rId199" Type="http://schemas.openxmlformats.org/officeDocument/2006/relationships/image" Target="../media/image1233.png"/><Relationship Id="rId203" Type="http://schemas.openxmlformats.org/officeDocument/2006/relationships/image" Target="../media/image1235.png"/><Relationship Id="rId19" Type="http://schemas.openxmlformats.org/officeDocument/2006/relationships/image" Target="../media/image11621.png"/><Relationship Id="rId224" Type="http://schemas.openxmlformats.org/officeDocument/2006/relationships/customXml" Target="../ink/ink1387.xml"/><Relationship Id="rId245" Type="http://schemas.openxmlformats.org/officeDocument/2006/relationships/image" Target="../media/image11470.png"/><Relationship Id="rId266" Type="http://schemas.openxmlformats.org/officeDocument/2006/relationships/customXml" Target="../ink/ink1408.xml"/><Relationship Id="rId287" Type="http://schemas.openxmlformats.org/officeDocument/2006/relationships/image" Target="../media/image11680.png"/><Relationship Id="rId30" Type="http://schemas.openxmlformats.org/officeDocument/2006/relationships/customXml" Target="../ink/ink1290.xml"/><Relationship Id="rId105" Type="http://schemas.openxmlformats.org/officeDocument/2006/relationships/image" Target="../media/image10770.png"/><Relationship Id="rId126" Type="http://schemas.openxmlformats.org/officeDocument/2006/relationships/customXml" Target="../ink/ink1338.xml"/><Relationship Id="rId147" Type="http://schemas.openxmlformats.org/officeDocument/2006/relationships/image" Target="../media/image1207.png"/><Relationship Id="rId168" Type="http://schemas.openxmlformats.org/officeDocument/2006/relationships/customXml" Target="../ink/ink1359.xml"/><Relationship Id="rId312" Type="http://schemas.openxmlformats.org/officeDocument/2006/relationships/customXml" Target="../ink/ink1431.xml"/><Relationship Id="rId333" Type="http://schemas.openxmlformats.org/officeDocument/2006/relationships/image" Target="../media/image11910.png"/><Relationship Id="rId354" Type="http://schemas.openxmlformats.org/officeDocument/2006/relationships/customXml" Target="../ink/ink1452.xml"/><Relationship Id="rId51" Type="http://schemas.openxmlformats.org/officeDocument/2006/relationships/image" Target="../media/image1178.png"/><Relationship Id="rId72" Type="http://schemas.openxmlformats.org/officeDocument/2006/relationships/customXml" Target="../ink/ink1311.xml"/><Relationship Id="rId93" Type="http://schemas.openxmlformats.org/officeDocument/2006/relationships/image" Target="../media/image1199.png"/><Relationship Id="rId189" Type="http://schemas.openxmlformats.org/officeDocument/2006/relationships/image" Target="../media/image1228.png"/><Relationship Id="rId3" Type="http://schemas.openxmlformats.org/officeDocument/2006/relationships/image" Target="../media/image11541.png"/><Relationship Id="rId214" Type="http://schemas.openxmlformats.org/officeDocument/2006/relationships/customXml" Target="../ink/ink1382.xml"/><Relationship Id="rId235" Type="http://schemas.openxmlformats.org/officeDocument/2006/relationships/image" Target="../media/image11420.png"/><Relationship Id="rId256" Type="http://schemas.openxmlformats.org/officeDocument/2006/relationships/customXml" Target="../ink/ink1403.xml"/><Relationship Id="rId277" Type="http://schemas.openxmlformats.org/officeDocument/2006/relationships/image" Target="../media/image11630.png"/><Relationship Id="rId298" Type="http://schemas.openxmlformats.org/officeDocument/2006/relationships/customXml" Target="../ink/ink1424.xml"/><Relationship Id="rId116" Type="http://schemas.openxmlformats.org/officeDocument/2006/relationships/customXml" Target="../ink/ink1333.xml"/><Relationship Id="rId137" Type="http://schemas.openxmlformats.org/officeDocument/2006/relationships/image" Target="../media/image1202.png"/><Relationship Id="rId158" Type="http://schemas.openxmlformats.org/officeDocument/2006/relationships/customXml" Target="../ink/ink1354.xml"/><Relationship Id="rId302" Type="http://schemas.openxmlformats.org/officeDocument/2006/relationships/customXml" Target="../ink/ink1426.xml"/><Relationship Id="rId323" Type="http://schemas.openxmlformats.org/officeDocument/2006/relationships/image" Target="../media/image11860.png"/><Relationship Id="rId344" Type="http://schemas.openxmlformats.org/officeDocument/2006/relationships/customXml" Target="../ink/ink1447.xml"/><Relationship Id="rId20" Type="http://schemas.openxmlformats.org/officeDocument/2006/relationships/customXml" Target="../ink/ink1285.xml"/><Relationship Id="rId41" Type="http://schemas.openxmlformats.org/officeDocument/2006/relationships/image" Target="../media/image11731.png"/><Relationship Id="rId62" Type="http://schemas.openxmlformats.org/officeDocument/2006/relationships/customXml" Target="../ink/ink1306.xml"/><Relationship Id="rId83" Type="http://schemas.openxmlformats.org/officeDocument/2006/relationships/image" Target="../media/image1194.png"/><Relationship Id="rId179" Type="http://schemas.openxmlformats.org/officeDocument/2006/relationships/image" Target="../media/image1223.png"/><Relationship Id="rId365" Type="http://schemas.openxmlformats.org/officeDocument/2006/relationships/image" Target="../media/image1258.png"/><Relationship Id="rId190" Type="http://schemas.openxmlformats.org/officeDocument/2006/relationships/customXml" Target="../ink/ink1370.xml"/><Relationship Id="rId204" Type="http://schemas.openxmlformats.org/officeDocument/2006/relationships/customXml" Target="../ink/ink1377.xml"/><Relationship Id="rId225" Type="http://schemas.openxmlformats.org/officeDocument/2006/relationships/image" Target="../media/image11370.png"/><Relationship Id="rId246" Type="http://schemas.openxmlformats.org/officeDocument/2006/relationships/customXml" Target="../ink/ink1398.xml"/><Relationship Id="rId267" Type="http://schemas.openxmlformats.org/officeDocument/2006/relationships/image" Target="../media/image1243.png"/><Relationship Id="rId288" Type="http://schemas.openxmlformats.org/officeDocument/2006/relationships/customXml" Target="../ink/ink141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520.png"/><Relationship Id="rId299" Type="http://schemas.openxmlformats.org/officeDocument/2006/relationships/image" Target="../media/image1343.png"/><Relationship Id="rId21" Type="http://schemas.openxmlformats.org/officeDocument/2006/relationships/image" Target="../media/image12040.png"/><Relationship Id="rId63" Type="http://schemas.openxmlformats.org/officeDocument/2006/relationships/image" Target="../media/image12250.png"/><Relationship Id="rId159" Type="http://schemas.openxmlformats.org/officeDocument/2006/relationships/image" Target="../media/image1273.png"/><Relationship Id="rId366" Type="http://schemas.openxmlformats.org/officeDocument/2006/relationships/customXml" Target="../ink/ink1628.xml"/><Relationship Id="rId170" Type="http://schemas.openxmlformats.org/officeDocument/2006/relationships/customXml" Target="../ink/ink1539.xml"/><Relationship Id="rId226" Type="http://schemas.openxmlformats.org/officeDocument/2006/relationships/customXml" Target="../ink/ink1567.xml"/><Relationship Id="rId433" Type="http://schemas.openxmlformats.org/officeDocument/2006/relationships/image" Target="../media/image1360.png"/><Relationship Id="rId268" Type="http://schemas.openxmlformats.org/officeDocument/2006/relationships/customXml" Target="../ink/ink1588.xml"/><Relationship Id="rId475" Type="http://schemas.openxmlformats.org/officeDocument/2006/relationships/image" Target="../media/image1417.png"/><Relationship Id="rId32" Type="http://schemas.openxmlformats.org/officeDocument/2006/relationships/customXml" Target="../ink/ink1472.xml"/><Relationship Id="rId74" Type="http://schemas.openxmlformats.org/officeDocument/2006/relationships/customXml" Target="../ink/ink1493.xml"/><Relationship Id="rId128" Type="http://schemas.openxmlformats.org/officeDocument/2006/relationships/customXml" Target="../ink/ink1520.xml"/><Relationship Id="rId377" Type="http://schemas.openxmlformats.org/officeDocument/2006/relationships/image" Target="../media/image1382.png"/><Relationship Id="rId5" Type="http://schemas.openxmlformats.org/officeDocument/2006/relationships/image" Target="../media/image11960.png"/><Relationship Id="rId181" Type="http://schemas.openxmlformats.org/officeDocument/2006/relationships/image" Target="../media/image1284.png"/><Relationship Id="rId237" Type="http://schemas.openxmlformats.org/officeDocument/2006/relationships/image" Target="../media/image1312.png"/><Relationship Id="rId402" Type="http://schemas.openxmlformats.org/officeDocument/2006/relationships/customXml" Target="../ink/ink1643.xml"/><Relationship Id="rId279" Type="http://schemas.openxmlformats.org/officeDocument/2006/relationships/image" Target="../media/image1333.png"/><Relationship Id="rId444" Type="http://schemas.openxmlformats.org/officeDocument/2006/relationships/customXml" Target="../ink/ink1664.xml"/><Relationship Id="rId43" Type="http://schemas.openxmlformats.org/officeDocument/2006/relationships/image" Target="../media/image12150.png"/><Relationship Id="rId139" Type="http://schemas.openxmlformats.org/officeDocument/2006/relationships/image" Target="../media/image1263.png"/><Relationship Id="rId290" Type="http://schemas.openxmlformats.org/officeDocument/2006/relationships/customXml" Target="../ink/ink1596.xml"/><Relationship Id="rId304" Type="http://schemas.openxmlformats.org/officeDocument/2006/relationships/customXml" Target="../ink/ink1603.xml"/><Relationship Id="rId346" Type="http://schemas.openxmlformats.org/officeDocument/2006/relationships/customXml" Target="../ink/ink1618.xml"/><Relationship Id="rId85" Type="http://schemas.openxmlformats.org/officeDocument/2006/relationships/image" Target="../media/image12360.png"/><Relationship Id="rId192" Type="http://schemas.openxmlformats.org/officeDocument/2006/relationships/customXml" Target="../ink/ink1550.xml"/><Relationship Id="rId206" Type="http://schemas.openxmlformats.org/officeDocument/2006/relationships/customXml" Target="../ink/ink1557.xml"/><Relationship Id="rId413" Type="http://schemas.openxmlformats.org/officeDocument/2006/relationships/image" Target="../media/image1400.png"/><Relationship Id="rId248" Type="http://schemas.openxmlformats.org/officeDocument/2006/relationships/customXml" Target="../ink/ink1578.xml"/><Relationship Id="rId455" Type="http://schemas.openxmlformats.org/officeDocument/2006/relationships/image" Target="../media/image1407.png"/><Relationship Id="rId12" Type="http://schemas.openxmlformats.org/officeDocument/2006/relationships/customXml" Target="../ink/ink1463.xml"/><Relationship Id="rId108" Type="http://schemas.openxmlformats.org/officeDocument/2006/relationships/customXml" Target="../ink/ink1510.xml"/><Relationship Id="rId315" Type="http://schemas.openxmlformats.org/officeDocument/2006/relationships/image" Target="../media/image1351.png"/><Relationship Id="rId357" Type="http://schemas.openxmlformats.org/officeDocument/2006/relationships/image" Target="../media/image1372.png"/><Relationship Id="rId54" Type="http://schemas.openxmlformats.org/officeDocument/2006/relationships/customXml" Target="../ink/ink1483.xml"/><Relationship Id="rId75" Type="http://schemas.openxmlformats.org/officeDocument/2006/relationships/image" Target="../media/image12310.png"/><Relationship Id="rId96" Type="http://schemas.openxmlformats.org/officeDocument/2006/relationships/customXml" Target="../ink/ink1504.xml"/><Relationship Id="rId140" Type="http://schemas.openxmlformats.org/officeDocument/2006/relationships/customXml" Target="../ink/ink1526.xml"/><Relationship Id="rId161" Type="http://schemas.openxmlformats.org/officeDocument/2006/relationships/image" Target="../media/image1274.png"/><Relationship Id="rId182" Type="http://schemas.openxmlformats.org/officeDocument/2006/relationships/customXml" Target="../ink/ink1545.xml"/><Relationship Id="rId217" Type="http://schemas.openxmlformats.org/officeDocument/2006/relationships/image" Target="../media/image1302.png"/><Relationship Id="rId378" Type="http://schemas.openxmlformats.org/officeDocument/2006/relationships/customXml" Target="../ink/ink1634.xml"/><Relationship Id="rId399" Type="http://schemas.openxmlformats.org/officeDocument/2006/relationships/image" Target="../media/image1393.png"/><Relationship Id="rId403" Type="http://schemas.openxmlformats.org/officeDocument/2006/relationships/image" Target="../media/image1395.png"/><Relationship Id="rId6" Type="http://schemas.openxmlformats.org/officeDocument/2006/relationships/customXml" Target="../ink/ink1460.xml"/><Relationship Id="rId238" Type="http://schemas.openxmlformats.org/officeDocument/2006/relationships/customXml" Target="../ink/ink1573.xml"/><Relationship Id="rId259" Type="http://schemas.openxmlformats.org/officeDocument/2006/relationships/image" Target="../media/image1323.png"/><Relationship Id="rId424" Type="http://schemas.openxmlformats.org/officeDocument/2006/relationships/customXml" Target="../ink/ink1654.xml"/><Relationship Id="rId445" Type="http://schemas.openxmlformats.org/officeDocument/2006/relationships/image" Target="../media/image1402.png"/><Relationship Id="rId466" Type="http://schemas.openxmlformats.org/officeDocument/2006/relationships/customXml" Target="../ink/ink1675.xml"/><Relationship Id="rId23" Type="http://schemas.openxmlformats.org/officeDocument/2006/relationships/image" Target="../media/image12050.png"/><Relationship Id="rId119" Type="http://schemas.openxmlformats.org/officeDocument/2006/relationships/image" Target="../media/image12530.png"/><Relationship Id="rId270" Type="http://schemas.openxmlformats.org/officeDocument/2006/relationships/customXml" Target="../ink/ink1589.xml"/><Relationship Id="rId291" Type="http://schemas.openxmlformats.org/officeDocument/2006/relationships/image" Target="../media/image1339.png"/><Relationship Id="rId305" Type="http://schemas.openxmlformats.org/officeDocument/2006/relationships/image" Target="../media/image1346.png"/><Relationship Id="rId326" Type="http://schemas.openxmlformats.org/officeDocument/2006/relationships/customXml" Target="../ink/ink1611.xml"/><Relationship Id="rId347" Type="http://schemas.openxmlformats.org/officeDocument/2006/relationships/image" Target="../media/image1367.png"/><Relationship Id="rId44" Type="http://schemas.openxmlformats.org/officeDocument/2006/relationships/customXml" Target="../ink/ink1478.xml"/><Relationship Id="rId65" Type="http://schemas.openxmlformats.org/officeDocument/2006/relationships/image" Target="../media/image12260.png"/><Relationship Id="rId86" Type="http://schemas.openxmlformats.org/officeDocument/2006/relationships/customXml" Target="../ink/ink1499.xml"/><Relationship Id="rId130" Type="http://schemas.openxmlformats.org/officeDocument/2006/relationships/customXml" Target="../ink/ink1521.xml"/><Relationship Id="rId151" Type="http://schemas.openxmlformats.org/officeDocument/2006/relationships/image" Target="../media/image1269.png"/><Relationship Id="rId368" Type="http://schemas.openxmlformats.org/officeDocument/2006/relationships/customXml" Target="../ink/ink1629.xml"/><Relationship Id="rId389" Type="http://schemas.openxmlformats.org/officeDocument/2006/relationships/image" Target="../media/image1388.png"/><Relationship Id="rId172" Type="http://schemas.openxmlformats.org/officeDocument/2006/relationships/customXml" Target="../ink/ink1540.xml"/><Relationship Id="rId193" Type="http://schemas.openxmlformats.org/officeDocument/2006/relationships/image" Target="../media/image1290.png"/><Relationship Id="rId207" Type="http://schemas.openxmlformats.org/officeDocument/2006/relationships/image" Target="../media/image1297.png"/><Relationship Id="rId228" Type="http://schemas.openxmlformats.org/officeDocument/2006/relationships/customXml" Target="../ink/ink1568.xml"/><Relationship Id="rId249" Type="http://schemas.openxmlformats.org/officeDocument/2006/relationships/image" Target="../media/image1318.png"/><Relationship Id="rId414" Type="http://schemas.openxmlformats.org/officeDocument/2006/relationships/customXml" Target="../ink/ink1649.xml"/><Relationship Id="rId435" Type="http://schemas.openxmlformats.org/officeDocument/2006/relationships/image" Target="../media/image1361.png"/><Relationship Id="rId456" Type="http://schemas.openxmlformats.org/officeDocument/2006/relationships/customXml" Target="../ink/ink1670.xml"/><Relationship Id="rId477" Type="http://schemas.openxmlformats.org/officeDocument/2006/relationships/image" Target="../media/image1418.png"/><Relationship Id="rId13" Type="http://schemas.openxmlformats.org/officeDocument/2006/relationships/image" Target="../media/image12000.png"/><Relationship Id="rId109" Type="http://schemas.openxmlformats.org/officeDocument/2006/relationships/image" Target="../media/image12480.png"/><Relationship Id="rId260" Type="http://schemas.openxmlformats.org/officeDocument/2006/relationships/customXml" Target="../ink/ink1584.xml"/><Relationship Id="rId281" Type="http://schemas.openxmlformats.org/officeDocument/2006/relationships/image" Target="../media/image1334.png"/><Relationship Id="rId316" Type="http://schemas.openxmlformats.org/officeDocument/2006/relationships/customXml" Target="../ink/ink1609.xml"/><Relationship Id="rId337" Type="http://schemas.openxmlformats.org/officeDocument/2006/relationships/image" Target="../media/image1362.png"/><Relationship Id="rId34" Type="http://schemas.openxmlformats.org/officeDocument/2006/relationships/customXml" Target="../ink/ink1473.xml"/><Relationship Id="rId55" Type="http://schemas.openxmlformats.org/officeDocument/2006/relationships/image" Target="../media/image12210.png"/><Relationship Id="rId76" Type="http://schemas.openxmlformats.org/officeDocument/2006/relationships/customXml" Target="../ink/ink1494.xml"/><Relationship Id="rId97" Type="http://schemas.openxmlformats.org/officeDocument/2006/relationships/image" Target="../media/image12420.png"/><Relationship Id="rId120" Type="http://schemas.openxmlformats.org/officeDocument/2006/relationships/customXml" Target="../ink/ink1516.xml"/><Relationship Id="rId141" Type="http://schemas.openxmlformats.org/officeDocument/2006/relationships/image" Target="../media/image1264.png"/><Relationship Id="rId358" Type="http://schemas.openxmlformats.org/officeDocument/2006/relationships/customXml" Target="../ink/ink1624.xml"/><Relationship Id="rId379" Type="http://schemas.openxmlformats.org/officeDocument/2006/relationships/image" Target="../media/image1383.png"/><Relationship Id="rId7" Type="http://schemas.openxmlformats.org/officeDocument/2006/relationships/image" Target="../media/image11970.png"/><Relationship Id="rId162" Type="http://schemas.openxmlformats.org/officeDocument/2006/relationships/customXml" Target="../ink/ink1535.xml"/><Relationship Id="rId183" Type="http://schemas.openxmlformats.org/officeDocument/2006/relationships/image" Target="../media/image1285.png"/><Relationship Id="rId218" Type="http://schemas.openxmlformats.org/officeDocument/2006/relationships/customXml" Target="../ink/ink1563.xml"/><Relationship Id="rId239" Type="http://schemas.openxmlformats.org/officeDocument/2006/relationships/image" Target="../media/image1313.png"/><Relationship Id="rId390" Type="http://schemas.openxmlformats.org/officeDocument/2006/relationships/customXml" Target="../ink/ink1637.xml"/><Relationship Id="rId404" Type="http://schemas.openxmlformats.org/officeDocument/2006/relationships/customXml" Target="../ink/ink1644.xml"/><Relationship Id="rId425" Type="http://schemas.openxmlformats.org/officeDocument/2006/relationships/image" Target="../media/image1353.png"/><Relationship Id="rId446" Type="http://schemas.openxmlformats.org/officeDocument/2006/relationships/customXml" Target="../ink/ink1665.xml"/><Relationship Id="rId467" Type="http://schemas.openxmlformats.org/officeDocument/2006/relationships/image" Target="../media/image1413.png"/><Relationship Id="rId250" Type="http://schemas.openxmlformats.org/officeDocument/2006/relationships/customXml" Target="../ink/ink1579.xml"/><Relationship Id="rId292" Type="http://schemas.openxmlformats.org/officeDocument/2006/relationships/customXml" Target="../ink/ink1597.xml"/><Relationship Id="rId306" Type="http://schemas.openxmlformats.org/officeDocument/2006/relationships/customXml" Target="../ink/ink1604.xml"/><Relationship Id="rId24" Type="http://schemas.openxmlformats.org/officeDocument/2006/relationships/customXml" Target="../ink/ink1468.xml"/><Relationship Id="rId45" Type="http://schemas.openxmlformats.org/officeDocument/2006/relationships/image" Target="../media/image12160.png"/><Relationship Id="rId66" Type="http://schemas.openxmlformats.org/officeDocument/2006/relationships/customXml" Target="../ink/ink1489.xml"/><Relationship Id="rId87" Type="http://schemas.openxmlformats.org/officeDocument/2006/relationships/image" Target="../media/image12370.png"/><Relationship Id="rId110" Type="http://schemas.openxmlformats.org/officeDocument/2006/relationships/customXml" Target="../ink/ink1511.xml"/><Relationship Id="rId131" Type="http://schemas.openxmlformats.org/officeDocument/2006/relationships/image" Target="../media/image1259.png"/><Relationship Id="rId327" Type="http://schemas.openxmlformats.org/officeDocument/2006/relationships/image" Target="../media/image1357.png"/><Relationship Id="rId348" Type="http://schemas.openxmlformats.org/officeDocument/2006/relationships/customXml" Target="../ink/ink1619.xml"/><Relationship Id="rId369" Type="http://schemas.openxmlformats.org/officeDocument/2006/relationships/image" Target="../media/image1378.png"/><Relationship Id="rId152" Type="http://schemas.openxmlformats.org/officeDocument/2006/relationships/customXml" Target="../ink/ink1530.xml"/><Relationship Id="rId173" Type="http://schemas.openxmlformats.org/officeDocument/2006/relationships/image" Target="../media/image1280.png"/><Relationship Id="rId194" Type="http://schemas.openxmlformats.org/officeDocument/2006/relationships/customXml" Target="../ink/ink1551.xml"/><Relationship Id="rId208" Type="http://schemas.openxmlformats.org/officeDocument/2006/relationships/customXml" Target="../ink/ink1558.xml"/><Relationship Id="rId229" Type="http://schemas.openxmlformats.org/officeDocument/2006/relationships/image" Target="../media/image1308.png"/><Relationship Id="rId380" Type="http://schemas.openxmlformats.org/officeDocument/2006/relationships/customXml" Target="../ink/ink1635.xml"/><Relationship Id="rId415" Type="http://schemas.openxmlformats.org/officeDocument/2006/relationships/image" Target="../media/image1401.png"/><Relationship Id="rId436" Type="http://schemas.openxmlformats.org/officeDocument/2006/relationships/customXml" Target="../ink/ink1660.xml"/><Relationship Id="rId457" Type="http://schemas.openxmlformats.org/officeDocument/2006/relationships/image" Target="../media/image1408.png"/><Relationship Id="rId240" Type="http://schemas.openxmlformats.org/officeDocument/2006/relationships/customXml" Target="../ink/ink1574.xml"/><Relationship Id="rId261" Type="http://schemas.openxmlformats.org/officeDocument/2006/relationships/image" Target="../media/image1324.png"/><Relationship Id="rId14" Type="http://schemas.openxmlformats.org/officeDocument/2006/relationships/customXml" Target="../ink/ink1464.xml"/><Relationship Id="rId35" Type="http://schemas.openxmlformats.org/officeDocument/2006/relationships/image" Target="../media/image12110.png"/><Relationship Id="rId56" Type="http://schemas.openxmlformats.org/officeDocument/2006/relationships/customXml" Target="../ink/ink1484.xml"/><Relationship Id="rId77" Type="http://schemas.openxmlformats.org/officeDocument/2006/relationships/image" Target="../media/image12320.png"/><Relationship Id="rId100" Type="http://schemas.openxmlformats.org/officeDocument/2006/relationships/customXml" Target="../ink/ink1506.xml"/><Relationship Id="rId282" Type="http://schemas.openxmlformats.org/officeDocument/2006/relationships/customXml" Target="../ink/ink1592.xml"/><Relationship Id="rId317" Type="http://schemas.openxmlformats.org/officeDocument/2006/relationships/image" Target="../media/image1352.png"/><Relationship Id="rId338" Type="http://schemas.openxmlformats.org/officeDocument/2006/relationships/customXml" Target="../ink/ink1614.xml"/><Relationship Id="rId359" Type="http://schemas.openxmlformats.org/officeDocument/2006/relationships/image" Target="../media/image1373.png"/><Relationship Id="rId8" Type="http://schemas.openxmlformats.org/officeDocument/2006/relationships/customXml" Target="../ink/ink1461.xml"/><Relationship Id="rId98" Type="http://schemas.openxmlformats.org/officeDocument/2006/relationships/customXml" Target="../ink/ink1505.xml"/><Relationship Id="rId121" Type="http://schemas.openxmlformats.org/officeDocument/2006/relationships/image" Target="../media/image12540.png"/><Relationship Id="rId142" Type="http://schemas.openxmlformats.org/officeDocument/2006/relationships/customXml" Target="../ink/ink1527.xml"/><Relationship Id="rId163" Type="http://schemas.openxmlformats.org/officeDocument/2006/relationships/image" Target="../media/image1275.png"/><Relationship Id="rId184" Type="http://schemas.openxmlformats.org/officeDocument/2006/relationships/customXml" Target="../ink/ink1546.xml"/><Relationship Id="rId219" Type="http://schemas.openxmlformats.org/officeDocument/2006/relationships/image" Target="../media/image1303.png"/><Relationship Id="rId370" Type="http://schemas.openxmlformats.org/officeDocument/2006/relationships/customXml" Target="../ink/ink1630.xml"/><Relationship Id="rId391" Type="http://schemas.openxmlformats.org/officeDocument/2006/relationships/image" Target="../media/image1389.png"/><Relationship Id="rId405" Type="http://schemas.openxmlformats.org/officeDocument/2006/relationships/image" Target="../media/image1396.png"/><Relationship Id="rId426" Type="http://schemas.openxmlformats.org/officeDocument/2006/relationships/customXml" Target="../ink/ink1655.xml"/><Relationship Id="rId447" Type="http://schemas.openxmlformats.org/officeDocument/2006/relationships/image" Target="../media/image1403.png"/><Relationship Id="rId230" Type="http://schemas.openxmlformats.org/officeDocument/2006/relationships/customXml" Target="../ink/ink1569.xml"/><Relationship Id="rId251" Type="http://schemas.openxmlformats.org/officeDocument/2006/relationships/image" Target="../media/image1319.png"/><Relationship Id="rId468" Type="http://schemas.openxmlformats.org/officeDocument/2006/relationships/customXml" Target="../ink/ink1676.xml"/><Relationship Id="rId25" Type="http://schemas.openxmlformats.org/officeDocument/2006/relationships/image" Target="../media/image12060.png"/><Relationship Id="rId46" Type="http://schemas.openxmlformats.org/officeDocument/2006/relationships/customXml" Target="../ink/ink1479.xml"/><Relationship Id="rId67" Type="http://schemas.openxmlformats.org/officeDocument/2006/relationships/image" Target="../media/image12270.png"/><Relationship Id="rId293" Type="http://schemas.openxmlformats.org/officeDocument/2006/relationships/image" Target="../media/image1340.png"/><Relationship Id="rId307" Type="http://schemas.openxmlformats.org/officeDocument/2006/relationships/image" Target="../media/image1347.png"/><Relationship Id="rId328" Type="http://schemas.openxmlformats.org/officeDocument/2006/relationships/customXml" Target="../ink/ink1612.xml"/><Relationship Id="rId349" Type="http://schemas.openxmlformats.org/officeDocument/2006/relationships/image" Target="../media/image1368.png"/><Relationship Id="rId88" Type="http://schemas.openxmlformats.org/officeDocument/2006/relationships/customXml" Target="../ink/ink1500.xml"/><Relationship Id="rId111" Type="http://schemas.openxmlformats.org/officeDocument/2006/relationships/image" Target="../media/image12490.png"/><Relationship Id="rId132" Type="http://schemas.openxmlformats.org/officeDocument/2006/relationships/customXml" Target="../ink/ink1522.xml"/><Relationship Id="rId153" Type="http://schemas.openxmlformats.org/officeDocument/2006/relationships/image" Target="../media/image1270.png"/><Relationship Id="rId174" Type="http://schemas.openxmlformats.org/officeDocument/2006/relationships/customXml" Target="../ink/ink1541.xml"/><Relationship Id="rId195" Type="http://schemas.openxmlformats.org/officeDocument/2006/relationships/image" Target="../media/image1291.png"/><Relationship Id="rId209" Type="http://schemas.openxmlformats.org/officeDocument/2006/relationships/image" Target="../media/image1298.png"/><Relationship Id="rId360" Type="http://schemas.openxmlformats.org/officeDocument/2006/relationships/customXml" Target="../ink/ink1625.xml"/><Relationship Id="rId381" Type="http://schemas.openxmlformats.org/officeDocument/2006/relationships/image" Target="../media/image1267.png"/><Relationship Id="rId416" Type="http://schemas.openxmlformats.org/officeDocument/2006/relationships/customXml" Target="../ink/ink1650.xml"/><Relationship Id="rId220" Type="http://schemas.openxmlformats.org/officeDocument/2006/relationships/customXml" Target="../ink/ink1564.xml"/><Relationship Id="rId241" Type="http://schemas.openxmlformats.org/officeDocument/2006/relationships/image" Target="../media/image1314.png"/><Relationship Id="rId437" Type="http://schemas.openxmlformats.org/officeDocument/2006/relationships/image" Target="../media/image1384.png"/><Relationship Id="rId458" Type="http://schemas.openxmlformats.org/officeDocument/2006/relationships/customXml" Target="../ink/ink1671.xml"/><Relationship Id="rId15" Type="http://schemas.openxmlformats.org/officeDocument/2006/relationships/image" Target="../media/image12010.png"/><Relationship Id="rId36" Type="http://schemas.openxmlformats.org/officeDocument/2006/relationships/customXml" Target="../ink/ink1474.xml"/><Relationship Id="rId57" Type="http://schemas.openxmlformats.org/officeDocument/2006/relationships/image" Target="../media/image12220.png"/><Relationship Id="rId262" Type="http://schemas.openxmlformats.org/officeDocument/2006/relationships/customXml" Target="../ink/ink1585.xml"/><Relationship Id="rId283" Type="http://schemas.openxmlformats.org/officeDocument/2006/relationships/image" Target="../media/image1335.png"/><Relationship Id="rId318" Type="http://schemas.openxmlformats.org/officeDocument/2006/relationships/customXml" Target="../ink/ink1610.xml"/><Relationship Id="rId339" Type="http://schemas.openxmlformats.org/officeDocument/2006/relationships/image" Target="../media/image1363.png"/><Relationship Id="rId78" Type="http://schemas.openxmlformats.org/officeDocument/2006/relationships/customXml" Target="../ink/ink1495.xml"/><Relationship Id="rId99" Type="http://schemas.openxmlformats.org/officeDocument/2006/relationships/image" Target="../media/image12430.png"/><Relationship Id="rId101" Type="http://schemas.openxmlformats.org/officeDocument/2006/relationships/image" Target="../media/image12440.png"/><Relationship Id="rId122" Type="http://schemas.openxmlformats.org/officeDocument/2006/relationships/customXml" Target="../ink/ink1517.xml"/><Relationship Id="rId143" Type="http://schemas.openxmlformats.org/officeDocument/2006/relationships/image" Target="../media/image1265.png"/><Relationship Id="rId164" Type="http://schemas.openxmlformats.org/officeDocument/2006/relationships/customXml" Target="../ink/ink1536.xml"/><Relationship Id="rId185" Type="http://schemas.openxmlformats.org/officeDocument/2006/relationships/image" Target="../media/image1286.png"/><Relationship Id="rId350" Type="http://schemas.openxmlformats.org/officeDocument/2006/relationships/customXml" Target="../ink/ink1620.xml"/><Relationship Id="rId371" Type="http://schemas.openxmlformats.org/officeDocument/2006/relationships/image" Target="../media/image1379.png"/><Relationship Id="rId406" Type="http://schemas.openxmlformats.org/officeDocument/2006/relationships/customXml" Target="../ink/ink1645.xml"/><Relationship Id="rId9" Type="http://schemas.openxmlformats.org/officeDocument/2006/relationships/image" Target="../media/image11980.png"/><Relationship Id="rId210" Type="http://schemas.openxmlformats.org/officeDocument/2006/relationships/customXml" Target="../ink/ink1559.xml"/><Relationship Id="rId392" Type="http://schemas.openxmlformats.org/officeDocument/2006/relationships/customXml" Target="../ink/ink1638.xml"/><Relationship Id="rId427" Type="http://schemas.openxmlformats.org/officeDocument/2006/relationships/image" Target="../media/image1354.png"/><Relationship Id="rId448" Type="http://schemas.openxmlformats.org/officeDocument/2006/relationships/customXml" Target="../ink/ink1666.xml"/><Relationship Id="rId469" Type="http://schemas.openxmlformats.org/officeDocument/2006/relationships/image" Target="../media/image1414.png"/><Relationship Id="rId26" Type="http://schemas.openxmlformats.org/officeDocument/2006/relationships/customXml" Target="../ink/ink1469.xml"/><Relationship Id="rId231" Type="http://schemas.openxmlformats.org/officeDocument/2006/relationships/image" Target="../media/image1309.png"/><Relationship Id="rId252" Type="http://schemas.openxmlformats.org/officeDocument/2006/relationships/customXml" Target="../ink/ink1580.xml"/><Relationship Id="rId294" Type="http://schemas.openxmlformats.org/officeDocument/2006/relationships/customXml" Target="../ink/ink1598.xml"/><Relationship Id="rId308" Type="http://schemas.openxmlformats.org/officeDocument/2006/relationships/customXml" Target="../ink/ink1605.xml"/><Relationship Id="rId329" Type="http://schemas.openxmlformats.org/officeDocument/2006/relationships/image" Target="../media/image1358.png"/><Relationship Id="rId47" Type="http://schemas.openxmlformats.org/officeDocument/2006/relationships/image" Target="../media/image12170.png"/><Relationship Id="rId68" Type="http://schemas.openxmlformats.org/officeDocument/2006/relationships/customXml" Target="../ink/ink1490.xml"/><Relationship Id="rId89" Type="http://schemas.openxmlformats.org/officeDocument/2006/relationships/image" Target="../media/image12380.png"/><Relationship Id="rId112" Type="http://schemas.openxmlformats.org/officeDocument/2006/relationships/customXml" Target="../ink/ink1512.xml"/><Relationship Id="rId133" Type="http://schemas.openxmlformats.org/officeDocument/2006/relationships/image" Target="../media/image1260.png"/><Relationship Id="rId154" Type="http://schemas.openxmlformats.org/officeDocument/2006/relationships/customXml" Target="../ink/ink1531.xml"/><Relationship Id="rId175" Type="http://schemas.openxmlformats.org/officeDocument/2006/relationships/image" Target="../media/image1281.png"/><Relationship Id="rId340" Type="http://schemas.openxmlformats.org/officeDocument/2006/relationships/customXml" Target="../ink/ink1615.xml"/><Relationship Id="rId361" Type="http://schemas.openxmlformats.org/officeDocument/2006/relationships/image" Target="../media/image1374.png"/><Relationship Id="rId196" Type="http://schemas.openxmlformats.org/officeDocument/2006/relationships/customXml" Target="../ink/ink1552.xml"/><Relationship Id="rId200" Type="http://schemas.openxmlformats.org/officeDocument/2006/relationships/customXml" Target="../ink/ink1554.xml"/><Relationship Id="rId382" Type="http://schemas.openxmlformats.org/officeDocument/2006/relationships/customXml" Target="../ink/ink1636.xml"/><Relationship Id="rId417" Type="http://schemas.openxmlformats.org/officeDocument/2006/relationships/image" Target="../media/image1268.png"/><Relationship Id="rId438" Type="http://schemas.openxmlformats.org/officeDocument/2006/relationships/customXml" Target="../ink/ink1661.xml"/><Relationship Id="rId459" Type="http://schemas.openxmlformats.org/officeDocument/2006/relationships/image" Target="../media/image1409.png"/><Relationship Id="rId16" Type="http://schemas.openxmlformats.org/officeDocument/2006/relationships/customXml" Target="../ink/ink1465.xml"/><Relationship Id="rId221" Type="http://schemas.openxmlformats.org/officeDocument/2006/relationships/image" Target="../media/image1304.png"/><Relationship Id="rId242" Type="http://schemas.openxmlformats.org/officeDocument/2006/relationships/customXml" Target="../ink/ink1575.xml"/><Relationship Id="rId263" Type="http://schemas.openxmlformats.org/officeDocument/2006/relationships/image" Target="../media/image1325.png"/><Relationship Id="rId284" Type="http://schemas.openxmlformats.org/officeDocument/2006/relationships/customXml" Target="../ink/ink1593.xml"/><Relationship Id="rId470" Type="http://schemas.openxmlformats.org/officeDocument/2006/relationships/customXml" Target="../ink/ink1677.xml"/><Relationship Id="rId37" Type="http://schemas.openxmlformats.org/officeDocument/2006/relationships/image" Target="../media/image12120.png"/><Relationship Id="rId58" Type="http://schemas.openxmlformats.org/officeDocument/2006/relationships/customXml" Target="../ink/ink1485.xml"/><Relationship Id="rId79" Type="http://schemas.openxmlformats.org/officeDocument/2006/relationships/image" Target="../media/image12330.png"/><Relationship Id="rId102" Type="http://schemas.openxmlformats.org/officeDocument/2006/relationships/customXml" Target="../ink/ink1507.xml"/><Relationship Id="rId123" Type="http://schemas.openxmlformats.org/officeDocument/2006/relationships/image" Target="../media/image12550.png"/><Relationship Id="rId144" Type="http://schemas.openxmlformats.org/officeDocument/2006/relationships/customXml" Target="../ink/ink1528.xml"/><Relationship Id="rId330" Type="http://schemas.openxmlformats.org/officeDocument/2006/relationships/customXml" Target="../ink/ink1613.xml"/><Relationship Id="rId90" Type="http://schemas.openxmlformats.org/officeDocument/2006/relationships/customXml" Target="../ink/ink1501.xml"/><Relationship Id="rId165" Type="http://schemas.openxmlformats.org/officeDocument/2006/relationships/image" Target="../media/image1276.png"/><Relationship Id="rId186" Type="http://schemas.openxmlformats.org/officeDocument/2006/relationships/customXml" Target="../ink/ink1547.xml"/><Relationship Id="rId351" Type="http://schemas.openxmlformats.org/officeDocument/2006/relationships/image" Target="../media/image1369.png"/><Relationship Id="rId372" Type="http://schemas.openxmlformats.org/officeDocument/2006/relationships/customXml" Target="../ink/ink1631.xml"/><Relationship Id="rId393" Type="http://schemas.openxmlformats.org/officeDocument/2006/relationships/image" Target="../media/image1390.png"/><Relationship Id="rId407" Type="http://schemas.openxmlformats.org/officeDocument/2006/relationships/image" Target="../media/image1397.png"/><Relationship Id="rId428" Type="http://schemas.openxmlformats.org/officeDocument/2006/relationships/customXml" Target="../ink/ink1656.xml"/><Relationship Id="rId449" Type="http://schemas.openxmlformats.org/officeDocument/2006/relationships/image" Target="../media/image1404.png"/><Relationship Id="rId211" Type="http://schemas.openxmlformats.org/officeDocument/2006/relationships/image" Target="../media/image1299.png"/><Relationship Id="rId232" Type="http://schemas.openxmlformats.org/officeDocument/2006/relationships/customXml" Target="../ink/ink1570.xml"/><Relationship Id="rId253" Type="http://schemas.openxmlformats.org/officeDocument/2006/relationships/image" Target="../media/image1320.png"/><Relationship Id="rId295" Type="http://schemas.openxmlformats.org/officeDocument/2006/relationships/image" Target="../media/image1341.png"/><Relationship Id="rId309" Type="http://schemas.openxmlformats.org/officeDocument/2006/relationships/image" Target="../media/image1348.png"/><Relationship Id="rId460" Type="http://schemas.openxmlformats.org/officeDocument/2006/relationships/customXml" Target="../ink/ink1672.xml"/><Relationship Id="rId27" Type="http://schemas.openxmlformats.org/officeDocument/2006/relationships/image" Target="../media/image12070.png"/><Relationship Id="rId48" Type="http://schemas.openxmlformats.org/officeDocument/2006/relationships/customXml" Target="../ink/ink1480.xml"/><Relationship Id="rId69" Type="http://schemas.openxmlformats.org/officeDocument/2006/relationships/image" Target="../media/image12280.png"/><Relationship Id="rId113" Type="http://schemas.openxmlformats.org/officeDocument/2006/relationships/image" Target="../media/image12500.png"/><Relationship Id="rId134" Type="http://schemas.openxmlformats.org/officeDocument/2006/relationships/customXml" Target="../ink/ink1523.xml"/><Relationship Id="rId80" Type="http://schemas.openxmlformats.org/officeDocument/2006/relationships/customXml" Target="../ink/ink1496.xml"/><Relationship Id="rId155" Type="http://schemas.openxmlformats.org/officeDocument/2006/relationships/image" Target="../media/image1271.png"/><Relationship Id="rId176" Type="http://schemas.openxmlformats.org/officeDocument/2006/relationships/customXml" Target="../ink/ink1542.xml"/><Relationship Id="rId197" Type="http://schemas.openxmlformats.org/officeDocument/2006/relationships/image" Target="../media/image1292.png"/><Relationship Id="rId341" Type="http://schemas.openxmlformats.org/officeDocument/2006/relationships/image" Target="../media/image1364.png"/><Relationship Id="rId362" Type="http://schemas.openxmlformats.org/officeDocument/2006/relationships/customXml" Target="../ink/ink1626.xml"/><Relationship Id="rId418" Type="http://schemas.openxmlformats.org/officeDocument/2006/relationships/customXml" Target="../ink/ink1651.xml"/><Relationship Id="rId439" Type="http://schemas.openxmlformats.org/officeDocument/2006/relationships/image" Target="../media/image1385.png"/><Relationship Id="rId201" Type="http://schemas.openxmlformats.org/officeDocument/2006/relationships/image" Target="../media/image1294.png"/><Relationship Id="rId222" Type="http://schemas.openxmlformats.org/officeDocument/2006/relationships/customXml" Target="../ink/ink1565.xml"/><Relationship Id="rId243" Type="http://schemas.openxmlformats.org/officeDocument/2006/relationships/image" Target="../media/image1315.png"/><Relationship Id="rId264" Type="http://schemas.openxmlformats.org/officeDocument/2006/relationships/customXml" Target="../ink/ink1586.xml"/><Relationship Id="rId285" Type="http://schemas.openxmlformats.org/officeDocument/2006/relationships/image" Target="../media/image1336.png"/><Relationship Id="rId450" Type="http://schemas.openxmlformats.org/officeDocument/2006/relationships/customXml" Target="../ink/ink1667.xml"/><Relationship Id="rId471" Type="http://schemas.openxmlformats.org/officeDocument/2006/relationships/image" Target="../media/image1415.png"/><Relationship Id="rId38" Type="http://schemas.openxmlformats.org/officeDocument/2006/relationships/customXml" Target="../ink/ink1475.xml"/><Relationship Id="rId59" Type="http://schemas.openxmlformats.org/officeDocument/2006/relationships/image" Target="../media/image12230.png"/><Relationship Id="rId103" Type="http://schemas.openxmlformats.org/officeDocument/2006/relationships/image" Target="../media/image12450.png"/><Relationship Id="rId124" Type="http://schemas.openxmlformats.org/officeDocument/2006/relationships/customXml" Target="../ink/ink1518.xml"/><Relationship Id="rId310" Type="http://schemas.openxmlformats.org/officeDocument/2006/relationships/customXml" Target="../ink/ink1606.xml"/><Relationship Id="rId70" Type="http://schemas.openxmlformats.org/officeDocument/2006/relationships/customXml" Target="../ink/ink1491.xml"/><Relationship Id="rId91" Type="http://schemas.openxmlformats.org/officeDocument/2006/relationships/image" Target="../media/image12390.png"/><Relationship Id="rId145" Type="http://schemas.openxmlformats.org/officeDocument/2006/relationships/image" Target="../media/image1266.png"/><Relationship Id="rId166" Type="http://schemas.openxmlformats.org/officeDocument/2006/relationships/customXml" Target="../ink/ink1537.xml"/><Relationship Id="rId187" Type="http://schemas.openxmlformats.org/officeDocument/2006/relationships/image" Target="../media/image1287.png"/><Relationship Id="rId352" Type="http://schemas.openxmlformats.org/officeDocument/2006/relationships/customXml" Target="../ink/ink1621.xml"/><Relationship Id="rId373" Type="http://schemas.openxmlformats.org/officeDocument/2006/relationships/image" Target="../media/image1380.png"/><Relationship Id="rId394" Type="http://schemas.openxmlformats.org/officeDocument/2006/relationships/customXml" Target="../ink/ink1639.xml"/><Relationship Id="rId408" Type="http://schemas.openxmlformats.org/officeDocument/2006/relationships/customXml" Target="../ink/ink1646.xml"/><Relationship Id="rId429" Type="http://schemas.openxmlformats.org/officeDocument/2006/relationships/image" Target="../media/image135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60.xml"/><Relationship Id="rId233" Type="http://schemas.openxmlformats.org/officeDocument/2006/relationships/image" Target="../media/image1310.png"/><Relationship Id="rId254" Type="http://schemas.openxmlformats.org/officeDocument/2006/relationships/customXml" Target="../ink/ink1581.xml"/><Relationship Id="rId440" Type="http://schemas.openxmlformats.org/officeDocument/2006/relationships/customXml" Target="../ink/ink1662.xml"/><Relationship Id="rId28" Type="http://schemas.openxmlformats.org/officeDocument/2006/relationships/customXml" Target="../ink/ink1470.xml"/><Relationship Id="rId49" Type="http://schemas.openxmlformats.org/officeDocument/2006/relationships/image" Target="../media/image12180.png"/><Relationship Id="rId114" Type="http://schemas.openxmlformats.org/officeDocument/2006/relationships/customXml" Target="../ink/ink1513.xml"/><Relationship Id="rId296" Type="http://schemas.openxmlformats.org/officeDocument/2006/relationships/customXml" Target="../ink/ink1599.xml"/><Relationship Id="rId300" Type="http://schemas.openxmlformats.org/officeDocument/2006/relationships/customXml" Target="../ink/ink1601.xml"/><Relationship Id="rId461" Type="http://schemas.openxmlformats.org/officeDocument/2006/relationships/image" Target="../media/image1410.png"/><Relationship Id="rId60" Type="http://schemas.openxmlformats.org/officeDocument/2006/relationships/customXml" Target="../ink/ink1486.xml"/><Relationship Id="rId81" Type="http://schemas.openxmlformats.org/officeDocument/2006/relationships/image" Target="../media/image12340.png"/><Relationship Id="rId135" Type="http://schemas.openxmlformats.org/officeDocument/2006/relationships/image" Target="../media/image1261.png"/><Relationship Id="rId156" Type="http://schemas.openxmlformats.org/officeDocument/2006/relationships/customXml" Target="../ink/ink1532.xml"/><Relationship Id="rId177" Type="http://schemas.openxmlformats.org/officeDocument/2006/relationships/image" Target="../media/image1282.png"/><Relationship Id="rId198" Type="http://schemas.openxmlformats.org/officeDocument/2006/relationships/customXml" Target="../ink/ink1553.xml"/><Relationship Id="rId342" Type="http://schemas.openxmlformats.org/officeDocument/2006/relationships/customXml" Target="../ink/ink1616.xml"/><Relationship Id="rId363" Type="http://schemas.openxmlformats.org/officeDocument/2006/relationships/image" Target="../media/image1375.png"/><Relationship Id="rId419" Type="http://schemas.openxmlformats.org/officeDocument/2006/relationships/image" Target="../media/image1329.png"/><Relationship Id="rId202" Type="http://schemas.openxmlformats.org/officeDocument/2006/relationships/customXml" Target="../ink/ink1555.xml"/><Relationship Id="rId223" Type="http://schemas.openxmlformats.org/officeDocument/2006/relationships/image" Target="../media/image1305.png"/><Relationship Id="rId244" Type="http://schemas.openxmlformats.org/officeDocument/2006/relationships/customXml" Target="../ink/ink1576.xml"/><Relationship Id="rId430" Type="http://schemas.openxmlformats.org/officeDocument/2006/relationships/customXml" Target="../ink/ink1657.xml"/><Relationship Id="rId39" Type="http://schemas.openxmlformats.org/officeDocument/2006/relationships/image" Target="../media/image12130.png"/><Relationship Id="rId265" Type="http://schemas.openxmlformats.org/officeDocument/2006/relationships/image" Target="../media/image1326.png"/><Relationship Id="rId286" Type="http://schemas.openxmlformats.org/officeDocument/2006/relationships/customXml" Target="../ink/ink1594.xml"/><Relationship Id="rId451" Type="http://schemas.openxmlformats.org/officeDocument/2006/relationships/image" Target="../media/image1405.png"/><Relationship Id="rId472" Type="http://schemas.openxmlformats.org/officeDocument/2006/relationships/customXml" Target="../ink/ink1678.xml"/><Relationship Id="rId50" Type="http://schemas.openxmlformats.org/officeDocument/2006/relationships/customXml" Target="../ink/ink1481.xml"/><Relationship Id="rId104" Type="http://schemas.openxmlformats.org/officeDocument/2006/relationships/customXml" Target="../ink/ink1508.xml"/><Relationship Id="rId125" Type="http://schemas.openxmlformats.org/officeDocument/2006/relationships/image" Target="../media/image12560.png"/><Relationship Id="rId146" Type="http://schemas.openxmlformats.org/officeDocument/2006/relationships/customXml" Target="../ink/ink1529.xml"/><Relationship Id="rId167" Type="http://schemas.openxmlformats.org/officeDocument/2006/relationships/image" Target="../media/image1277.png"/><Relationship Id="rId188" Type="http://schemas.openxmlformats.org/officeDocument/2006/relationships/customXml" Target="../ink/ink1548.xml"/><Relationship Id="rId311" Type="http://schemas.openxmlformats.org/officeDocument/2006/relationships/image" Target="../media/image1349.png"/><Relationship Id="rId353" Type="http://schemas.openxmlformats.org/officeDocument/2006/relationships/image" Target="../media/image1370.png"/><Relationship Id="rId374" Type="http://schemas.openxmlformats.org/officeDocument/2006/relationships/customXml" Target="../ink/ink1632.xml"/><Relationship Id="rId395" Type="http://schemas.openxmlformats.org/officeDocument/2006/relationships/image" Target="../media/image1391.png"/><Relationship Id="rId409" Type="http://schemas.openxmlformats.org/officeDocument/2006/relationships/image" Target="../media/image1398.png"/><Relationship Id="rId71" Type="http://schemas.openxmlformats.org/officeDocument/2006/relationships/image" Target="../media/image12290.png"/><Relationship Id="rId92" Type="http://schemas.openxmlformats.org/officeDocument/2006/relationships/customXml" Target="../ink/ink1502.xml"/><Relationship Id="rId213" Type="http://schemas.openxmlformats.org/officeDocument/2006/relationships/image" Target="../media/image1300.png"/><Relationship Id="rId234" Type="http://schemas.openxmlformats.org/officeDocument/2006/relationships/customXml" Target="../ink/ink1571.xml"/><Relationship Id="rId420" Type="http://schemas.openxmlformats.org/officeDocument/2006/relationships/customXml" Target="../ink/ink1652.xml"/><Relationship Id="rId2" Type="http://schemas.openxmlformats.org/officeDocument/2006/relationships/customXml" Target="../ink/ink1458.xml"/><Relationship Id="rId29" Type="http://schemas.openxmlformats.org/officeDocument/2006/relationships/image" Target="../media/image12080.png"/><Relationship Id="rId255" Type="http://schemas.openxmlformats.org/officeDocument/2006/relationships/image" Target="../media/image1321.png"/><Relationship Id="rId297" Type="http://schemas.openxmlformats.org/officeDocument/2006/relationships/image" Target="../media/image1342.png"/><Relationship Id="rId441" Type="http://schemas.openxmlformats.org/officeDocument/2006/relationships/image" Target="../media/image1386.png"/><Relationship Id="rId462" Type="http://schemas.openxmlformats.org/officeDocument/2006/relationships/customXml" Target="../ink/ink1673.xml"/><Relationship Id="rId40" Type="http://schemas.openxmlformats.org/officeDocument/2006/relationships/customXml" Target="../ink/ink1476.xml"/><Relationship Id="rId115" Type="http://schemas.openxmlformats.org/officeDocument/2006/relationships/image" Target="../media/image12510.png"/><Relationship Id="rId136" Type="http://schemas.openxmlformats.org/officeDocument/2006/relationships/customXml" Target="../ink/ink1524.xml"/><Relationship Id="rId157" Type="http://schemas.openxmlformats.org/officeDocument/2006/relationships/image" Target="../media/image1272.png"/><Relationship Id="rId178" Type="http://schemas.openxmlformats.org/officeDocument/2006/relationships/customXml" Target="../ink/ink1543.xml"/><Relationship Id="rId301" Type="http://schemas.openxmlformats.org/officeDocument/2006/relationships/image" Target="../media/image1344.png"/><Relationship Id="rId343" Type="http://schemas.openxmlformats.org/officeDocument/2006/relationships/image" Target="../media/image1365.png"/><Relationship Id="rId364" Type="http://schemas.openxmlformats.org/officeDocument/2006/relationships/customXml" Target="../ink/ink1627.xml"/><Relationship Id="rId61" Type="http://schemas.openxmlformats.org/officeDocument/2006/relationships/image" Target="../media/image12240.png"/><Relationship Id="rId82" Type="http://schemas.openxmlformats.org/officeDocument/2006/relationships/customXml" Target="../ink/ink1497.xml"/><Relationship Id="rId199" Type="http://schemas.openxmlformats.org/officeDocument/2006/relationships/image" Target="../media/image1293.png"/><Relationship Id="rId203" Type="http://schemas.openxmlformats.org/officeDocument/2006/relationships/image" Target="../media/image1295.png"/><Relationship Id="rId19" Type="http://schemas.openxmlformats.org/officeDocument/2006/relationships/image" Target="../media/image12030.png"/><Relationship Id="rId224" Type="http://schemas.openxmlformats.org/officeDocument/2006/relationships/customXml" Target="../ink/ink1566.xml"/><Relationship Id="rId245" Type="http://schemas.openxmlformats.org/officeDocument/2006/relationships/image" Target="../media/image1316.png"/><Relationship Id="rId266" Type="http://schemas.openxmlformats.org/officeDocument/2006/relationships/customXml" Target="../ink/ink1587.xml"/><Relationship Id="rId287" Type="http://schemas.openxmlformats.org/officeDocument/2006/relationships/image" Target="../media/image1337.png"/><Relationship Id="rId410" Type="http://schemas.openxmlformats.org/officeDocument/2006/relationships/customXml" Target="../ink/ink1647.xml"/><Relationship Id="rId431" Type="http://schemas.openxmlformats.org/officeDocument/2006/relationships/image" Target="../media/image1359.png"/><Relationship Id="rId452" Type="http://schemas.openxmlformats.org/officeDocument/2006/relationships/customXml" Target="../ink/ink1668.xml"/><Relationship Id="rId473" Type="http://schemas.openxmlformats.org/officeDocument/2006/relationships/image" Target="../media/image1416.png"/><Relationship Id="rId30" Type="http://schemas.openxmlformats.org/officeDocument/2006/relationships/customXml" Target="../ink/ink1471.xml"/><Relationship Id="rId105" Type="http://schemas.openxmlformats.org/officeDocument/2006/relationships/image" Target="../media/image12460.png"/><Relationship Id="rId126" Type="http://schemas.openxmlformats.org/officeDocument/2006/relationships/customXml" Target="../ink/ink1519.xml"/><Relationship Id="rId168" Type="http://schemas.openxmlformats.org/officeDocument/2006/relationships/customXml" Target="../ink/ink1538.xml"/><Relationship Id="rId312" Type="http://schemas.openxmlformats.org/officeDocument/2006/relationships/customXml" Target="../ink/ink1607.xml"/><Relationship Id="rId354" Type="http://schemas.openxmlformats.org/officeDocument/2006/relationships/customXml" Target="../ink/ink1622.xml"/><Relationship Id="rId51" Type="http://schemas.openxmlformats.org/officeDocument/2006/relationships/image" Target="../media/image12190.png"/><Relationship Id="rId72" Type="http://schemas.openxmlformats.org/officeDocument/2006/relationships/customXml" Target="../ink/ink1492.xml"/><Relationship Id="rId93" Type="http://schemas.openxmlformats.org/officeDocument/2006/relationships/image" Target="../media/image12400.png"/><Relationship Id="rId189" Type="http://schemas.openxmlformats.org/officeDocument/2006/relationships/image" Target="../media/image1288.png"/><Relationship Id="rId375" Type="http://schemas.openxmlformats.org/officeDocument/2006/relationships/image" Target="../media/image1381.png"/><Relationship Id="rId396" Type="http://schemas.openxmlformats.org/officeDocument/2006/relationships/customXml" Target="../ink/ink1640.xml"/><Relationship Id="rId3" Type="http://schemas.openxmlformats.org/officeDocument/2006/relationships/image" Target="../media/image11950.png"/><Relationship Id="rId214" Type="http://schemas.openxmlformats.org/officeDocument/2006/relationships/customXml" Target="../ink/ink1561.xml"/><Relationship Id="rId235" Type="http://schemas.openxmlformats.org/officeDocument/2006/relationships/image" Target="../media/image1311.png"/><Relationship Id="rId256" Type="http://schemas.openxmlformats.org/officeDocument/2006/relationships/customXml" Target="../ink/ink1582.xml"/><Relationship Id="rId277" Type="http://schemas.openxmlformats.org/officeDocument/2006/relationships/image" Target="../media/image1332.png"/><Relationship Id="rId298" Type="http://schemas.openxmlformats.org/officeDocument/2006/relationships/customXml" Target="../ink/ink1600.xml"/><Relationship Id="rId400" Type="http://schemas.openxmlformats.org/officeDocument/2006/relationships/customXml" Target="../ink/ink1642.xml"/><Relationship Id="rId421" Type="http://schemas.openxmlformats.org/officeDocument/2006/relationships/image" Target="../media/image1330.png"/><Relationship Id="rId442" Type="http://schemas.openxmlformats.org/officeDocument/2006/relationships/customXml" Target="../ink/ink1663.xml"/><Relationship Id="rId463" Type="http://schemas.openxmlformats.org/officeDocument/2006/relationships/image" Target="../media/image1411.png"/><Relationship Id="rId116" Type="http://schemas.openxmlformats.org/officeDocument/2006/relationships/customXml" Target="../ink/ink1514.xml"/><Relationship Id="rId137" Type="http://schemas.openxmlformats.org/officeDocument/2006/relationships/image" Target="../media/image1262.png"/><Relationship Id="rId158" Type="http://schemas.openxmlformats.org/officeDocument/2006/relationships/customXml" Target="../ink/ink1533.xml"/><Relationship Id="rId302" Type="http://schemas.openxmlformats.org/officeDocument/2006/relationships/customXml" Target="../ink/ink1602.xml"/><Relationship Id="rId344" Type="http://schemas.openxmlformats.org/officeDocument/2006/relationships/customXml" Target="../ink/ink1617.xml"/><Relationship Id="rId20" Type="http://schemas.openxmlformats.org/officeDocument/2006/relationships/customXml" Target="../ink/ink1466.xml"/><Relationship Id="rId41" Type="http://schemas.openxmlformats.org/officeDocument/2006/relationships/image" Target="../media/image12140.png"/><Relationship Id="rId62" Type="http://schemas.openxmlformats.org/officeDocument/2006/relationships/customXml" Target="../ink/ink1487.xml"/><Relationship Id="rId83" Type="http://schemas.openxmlformats.org/officeDocument/2006/relationships/image" Target="../media/image12350.png"/><Relationship Id="rId179" Type="http://schemas.openxmlformats.org/officeDocument/2006/relationships/image" Target="../media/image1283.png"/><Relationship Id="rId365" Type="http://schemas.openxmlformats.org/officeDocument/2006/relationships/image" Target="../media/image1376.png"/><Relationship Id="rId190" Type="http://schemas.openxmlformats.org/officeDocument/2006/relationships/customXml" Target="../ink/ink1549.xml"/><Relationship Id="rId204" Type="http://schemas.openxmlformats.org/officeDocument/2006/relationships/customXml" Target="../ink/ink1556.xml"/><Relationship Id="rId225" Type="http://schemas.openxmlformats.org/officeDocument/2006/relationships/image" Target="../media/image1306.png"/><Relationship Id="rId246" Type="http://schemas.openxmlformats.org/officeDocument/2006/relationships/customXml" Target="../ink/ink1577.xml"/><Relationship Id="rId267" Type="http://schemas.openxmlformats.org/officeDocument/2006/relationships/image" Target="../media/image1327.png"/><Relationship Id="rId288" Type="http://schemas.openxmlformats.org/officeDocument/2006/relationships/customXml" Target="../ink/ink1595.xml"/><Relationship Id="rId411" Type="http://schemas.openxmlformats.org/officeDocument/2006/relationships/image" Target="../media/image1399.png"/><Relationship Id="rId432" Type="http://schemas.openxmlformats.org/officeDocument/2006/relationships/customXml" Target="../ink/ink1658.xml"/><Relationship Id="rId453" Type="http://schemas.openxmlformats.org/officeDocument/2006/relationships/image" Target="../media/image1406.png"/><Relationship Id="rId474" Type="http://schemas.openxmlformats.org/officeDocument/2006/relationships/customXml" Target="../ink/ink1679.xml"/><Relationship Id="rId106" Type="http://schemas.openxmlformats.org/officeDocument/2006/relationships/customXml" Target="../ink/ink1509.xml"/><Relationship Id="rId127" Type="http://schemas.openxmlformats.org/officeDocument/2006/relationships/image" Target="../media/image12570.png"/><Relationship Id="rId313" Type="http://schemas.openxmlformats.org/officeDocument/2006/relationships/image" Target="../media/image1350.png"/><Relationship Id="rId10" Type="http://schemas.openxmlformats.org/officeDocument/2006/relationships/customXml" Target="../ink/ink1462.xml"/><Relationship Id="rId31" Type="http://schemas.openxmlformats.org/officeDocument/2006/relationships/image" Target="../media/image12090.png"/><Relationship Id="rId52" Type="http://schemas.openxmlformats.org/officeDocument/2006/relationships/customXml" Target="../ink/ink1482.xml"/><Relationship Id="rId73" Type="http://schemas.openxmlformats.org/officeDocument/2006/relationships/image" Target="../media/image12300.png"/><Relationship Id="rId94" Type="http://schemas.openxmlformats.org/officeDocument/2006/relationships/customXml" Target="../ink/ink1503.xml"/><Relationship Id="rId169" Type="http://schemas.openxmlformats.org/officeDocument/2006/relationships/image" Target="../media/image1278.png"/><Relationship Id="rId355" Type="http://schemas.openxmlformats.org/officeDocument/2006/relationships/image" Target="../media/image1371.png"/><Relationship Id="rId376" Type="http://schemas.openxmlformats.org/officeDocument/2006/relationships/customXml" Target="../ink/ink1633.xml"/><Relationship Id="rId397" Type="http://schemas.openxmlformats.org/officeDocument/2006/relationships/image" Target="../media/image1392.png"/><Relationship Id="rId4" Type="http://schemas.openxmlformats.org/officeDocument/2006/relationships/customXml" Target="../ink/ink1459.xml"/><Relationship Id="rId180" Type="http://schemas.openxmlformats.org/officeDocument/2006/relationships/customXml" Target="../ink/ink1544.xml"/><Relationship Id="rId215" Type="http://schemas.openxmlformats.org/officeDocument/2006/relationships/image" Target="../media/image1301.png"/><Relationship Id="rId236" Type="http://schemas.openxmlformats.org/officeDocument/2006/relationships/customXml" Target="../ink/ink1572.xml"/><Relationship Id="rId257" Type="http://schemas.openxmlformats.org/officeDocument/2006/relationships/image" Target="../media/image1322.png"/><Relationship Id="rId278" Type="http://schemas.openxmlformats.org/officeDocument/2006/relationships/customXml" Target="../ink/ink1590.xml"/><Relationship Id="rId401" Type="http://schemas.openxmlformats.org/officeDocument/2006/relationships/image" Target="../media/image1394.png"/><Relationship Id="rId422" Type="http://schemas.openxmlformats.org/officeDocument/2006/relationships/customXml" Target="../ink/ink1653.xml"/><Relationship Id="rId443" Type="http://schemas.openxmlformats.org/officeDocument/2006/relationships/image" Target="../media/image1387.png"/><Relationship Id="rId464" Type="http://schemas.openxmlformats.org/officeDocument/2006/relationships/customXml" Target="../ink/ink1674.xml"/><Relationship Id="rId303" Type="http://schemas.openxmlformats.org/officeDocument/2006/relationships/image" Target="../media/image1345.png"/><Relationship Id="rId42" Type="http://schemas.openxmlformats.org/officeDocument/2006/relationships/customXml" Target="../ink/ink1477.xml"/><Relationship Id="rId84" Type="http://schemas.openxmlformats.org/officeDocument/2006/relationships/customXml" Target="../ink/ink1498.xml"/><Relationship Id="rId138" Type="http://schemas.openxmlformats.org/officeDocument/2006/relationships/customXml" Target="../ink/ink1525.xml"/><Relationship Id="rId345" Type="http://schemas.openxmlformats.org/officeDocument/2006/relationships/image" Target="../media/image1366.png"/><Relationship Id="rId191" Type="http://schemas.openxmlformats.org/officeDocument/2006/relationships/image" Target="../media/image1289.png"/><Relationship Id="rId205" Type="http://schemas.openxmlformats.org/officeDocument/2006/relationships/image" Target="../media/image1296.png"/><Relationship Id="rId247" Type="http://schemas.openxmlformats.org/officeDocument/2006/relationships/image" Target="../media/image1317.png"/><Relationship Id="rId412" Type="http://schemas.openxmlformats.org/officeDocument/2006/relationships/customXml" Target="../ink/ink1648.xml"/><Relationship Id="rId107" Type="http://schemas.openxmlformats.org/officeDocument/2006/relationships/image" Target="../media/image12470.png"/><Relationship Id="rId289" Type="http://schemas.openxmlformats.org/officeDocument/2006/relationships/image" Target="../media/image1338.png"/><Relationship Id="rId454" Type="http://schemas.openxmlformats.org/officeDocument/2006/relationships/customXml" Target="../ink/ink1669.xml"/><Relationship Id="rId11" Type="http://schemas.openxmlformats.org/officeDocument/2006/relationships/image" Target="../media/image11990.png"/><Relationship Id="rId53" Type="http://schemas.openxmlformats.org/officeDocument/2006/relationships/image" Target="../media/image12200.png"/><Relationship Id="rId314" Type="http://schemas.openxmlformats.org/officeDocument/2006/relationships/customXml" Target="../ink/ink1608.xml"/><Relationship Id="rId356" Type="http://schemas.openxmlformats.org/officeDocument/2006/relationships/customXml" Target="../ink/ink1623.xml"/><Relationship Id="rId398" Type="http://schemas.openxmlformats.org/officeDocument/2006/relationships/customXml" Target="../ink/ink1641.xml"/><Relationship Id="rId95" Type="http://schemas.openxmlformats.org/officeDocument/2006/relationships/image" Target="../media/image12410.png"/><Relationship Id="rId160" Type="http://schemas.openxmlformats.org/officeDocument/2006/relationships/customXml" Target="../ink/ink1534.xml"/><Relationship Id="rId216" Type="http://schemas.openxmlformats.org/officeDocument/2006/relationships/customXml" Target="../ink/ink1562.xml"/><Relationship Id="rId423" Type="http://schemas.openxmlformats.org/officeDocument/2006/relationships/image" Target="../media/image1331.png"/><Relationship Id="rId258" Type="http://schemas.openxmlformats.org/officeDocument/2006/relationships/customXml" Target="../ink/ink1583.xml"/><Relationship Id="rId465" Type="http://schemas.openxmlformats.org/officeDocument/2006/relationships/image" Target="../media/image1412.png"/><Relationship Id="rId22" Type="http://schemas.openxmlformats.org/officeDocument/2006/relationships/customXml" Target="../ink/ink1467.xml"/><Relationship Id="rId64" Type="http://schemas.openxmlformats.org/officeDocument/2006/relationships/customXml" Target="../ink/ink1488.xml"/><Relationship Id="rId118" Type="http://schemas.openxmlformats.org/officeDocument/2006/relationships/customXml" Target="../ink/ink1515.xml"/><Relationship Id="rId325" Type="http://schemas.openxmlformats.org/officeDocument/2006/relationships/image" Target="../media/image1356.png"/><Relationship Id="rId367" Type="http://schemas.openxmlformats.org/officeDocument/2006/relationships/image" Target="../media/image1377.png"/><Relationship Id="rId171" Type="http://schemas.openxmlformats.org/officeDocument/2006/relationships/image" Target="../media/image1279.png"/><Relationship Id="rId227" Type="http://schemas.openxmlformats.org/officeDocument/2006/relationships/image" Target="../media/image1307.png"/><Relationship Id="rId269" Type="http://schemas.openxmlformats.org/officeDocument/2006/relationships/image" Target="../media/image1328.png"/><Relationship Id="rId434" Type="http://schemas.openxmlformats.org/officeDocument/2006/relationships/customXml" Target="../ink/ink1659.xml"/><Relationship Id="rId476" Type="http://schemas.openxmlformats.org/officeDocument/2006/relationships/customXml" Target="../ink/ink1680.xml"/><Relationship Id="rId33" Type="http://schemas.openxmlformats.org/officeDocument/2006/relationships/image" Target="../media/image12101.png"/><Relationship Id="rId129" Type="http://schemas.openxmlformats.org/officeDocument/2006/relationships/image" Target="../media/image12580.png"/><Relationship Id="rId280" Type="http://schemas.openxmlformats.org/officeDocument/2006/relationships/customXml" Target="../ink/ink15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12BCC-53EA-4B66-872D-EF6DB2EBD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68241"/>
          </a:xfrm>
        </p:spPr>
        <p:txBody>
          <a:bodyPr/>
          <a:lstStyle/>
          <a:p>
            <a:r>
              <a:rPr lang="en-US" dirty="0"/>
              <a:t>Detection of radiation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EC0E4-322D-4748-8F36-91814B83E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Bp11.5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51E170-0C5A-4A8D-A1C3-88972BD143CF}"/>
              </a:ext>
            </a:extLst>
          </p:cNvPr>
          <p:cNvGrpSpPr/>
          <p:nvPr/>
        </p:nvGrpSpPr>
        <p:grpSpPr>
          <a:xfrm>
            <a:off x="2052251" y="4198375"/>
            <a:ext cx="6761880" cy="555480"/>
            <a:chOff x="2052251" y="4198375"/>
            <a:chExt cx="676188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0B3705F-5435-43C1-8C3B-1A1B285838A0}"/>
                    </a:ext>
                  </a:extLst>
                </p14:cNvPr>
                <p14:cNvContentPartPr/>
                <p14:nvPr/>
              </p14:nvContentPartPr>
              <p14:xfrm>
                <a:off x="2052251" y="4492135"/>
                <a:ext cx="115560" cy="226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0B3705F-5435-43C1-8C3B-1A1B285838A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34251" y="4474495"/>
                  <a:ext cx="151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540F91-F78A-45D5-AA2D-EFEAB8458D52}"/>
                    </a:ext>
                  </a:extLst>
                </p14:cNvPr>
                <p14:cNvContentPartPr/>
                <p14:nvPr/>
              </p14:nvContentPartPr>
              <p14:xfrm>
                <a:off x="2227931" y="4600495"/>
                <a:ext cx="273240" cy="112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540F91-F78A-45D5-AA2D-EFEAB8458D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09931" y="4582855"/>
                  <a:ext cx="308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9496A2C-96A8-4289-86EB-FECDE8323384}"/>
                    </a:ext>
                  </a:extLst>
                </p14:cNvPr>
                <p14:cNvContentPartPr/>
                <p14:nvPr/>
              </p14:nvContentPartPr>
              <p14:xfrm>
                <a:off x="2574251" y="4425535"/>
                <a:ext cx="19800" cy="328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9496A2C-96A8-4289-86EB-FECDE832338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56611" y="4407535"/>
                  <a:ext cx="554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C009F14-63F6-40F1-A7FD-348D73F85C0E}"/>
                    </a:ext>
                  </a:extLst>
                </p14:cNvPr>
                <p14:cNvContentPartPr/>
                <p14:nvPr/>
              </p14:nvContentPartPr>
              <p14:xfrm>
                <a:off x="2484611" y="4589335"/>
                <a:ext cx="183960" cy="148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C009F14-63F6-40F1-A7FD-348D73F85C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66611" y="4571695"/>
                  <a:ext cx="219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051C7A2-4CE9-4B8F-AED4-1117E4726741}"/>
                    </a:ext>
                  </a:extLst>
                </p14:cNvPr>
                <p14:cNvContentPartPr/>
                <p14:nvPr/>
              </p14:nvContentPartPr>
              <p14:xfrm>
                <a:off x="2725091" y="4609135"/>
                <a:ext cx="281880" cy="98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051C7A2-4CE9-4B8F-AED4-1117E47267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07451" y="4591495"/>
                  <a:ext cx="317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620902B-4837-4BAF-8436-85A775073589}"/>
                    </a:ext>
                  </a:extLst>
                </p14:cNvPr>
                <p14:cNvContentPartPr/>
                <p14:nvPr/>
              </p14:nvContentPartPr>
              <p14:xfrm>
                <a:off x="3448331" y="4419415"/>
                <a:ext cx="34920" cy="320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620902B-4837-4BAF-8436-85A7750735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30331" y="4401415"/>
                  <a:ext cx="705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4827F60-560E-4339-9C27-2A32DA3F464E}"/>
                    </a:ext>
                  </a:extLst>
                </p14:cNvPr>
                <p14:cNvContentPartPr/>
                <p14:nvPr/>
              </p14:nvContentPartPr>
              <p14:xfrm>
                <a:off x="3586931" y="4401775"/>
                <a:ext cx="16560" cy="304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4827F60-560E-4339-9C27-2A32DA3F46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68931" y="4383775"/>
                  <a:ext cx="522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329D6D5-DDE2-426A-A997-2046C6402ABF}"/>
                    </a:ext>
                  </a:extLst>
                </p14:cNvPr>
                <p14:cNvContentPartPr/>
                <p14:nvPr/>
              </p14:nvContentPartPr>
              <p14:xfrm>
                <a:off x="3692771" y="4606255"/>
                <a:ext cx="15120" cy="35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329D6D5-DDE2-426A-A997-2046C6402A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75131" y="4588255"/>
                  <a:ext cx="50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C82037-4804-4565-B17A-25200DAE5DCE}"/>
                    </a:ext>
                  </a:extLst>
                </p14:cNvPr>
                <p14:cNvContentPartPr/>
                <p14:nvPr/>
              </p14:nvContentPartPr>
              <p14:xfrm>
                <a:off x="3792851" y="4500415"/>
                <a:ext cx="107640" cy="180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DC82037-4804-4565-B17A-25200DAE5D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75211" y="4482775"/>
                  <a:ext cx="143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29C6D30-F03B-405B-A7AE-4BDC202F6BDB}"/>
                    </a:ext>
                  </a:extLst>
                </p14:cNvPr>
                <p14:cNvContentPartPr/>
                <p14:nvPr/>
              </p14:nvContentPartPr>
              <p14:xfrm>
                <a:off x="3797531" y="4467655"/>
                <a:ext cx="259200" cy="186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29C6D30-F03B-405B-A7AE-4BDC202F6BD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79531" y="4450015"/>
                  <a:ext cx="294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F60DBC1-751C-412B-81A6-5BA073EA868F}"/>
                    </a:ext>
                  </a:extLst>
                </p14:cNvPr>
                <p14:cNvContentPartPr/>
                <p14:nvPr/>
              </p14:nvContentPartPr>
              <p14:xfrm>
                <a:off x="4224851" y="4388095"/>
                <a:ext cx="16920" cy="281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F60DBC1-751C-412B-81A6-5BA073EA86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07211" y="4370095"/>
                  <a:ext cx="525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CD38282-EBB3-4D36-894B-70007513C4C9}"/>
                    </a:ext>
                  </a:extLst>
                </p14:cNvPr>
                <p14:cNvContentPartPr/>
                <p14:nvPr/>
              </p14:nvContentPartPr>
              <p14:xfrm>
                <a:off x="4683131" y="4358575"/>
                <a:ext cx="986040" cy="336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CD38282-EBB3-4D36-894B-70007513C4C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65491" y="4340935"/>
                  <a:ext cx="10216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0A5890-AE38-415E-BF9D-74F34D4B972D}"/>
                    </a:ext>
                  </a:extLst>
                </p14:cNvPr>
                <p14:cNvContentPartPr/>
                <p14:nvPr/>
              </p14:nvContentPartPr>
              <p14:xfrm>
                <a:off x="5815691" y="4286215"/>
                <a:ext cx="901080" cy="443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A0A5890-AE38-415E-BF9D-74F34D4B97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97691" y="4268215"/>
                  <a:ext cx="9367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8FF0C97-A8F1-423A-9705-2DAFEFDFB593}"/>
                    </a:ext>
                  </a:extLst>
                </p14:cNvPr>
                <p14:cNvContentPartPr/>
                <p14:nvPr/>
              </p14:nvContentPartPr>
              <p14:xfrm>
                <a:off x="6978131" y="4235815"/>
                <a:ext cx="715680" cy="416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8FF0C97-A8F1-423A-9705-2DAFEFDFB59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60131" y="4217815"/>
                  <a:ext cx="7513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7D429D-7898-4AFD-AA90-6B4D2271071A}"/>
                    </a:ext>
                  </a:extLst>
                </p14:cNvPr>
                <p14:cNvContentPartPr/>
                <p14:nvPr/>
              </p14:nvContentPartPr>
              <p14:xfrm>
                <a:off x="7690211" y="4198375"/>
                <a:ext cx="1123920" cy="432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7D429D-7898-4AFD-AA90-6B4D2271071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72571" y="4180735"/>
                  <a:ext cx="11595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F3D6769-DFE8-45EB-8A66-F6A92DA0DA6A}"/>
                    </a:ext>
                  </a:extLst>
                </p14:cNvPr>
                <p14:cNvContentPartPr/>
                <p14:nvPr/>
              </p14:nvContentPartPr>
              <p14:xfrm>
                <a:off x="8422811" y="4364335"/>
                <a:ext cx="76320" cy="17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F3D6769-DFE8-45EB-8A66-F6A92DA0DA6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05171" y="4346695"/>
                  <a:ext cx="111960" cy="5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980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8553DD9-A0EE-4F2C-BE9C-8E0F48344CBE}"/>
              </a:ext>
            </a:extLst>
          </p:cNvPr>
          <p:cNvGrpSpPr/>
          <p:nvPr/>
        </p:nvGrpSpPr>
        <p:grpSpPr>
          <a:xfrm>
            <a:off x="284651" y="90055"/>
            <a:ext cx="1807200" cy="873720"/>
            <a:chOff x="284651" y="90055"/>
            <a:chExt cx="1807200" cy="87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4EF216A-9D29-4348-B5B4-1FF267D710ED}"/>
                    </a:ext>
                  </a:extLst>
                </p14:cNvPr>
                <p14:cNvContentPartPr/>
                <p14:nvPr/>
              </p14:nvContentPartPr>
              <p14:xfrm>
                <a:off x="284651" y="229015"/>
                <a:ext cx="594360" cy="174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4EF216A-9D29-4348-B5B4-1FF267D710E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6651" y="211015"/>
                  <a:ext cx="630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1797F9A-B662-4969-B676-BCA79D4249A8}"/>
                    </a:ext>
                  </a:extLst>
                </p14:cNvPr>
                <p14:cNvContentPartPr/>
                <p14:nvPr/>
              </p14:nvContentPartPr>
              <p14:xfrm>
                <a:off x="782531" y="258175"/>
                <a:ext cx="150120" cy="131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1797F9A-B662-4969-B676-BCA79D4249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4891" y="240535"/>
                  <a:ext cx="185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5FCA49B-D670-4A02-A5BC-65ED09E8BDF7}"/>
                    </a:ext>
                  </a:extLst>
                </p14:cNvPr>
                <p14:cNvContentPartPr/>
                <p14:nvPr/>
              </p14:nvContentPartPr>
              <p14:xfrm>
                <a:off x="898091" y="109495"/>
                <a:ext cx="204120" cy="269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5FCA49B-D670-4A02-A5BC-65ED09E8BDF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0091" y="91495"/>
                  <a:ext cx="2397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181ACF3-A9FF-4FC0-B0AA-E4B5721D17DD}"/>
                    </a:ext>
                  </a:extLst>
                </p14:cNvPr>
                <p14:cNvContentPartPr/>
                <p14:nvPr/>
              </p14:nvContentPartPr>
              <p14:xfrm>
                <a:off x="934091" y="215335"/>
                <a:ext cx="107640" cy="45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181ACF3-A9FF-4FC0-B0AA-E4B5721D17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6451" y="197335"/>
                  <a:ext cx="143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7DB27A-E56D-414A-B99D-D19D29F7513D}"/>
                    </a:ext>
                  </a:extLst>
                </p14:cNvPr>
                <p14:cNvContentPartPr/>
                <p14:nvPr/>
              </p14:nvContentPartPr>
              <p14:xfrm>
                <a:off x="1229291" y="90055"/>
                <a:ext cx="862560" cy="329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7DB27A-E56D-414A-B99D-D19D29F751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11291" y="72415"/>
                  <a:ext cx="8982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F34E4A5-526E-4B9F-8704-4C7FCB0DF28F}"/>
                    </a:ext>
                  </a:extLst>
                </p14:cNvPr>
                <p14:cNvContentPartPr/>
                <p14:nvPr/>
              </p14:nvContentPartPr>
              <p14:xfrm>
                <a:off x="1905371" y="182215"/>
                <a:ext cx="129960" cy="6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F34E4A5-526E-4B9F-8704-4C7FCB0DF2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87371" y="164575"/>
                  <a:ext cx="165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256738-E3A7-4BA3-967C-9CB2D84BBC02}"/>
                    </a:ext>
                  </a:extLst>
                </p14:cNvPr>
                <p14:cNvContentPartPr/>
                <p14:nvPr/>
              </p14:nvContentPartPr>
              <p14:xfrm>
                <a:off x="1542131" y="131095"/>
                <a:ext cx="49320" cy="19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256738-E3A7-4BA3-967C-9CB2D84BBC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24491" y="113455"/>
                  <a:ext cx="84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B223D1-4045-4006-8DB2-3D40F6266B32}"/>
                    </a:ext>
                  </a:extLst>
                </p14:cNvPr>
                <p14:cNvContentPartPr/>
                <p14:nvPr/>
              </p14:nvContentPartPr>
              <p14:xfrm>
                <a:off x="402011" y="546535"/>
                <a:ext cx="115200" cy="281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B223D1-4045-4006-8DB2-3D40F6266B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4011" y="528895"/>
                  <a:ext cx="1508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1F140B5-41DA-4F2C-A8B8-53A9F7FE5485}"/>
                    </a:ext>
                  </a:extLst>
                </p14:cNvPr>
                <p14:cNvContentPartPr/>
                <p14:nvPr/>
              </p14:nvContentPartPr>
              <p14:xfrm>
                <a:off x="506411" y="474175"/>
                <a:ext cx="156960" cy="489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1F140B5-41DA-4F2C-A8B8-53A9F7FE548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8411" y="456175"/>
                  <a:ext cx="192600" cy="52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C74E76-1B2A-484C-B408-C33008A78E44}"/>
              </a:ext>
            </a:extLst>
          </p:cNvPr>
          <p:cNvGrpSpPr/>
          <p:nvPr/>
        </p:nvGrpSpPr>
        <p:grpSpPr>
          <a:xfrm>
            <a:off x="814931" y="556255"/>
            <a:ext cx="1327680" cy="264960"/>
            <a:chOff x="814931" y="556255"/>
            <a:chExt cx="132768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DA054B3-D654-4197-BC9B-296D01BC2F42}"/>
                    </a:ext>
                  </a:extLst>
                </p14:cNvPr>
                <p14:cNvContentPartPr/>
                <p14:nvPr/>
              </p14:nvContentPartPr>
              <p14:xfrm>
                <a:off x="814931" y="596215"/>
                <a:ext cx="184680" cy="200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DA054B3-D654-4197-BC9B-296D01BC2F4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6931" y="578575"/>
                  <a:ext cx="220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BD303F2-53C4-483E-931E-9A6B011067D6}"/>
                    </a:ext>
                  </a:extLst>
                </p14:cNvPr>
                <p14:cNvContentPartPr/>
                <p14:nvPr/>
              </p14:nvContentPartPr>
              <p14:xfrm>
                <a:off x="1325051" y="610975"/>
                <a:ext cx="145800" cy="189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BD303F2-53C4-483E-931E-9A6B011067D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07411" y="592975"/>
                  <a:ext cx="181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B006BDF-7007-437D-B9D2-3FBB4A9E7C79}"/>
                    </a:ext>
                  </a:extLst>
                </p14:cNvPr>
                <p14:cNvContentPartPr/>
                <p14:nvPr/>
              </p14:nvContentPartPr>
              <p14:xfrm>
                <a:off x="1486691" y="568855"/>
                <a:ext cx="164880" cy="252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B006BDF-7007-437D-B9D2-3FBB4A9E7C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69051" y="551215"/>
                  <a:ext cx="2005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DE32C1-0DB1-4E88-B0DA-CF8BA89E40BE}"/>
                    </a:ext>
                  </a:extLst>
                </p14:cNvPr>
                <p14:cNvContentPartPr/>
                <p14:nvPr/>
              </p14:nvContentPartPr>
              <p14:xfrm>
                <a:off x="1800251" y="556255"/>
                <a:ext cx="221400" cy="191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DE32C1-0DB1-4E88-B0DA-CF8BA89E40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82251" y="538615"/>
                  <a:ext cx="257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E5D3AA3-5386-4DE0-A1A3-CEF085AE13BD}"/>
                    </a:ext>
                  </a:extLst>
                </p14:cNvPr>
                <p14:cNvContentPartPr/>
                <p14:nvPr/>
              </p14:nvContentPartPr>
              <p14:xfrm>
                <a:off x="2102651" y="749935"/>
                <a:ext cx="39960" cy="71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E5D3AA3-5386-4DE0-A1A3-CEF085AE13B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84651" y="731935"/>
                  <a:ext cx="7560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C578DF-7611-44D3-8114-F99523E4368C}"/>
              </a:ext>
            </a:extLst>
          </p:cNvPr>
          <p:cNvGrpSpPr/>
          <p:nvPr/>
        </p:nvGrpSpPr>
        <p:grpSpPr>
          <a:xfrm>
            <a:off x="1196891" y="1231255"/>
            <a:ext cx="907560" cy="297720"/>
            <a:chOff x="1196891" y="1231255"/>
            <a:chExt cx="90756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4685C86-21C2-44F9-AB36-F77C28B9F546}"/>
                    </a:ext>
                  </a:extLst>
                </p14:cNvPr>
                <p14:cNvContentPartPr/>
                <p14:nvPr/>
              </p14:nvContentPartPr>
              <p14:xfrm>
                <a:off x="1196891" y="1289935"/>
                <a:ext cx="188640" cy="239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4685C86-21C2-44F9-AB36-F77C28B9F5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78891" y="1271935"/>
                  <a:ext cx="2242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DBF6AA1-A802-4575-8800-9854CC6542AA}"/>
                    </a:ext>
                  </a:extLst>
                </p14:cNvPr>
                <p14:cNvContentPartPr/>
                <p14:nvPr/>
              </p14:nvContentPartPr>
              <p14:xfrm>
                <a:off x="1461491" y="1231255"/>
                <a:ext cx="224640" cy="291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DBF6AA1-A802-4575-8800-9854CC6542A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43851" y="1213255"/>
                  <a:ext cx="2602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41FB7DD-0A0A-4484-B488-FA0DF81595A3}"/>
                    </a:ext>
                  </a:extLst>
                </p14:cNvPr>
                <p14:cNvContentPartPr/>
                <p14:nvPr/>
              </p14:nvContentPartPr>
              <p14:xfrm>
                <a:off x="1870811" y="1340335"/>
                <a:ext cx="224640" cy="2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41FB7DD-0A0A-4484-B488-FA0DF81595A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52811" y="1322335"/>
                  <a:ext cx="260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7DC2530-6FAA-4632-BCFB-FAB88A5C987B}"/>
                    </a:ext>
                  </a:extLst>
                </p14:cNvPr>
                <p14:cNvContentPartPr/>
                <p14:nvPr/>
              </p14:nvContentPartPr>
              <p14:xfrm>
                <a:off x="1905371" y="1439695"/>
                <a:ext cx="199080" cy="31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7DC2530-6FAA-4632-BCFB-FAB88A5C987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87371" y="1421695"/>
                  <a:ext cx="23472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FC25E35-A473-4629-9530-2DB93F96507D}"/>
              </a:ext>
            </a:extLst>
          </p:cNvPr>
          <p:cNvGrpSpPr/>
          <p:nvPr/>
        </p:nvGrpSpPr>
        <p:grpSpPr>
          <a:xfrm>
            <a:off x="2410451" y="756415"/>
            <a:ext cx="3458160" cy="987120"/>
            <a:chOff x="2410451" y="756415"/>
            <a:chExt cx="3458160" cy="98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BFDA5E8-C020-435E-BD7D-BC9DB558058E}"/>
                    </a:ext>
                  </a:extLst>
                </p14:cNvPr>
                <p14:cNvContentPartPr/>
                <p14:nvPr/>
              </p14:nvContentPartPr>
              <p14:xfrm>
                <a:off x="2593691" y="988975"/>
                <a:ext cx="156960" cy="234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BFDA5E8-C020-435E-BD7D-BC9DB558058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76051" y="971335"/>
                  <a:ext cx="192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1078F5F-2333-460B-839B-FF85EF366F3A}"/>
                    </a:ext>
                  </a:extLst>
                </p14:cNvPr>
                <p14:cNvContentPartPr/>
                <p14:nvPr/>
              </p14:nvContentPartPr>
              <p14:xfrm>
                <a:off x="2585411" y="998335"/>
                <a:ext cx="142920" cy="25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1078F5F-2333-460B-839B-FF85EF366F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67771" y="980695"/>
                  <a:ext cx="178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D12E92B-AFE8-41B8-8F7E-9355141ADC3F}"/>
                    </a:ext>
                  </a:extLst>
                </p14:cNvPr>
                <p14:cNvContentPartPr/>
                <p14:nvPr/>
              </p14:nvContentPartPr>
              <p14:xfrm>
                <a:off x="2907251" y="820495"/>
                <a:ext cx="118080" cy="118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D12E92B-AFE8-41B8-8F7E-9355141ADC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89611" y="802495"/>
                  <a:ext cx="153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10E010E-BD2A-46A7-B4D8-6E28FDAB317D}"/>
                    </a:ext>
                  </a:extLst>
                </p14:cNvPr>
                <p14:cNvContentPartPr/>
                <p14:nvPr/>
              </p14:nvContentPartPr>
              <p14:xfrm>
                <a:off x="2507651" y="1286695"/>
                <a:ext cx="664560" cy="55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10E010E-BD2A-46A7-B4D8-6E28FDAB317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89651" y="1268695"/>
                  <a:ext cx="700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A615C1C-0624-4232-86C9-BCD6BAC3E913}"/>
                    </a:ext>
                  </a:extLst>
                </p14:cNvPr>
                <p14:cNvContentPartPr/>
                <p14:nvPr/>
              </p14:nvContentPartPr>
              <p14:xfrm>
                <a:off x="2851091" y="1354735"/>
                <a:ext cx="9000" cy="172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A615C1C-0624-4232-86C9-BCD6BAC3E9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33091" y="1337095"/>
                  <a:ext cx="44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3931ADC-8486-470F-90D5-7F89EAB1028F}"/>
                    </a:ext>
                  </a:extLst>
                </p14:cNvPr>
                <p14:cNvContentPartPr/>
                <p14:nvPr/>
              </p14:nvContentPartPr>
              <p14:xfrm>
                <a:off x="2765771" y="1339615"/>
                <a:ext cx="135000" cy="132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3931ADC-8486-470F-90D5-7F89EAB102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47771" y="1321975"/>
                  <a:ext cx="170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F9815F5-CE96-4C99-83CA-4DD652784A60}"/>
                    </a:ext>
                  </a:extLst>
                </p14:cNvPr>
                <p14:cNvContentPartPr/>
                <p14:nvPr/>
              </p14:nvContentPartPr>
              <p14:xfrm>
                <a:off x="3517451" y="831295"/>
                <a:ext cx="103680" cy="252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F9815F5-CE96-4C99-83CA-4DD652784A6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99451" y="813655"/>
                  <a:ext cx="1393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B2962E0-01A4-4CFE-9CFD-92D60370A40F}"/>
                    </a:ext>
                  </a:extLst>
                </p14:cNvPr>
                <p14:cNvContentPartPr/>
                <p14:nvPr/>
              </p14:nvContentPartPr>
              <p14:xfrm>
                <a:off x="3714731" y="929215"/>
                <a:ext cx="92160" cy="179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B2962E0-01A4-4CFE-9CFD-92D60370A40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96731" y="911575"/>
                  <a:ext cx="127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4A1B211-7BBF-4678-A268-D4DB9B95B401}"/>
                    </a:ext>
                  </a:extLst>
                </p14:cNvPr>
                <p14:cNvContentPartPr/>
                <p14:nvPr/>
              </p14:nvContentPartPr>
              <p14:xfrm>
                <a:off x="3382451" y="1186255"/>
                <a:ext cx="503280" cy="46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4A1B211-7BBF-4678-A268-D4DB9B95B40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64451" y="1168255"/>
                  <a:ext cx="538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23246A1-CB6C-4919-BE4C-8EFFE8F56F14}"/>
                    </a:ext>
                  </a:extLst>
                </p14:cNvPr>
                <p14:cNvContentPartPr/>
                <p14:nvPr/>
              </p14:nvContentPartPr>
              <p14:xfrm>
                <a:off x="3516731" y="1297855"/>
                <a:ext cx="100440" cy="21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23246A1-CB6C-4919-BE4C-8EFFE8F56F1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99091" y="1280215"/>
                  <a:ext cx="136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42441E-8E68-433F-9729-959B05A4E036}"/>
                    </a:ext>
                  </a:extLst>
                </p14:cNvPr>
                <p14:cNvContentPartPr/>
                <p14:nvPr/>
              </p14:nvContentPartPr>
              <p14:xfrm>
                <a:off x="3530411" y="1283815"/>
                <a:ext cx="110880" cy="2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42441E-8E68-433F-9729-959B05A4E0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12771" y="1266175"/>
                  <a:ext cx="146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7DFD6F1-7E1B-4341-A712-851B3AF8B200}"/>
                    </a:ext>
                  </a:extLst>
                </p14:cNvPr>
                <p14:cNvContentPartPr/>
                <p14:nvPr/>
              </p14:nvContentPartPr>
              <p14:xfrm>
                <a:off x="3738851" y="1416655"/>
                <a:ext cx="68400" cy="127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7DFD6F1-7E1B-4341-A712-851B3AF8B20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21211" y="1399015"/>
                  <a:ext cx="104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CFF2901-70E7-44A4-9193-2C9589DB921E}"/>
                    </a:ext>
                  </a:extLst>
                </p14:cNvPr>
                <p14:cNvContentPartPr/>
                <p14:nvPr/>
              </p14:nvContentPartPr>
              <p14:xfrm>
                <a:off x="4064651" y="782335"/>
                <a:ext cx="148680" cy="713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CFF2901-70E7-44A4-9193-2C9589DB921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47011" y="764695"/>
                  <a:ext cx="18432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806BA94-8512-406E-9415-95228A69AF64}"/>
                    </a:ext>
                  </a:extLst>
                </p14:cNvPr>
                <p14:cNvContentPartPr/>
                <p14:nvPr/>
              </p14:nvContentPartPr>
              <p14:xfrm>
                <a:off x="4288211" y="863695"/>
                <a:ext cx="151920" cy="19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806BA94-8512-406E-9415-95228A69AF6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70571" y="845695"/>
                  <a:ext cx="187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40A6E32-C826-4BAE-92F7-39CB669EC946}"/>
                    </a:ext>
                  </a:extLst>
                </p14:cNvPr>
                <p14:cNvContentPartPr/>
                <p14:nvPr/>
              </p14:nvContentPartPr>
              <p14:xfrm>
                <a:off x="4546691" y="890335"/>
                <a:ext cx="129240" cy="139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40A6E32-C826-4BAE-92F7-39CB669EC94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29051" y="872335"/>
                  <a:ext cx="164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1C8E95A-FCC9-4C36-81F7-56CA776DFCCF}"/>
                    </a:ext>
                  </a:extLst>
                </p14:cNvPr>
                <p14:cNvContentPartPr/>
                <p14:nvPr/>
              </p14:nvContentPartPr>
              <p14:xfrm>
                <a:off x="4228811" y="1121815"/>
                <a:ext cx="511200" cy="87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1C8E95A-FCC9-4C36-81F7-56CA776DFCC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11171" y="1104175"/>
                  <a:ext cx="546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8865232-3643-4FE4-82CB-E00DFC23F233}"/>
                    </a:ext>
                  </a:extLst>
                </p14:cNvPr>
                <p14:cNvContentPartPr/>
                <p14:nvPr/>
              </p14:nvContentPartPr>
              <p14:xfrm>
                <a:off x="4471091" y="1271935"/>
                <a:ext cx="82800" cy="212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8865232-3643-4FE4-82CB-E00DFC23F23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53451" y="1254295"/>
                  <a:ext cx="118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5EF8A35-BED9-46FA-A837-FBA1ADD288DA}"/>
                    </a:ext>
                  </a:extLst>
                </p14:cNvPr>
                <p14:cNvContentPartPr/>
                <p14:nvPr/>
              </p14:nvContentPartPr>
              <p14:xfrm>
                <a:off x="4444451" y="1285975"/>
                <a:ext cx="117720" cy="70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5EF8A35-BED9-46FA-A837-FBA1ADD288D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26811" y="1268335"/>
                  <a:ext cx="153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2246279-86C2-41DE-87FC-1B9D090BD621}"/>
                    </a:ext>
                  </a:extLst>
                </p14:cNvPr>
                <p14:cNvContentPartPr/>
                <p14:nvPr/>
              </p14:nvContentPartPr>
              <p14:xfrm>
                <a:off x="4953491" y="940015"/>
                <a:ext cx="143640" cy="259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2246279-86C2-41DE-87FC-1B9D090BD62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35851" y="922015"/>
                  <a:ext cx="1792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111109A-13F2-44F3-9A3C-002B9D17523F}"/>
                    </a:ext>
                  </a:extLst>
                </p14:cNvPr>
                <p14:cNvContentPartPr/>
                <p14:nvPr/>
              </p14:nvContentPartPr>
              <p14:xfrm>
                <a:off x="5219171" y="967375"/>
                <a:ext cx="104040" cy="249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111109A-13F2-44F3-9A3C-002B9D17523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01531" y="949735"/>
                  <a:ext cx="139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E745568-AE28-4E57-87AB-ACC1033845FA}"/>
                    </a:ext>
                  </a:extLst>
                </p14:cNvPr>
                <p14:cNvContentPartPr/>
                <p14:nvPr/>
              </p14:nvContentPartPr>
              <p14:xfrm>
                <a:off x="5212331" y="969175"/>
                <a:ext cx="133200" cy="32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E745568-AE28-4E57-87AB-ACC1033845F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94331" y="951175"/>
                  <a:ext cx="168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A7374B7-212A-454C-986B-8BCECC4495EE}"/>
                    </a:ext>
                  </a:extLst>
                </p14:cNvPr>
                <p14:cNvContentPartPr/>
                <p14:nvPr/>
              </p14:nvContentPartPr>
              <p14:xfrm>
                <a:off x="5430491" y="1164295"/>
                <a:ext cx="3240" cy="101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A7374B7-212A-454C-986B-8BCECC4495E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12491" y="1146295"/>
                  <a:ext cx="38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DBF2D92-0371-4942-B2A5-1BA5E892E322}"/>
                    </a:ext>
                  </a:extLst>
                </p14:cNvPr>
                <p14:cNvContentPartPr/>
                <p14:nvPr/>
              </p14:nvContentPartPr>
              <p14:xfrm>
                <a:off x="5487371" y="776575"/>
                <a:ext cx="120240" cy="719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DBF2D92-0371-4942-B2A5-1BA5E892E32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69731" y="758575"/>
                  <a:ext cx="155880" cy="75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74C31E1-4F97-4A68-863C-D5AC057FEBC7}"/>
                    </a:ext>
                  </a:extLst>
                </p14:cNvPr>
                <p14:cNvContentPartPr/>
                <p14:nvPr/>
              </p14:nvContentPartPr>
              <p14:xfrm>
                <a:off x="5672771" y="756415"/>
                <a:ext cx="122760" cy="99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74C31E1-4F97-4A68-863C-D5AC057FEB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54771" y="738775"/>
                  <a:ext cx="158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0E35606-0035-4574-AA9D-E0E656399956}"/>
                    </a:ext>
                  </a:extLst>
                </p14:cNvPr>
                <p14:cNvContentPartPr/>
                <p14:nvPr/>
              </p14:nvContentPartPr>
              <p14:xfrm>
                <a:off x="2410451" y="1618615"/>
                <a:ext cx="3458160" cy="124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0E35606-0035-4574-AA9D-E0E65639995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92811" y="1600975"/>
                  <a:ext cx="349380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8904989-7987-45A5-BD93-9DDD85BE00F2}"/>
              </a:ext>
            </a:extLst>
          </p:cNvPr>
          <p:cNvGrpSpPr/>
          <p:nvPr/>
        </p:nvGrpSpPr>
        <p:grpSpPr>
          <a:xfrm>
            <a:off x="3635531" y="1874215"/>
            <a:ext cx="474840" cy="317160"/>
            <a:chOff x="3635531" y="1874215"/>
            <a:chExt cx="47484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E8DC369-F295-4540-AF32-3A8951E540D1}"/>
                    </a:ext>
                  </a:extLst>
                </p14:cNvPr>
                <p14:cNvContentPartPr/>
                <p14:nvPr/>
              </p14:nvContentPartPr>
              <p14:xfrm>
                <a:off x="3635531" y="1962055"/>
                <a:ext cx="252000" cy="105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E8DC369-F295-4540-AF32-3A8951E540D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17891" y="1944055"/>
                  <a:ext cx="287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666FDE4-5B9B-4C9C-B5CF-0610CC8EF46B}"/>
                    </a:ext>
                  </a:extLst>
                </p14:cNvPr>
                <p14:cNvContentPartPr/>
                <p14:nvPr/>
              </p14:nvContentPartPr>
              <p14:xfrm>
                <a:off x="3912731" y="2074015"/>
                <a:ext cx="137520" cy="117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666FDE4-5B9B-4C9C-B5CF-0610CC8EF46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95091" y="2056015"/>
                  <a:ext cx="173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28D1A67-A5D5-4B2F-9888-E18583678CF4}"/>
                    </a:ext>
                  </a:extLst>
                </p14:cNvPr>
                <p14:cNvContentPartPr/>
                <p14:nvPr/>
              </p14:nvContentPartPr>
              <p14:xfrm>
                <a:off x="4046291" y="1874215"/>
                <a:ext cx="64080" cy="82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28D1A67-A5D5-4B2F-9888-E18583678CF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28651" y="1856215"/>
                  <a:ext cx="9972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E6E2334-F0E2-4A4C-A003-AB098E706C89}"/>
              </a:ext>
            </a:extLst>
          </p:cNvPr>
          <p:cNvGrpSpPr/>
          <p:nvPr/>
        </p:nvGrpSpPr>
        <p:grpSpPr>
          <a:xfrm>
            <a:off x="1223531" y="2477575"/>
            <a:ext cx="3879000" cy="405360"/>
            <a:chOff x="1223531" y="2477575"/>
            <a:chExt cx="387900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D50EB31-2E6C-476E-8506-525CB3DF2001}"/>
                    </a:ext>
                  </a:extLst>
                </p14:cNvPr>
                <p14:cNvContentPartPr/>
                <p14:nvPr/>
              </p14:nvContentPartPr>
              <p14:xfrm>
                <a:off x="1223531" y="2503495"/>
                <a:ext cx="190080" cy="379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D50EB31-2E6C-476E-8506-525CB3DF200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05891" y="2485495"/>
                  <a:ext cx="2257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3F71EB6-5642-47E6-AC8B-89E90B052877}"/>
                    </a:ext>
                  </a:extLst>
                </p14:cNvPr>
                <p14:cNvContentPartPr/>
                <p14:nvPr/>
              </p14:nvContentPartPr>
              <p14:xfrm>
                <a:off x="1970891" y="2652535"/>
                <a:ext cx="376200" cy="70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3F71EB6-5642-47E6-AC8B-89E90B05287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53251" y="2634535"/>
                  <a:ext cx="411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E9A58FE-7B27-4947-AF4A-2F596229BBB7}"/>
                    </a:ext>
                  </a:extLst>
                </p14:cNvPr>
                <p14:cNvContentPartPr/>
                <p14:nvPr/>
              </p14:nvContentPartPr>
              <p14:xfrm>
                <a:off x="2529251" y="2550655"/>
                <a:ext cx="19080" cy="282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E9A58FE-7B27-4947-AF4A-2F596229BBB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11251" y="2532655"/>
                  <a:ext cx="547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A40BD2B-1DF8-42BF-B28F-28ABD9A229E8}"/>
                    </a:ext>
                  </a:extLst>
                </p14:cNvPr>
                <p14:cNvContentPartPr/>
                <p14:nvPr/>
              </p14:nvContentPartPr>
              <p14:xfrm>
                <a:off x="2532851" y="2572255"/>
                <a:ext cx="135000" cy="256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A40BD2B-1DF8-42BF-B28F-28ABD9A229E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14851" y="2554615"/>
                  <a:ext cx="170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293B2EF-F8C0-4E82-8613-17B4E8267D60}"/>
                    </a:ext>
                  </a:extLst>
                </p14:cNvPr>
                <p14:cNvContentPartPr/>
                <p14:nvPr/>
              </p14:nvContentPartPr>
              <p14:xfrm>
                <a:off x="2941091" y="2727055"/>
                <a:ext cx="366840" cy="155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293B2EF-F8C0-4E82-8613-17B4E8267D6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23451" y="2709415"/>
                  <a:ext cx="402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7987050-2BA5-4472-AE62-45EA1BF4A29C}"/>
                    </a:ext>
                  </a:extLst>
                </p14:cNvPr>
                <p14:cNvContentPartPr/>
                <p14:nvPr/>
              </p14:nvContentPartPr>
              <p14:xfrm>
                <a:off x="3149531" y="2639575"/>
                <a:ext cx="16560" cy="3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7987050-2BA5-4472-AE62-45EA1BF4A29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31531" y="2621575"/>
                  <a:ext cx="52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9A92681-E563-4056-A449-FBBD32E82384}"/>
                    </a:ext>
                  </a:extLst>
                </p14:cNvPr>
                <p14:cNvContentPartPr/>
                <p14:nvPr/>
              </p14:nvContentPartPr>
              <p14:xfrm>
                <a:off x="3519251" y="2521495"/>
                <a:ext cx="584640" cy="352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9A92681-E563-4056-A449-FBBD32E8238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01611" y="2503495"/>
                  <a:ext cx="6202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2E2A7A9-7809-4C20-919C-252AA791159A}"/>
                    </a:ext>
                  </a:extLst>
                </p14:cNvPr>
                <p14:cNvContentPartPr/>
                <p14:nvPr/>
              </p14:nvContentPartPr>
              <p14:xfrm>
                <a:off x="4045211" y="2659375"/>
                <a:ext cx="3240" cy="4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2E2A7A9-7809-4C20-919C-252AA791159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27571" y="2641375"/>
                  <a:ext cx="38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1AD8E67-BBAF-4914-9BE3-A9B78696FCCF}"/>
                    </a:ext>
                  </a:extLst>
                </p14:cNvPr>
                <p14:cNvContentPartPr/>
                <p14:nvPr/>
              </p14:nvContentPartPr>
              <p14:xfrm>
                <a:off x="3476771" y="2646415"/>
                <a:ext cx="325440" cy="57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1AD8E67-BBAF-4914-9BE3-A9B78696FCC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59131" y="2628775"/>
                  <a:ext cx="361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A617450-0767-46F0-BADB-3F2150A4F8D2}"/>
                    </a:ext>
                  </a:extLst>
                </p14:cNvPr>
                <p14:cNvContentPartPr/>
                <p14:nvPr/>
              </p14:nvContentPartPr>
              <p14:xfrm>
                <a:off x="4234571" y="2477575"/>
                <a:ext cx="867960" cy="395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A617450-0767-46F0-BADB-3F2150A4F8D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16931" y="2459935"/>
                  <a:ext cx="9036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23CE567-F241-4976-BBAB-C7539F959E99}"/>
                    </a:ext>
                  </a:extLst>
                </p14:cNvPr>
                <p14:cNvContentPartPr/>
                <p14:nvPr/>
              </p14:nvContentPartPr>
              <p14:xfrm>
                <a:off x="4777811" y="2569375"/>
                <a:ext cx="283320" cy="88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23CE567-F241-4976-BBAB-C7539F959E9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59811" y="2551735"/>
                  <a:ext cx="318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F0D3863-77DE-4233-BD2E-80624980003F}"/>
                    </a:ext>
                  </a:extLst>
                </p14:cNvPr>
                <p14:cNvContentPartPr/>
                <p14:nvPr/>
              </p14:nvContentPartPr>
              <p14:xfrm>
                <a:off x="4550651" y="2577655"/>
                <a:ext cx="23760" cy="9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F0D3863-77DE-4233-BD2E-80624980003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33011" y="2559655"/>
                  <a:ext cx="5940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E6666A0-8E2D-4733-B5B7-688F115A3B9B}"/>
                  </a:ext>
                </a:extLst>
              </p14:cNvPr>
              <p14:cNvContentPartPr/>
              <p14:nvPr/>
            </p14:nvContentPartPr>
            <p14:xfrm>
              <a:off x="5504291" y="2652175"/>
              <a:ext cx="273960" cy="1166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E6666A0-8E2D-4733-B5B7-688F115A3B9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486651" y="2634535"/>
                <a:ext cx="30960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F57CC95E-3EE4-4F68-9C0B-9C28223A8926}"/>
              </a:ext>
            </a:extLst>
          </p:cNvPr>
          <p:cNvGrpSpPr/>
          <p:nvPr/>
        </p:nvGrpSpPr>
        <p:grpSpPr>
          <a:xfrm>
            <a:off x="6262451" y="2455975"/>
            <a:ext cx="283320" cy="403200"/>
            <a:chOff x="6262451" y="2455975"/>
            <a:chExt cx="28332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3AF3F74-1B02-42E5-A64F-30E9422C4261}"/>
                    </a:ext>
                  </a:extLst>
                </p14:cNvPr>
                <p14:cNvContentPartPr/>
                <p14:nvPr/>
              </p14:nvContentPartPr>
              <p14:xfrm>
                <a:off x="6262451" y="2455975"/>
                <a:ext cx="183960" cy="299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3AF3F74-1B02-42E5-A64F-30E9422C426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44451" y="2438335"/>
                  <a:ext cx="2196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01A5C99-065A-4A58-A3EF-1B6142E51221}"/>
                    </a:ext>
                  </a:extLst>
                </p14:cNvPr>
                <p14:cNvContentPartPr/>
                <p14:nvPr/>
              </p14:nvContentPartPr>
              <p14:xfrm>
                <a:off x="6439571" y="2742535"/>
                <a:ext cx="106200" cy="116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01A5C99-065A-4A58-A3EF-1B6142E5122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21571" y="2724535"/>
                  <a:ext cx="14184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C65C036-5DB8-491A-A606-C8E7A3D8A1F8}"/>
              </a:ext>
            </a:extLst>
          </p:cNvPr>
          <p:cNvGrpSpPr/>
          <p:nvPr/>
        </p:nvGrpSpPr>
        <p:grpSpPr>
          <a:xfrm>
            <a:off x="6819731" y="2360215"/>
            <a:ext cx="607320" cy="448560"/>
            <a:chOff x="6819731" y="2360215"/>
            <a:chExt cx="6073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6CD22BB-4B3E-4475-8314-04CDD4BB5840}"/>
                    </a:ext>
                  </a:extLst>
                </p14:cNvPr>
                <p14:cNvContentPartPr/>
                <p14:nvPr/>
              </p14:nvContentPartPr>
              <p14:xfrm>
                <a:off x="6819731" y="2546695"/>
                <a:ext cx="212040" cy="62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6CD22BB-4B3E-4475-8314-04CDD4BB584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01731" y="2528695"/>
                  <a:ext cx="247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31FC5D7-174A-47E1-B686-B088AC74E620}"/>
                    </a:ext>
                  </a:extLst>
                </p14:cNvPr>
                <p14:cNvContentPartPr/>
                <p14:nvPr/>
              </p14:nvContentPartPr>
              <p14:xfrm>
                <a:off x="6886331" y="2635255"/>
                <a:ext cx="74520" cy="14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31FC5D7-174A-47E1-B686-B088AC74E62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68331" y="2617615"/>
                  <a:ext cx="110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B7A52CF-FDA8-490E-A3FB-08652FCE1ABF}"/>
                    </a:ext>
                  </a:extLst>
                </p14:cNvPr>
                <p14:cNvContentPartPr/>
                <p14:nvPr/>
              </p14:nvContentPartPr>
              <p14:xfrm>
                <a:off x="7306091" y="2360215"/>
                <a:ext cx="12960" cy="167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B7A52CF-FDA8-490E-A3FB-08652FCE1AB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88091" y="2342575"/>
                  <a:ext cx="48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66928BE-3089-48E0-BE07-4765551E0D81}"/>
                    </a:ext>
                  </a:extLst>
                </p14:cNvPr>
                <p14:cNvContentPartPr/>
                <p14:nvPr/>
              </p14:nvContentPartPr>
              <p14:xfrm>
                <a:off x="7221851" y="2558215"/>
                <a:ext cx="182880" cy="43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66928BE-3089-48E0-BE07-4765551E0D8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03851" y="2540575"/>
                  <a:ext cx="218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5B6BBA0-40CB-4672-962A-078A7B8548DC}"/>
                    </a:ext>
                  </a:extLst>
                </p14:cNvPr>
                <p14:cNvContentPartPr/>
                <p14:nvPr/>
              </p14:nvContentPartPr>
              <p14:xfrm>
                <a:off x="7224371" y="2660815"/>
                <a:ext cx="202680" cy="147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5B6BBA0-40CB-4672-962A-078A7B8548D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06371" y="2642815"/>
                  <a:ext cx="23832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F7B2218-6F77-438F-BEB2-E966E9BE7AC5}"/>
              </a:ext>
            </a:extLst>
          </p:cNvPr>
          <p:cNvGrpSpPr/>
          <p:nvPr/>
        </p:nvGrpSpPr>
        <p:grpSpPr>
          <a:xfrm>
            <a:off x="7675451" y="2251135"/>
            <a:ext cx="496800" cy="461520"/>
            <a:chOff x="7675451" y="2251135"/>
            <a:chExt cx="49680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EEA89F6-854F-420B-8FE0-14C3A752F621}"/>
                    </a:ext>
                  </a:extLst>
                </p14:cNvPr>
                <p14:cNvContentPartPr/>
                <p14:nvPr/>
              </p14:nvContentPartPr>
              <p14:xfrm>
                <a:off x="7675451" y="2458855"/>
                <a:ext cx="174600" cy="253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EEA89F6-854F-420B-8FE0-14C3A752F62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57451" y="2441215"/>
                  <a:ext cx="2102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22F7250-2E3A-4F3D-A1D2-A689B23E342B}"/>
                    </a:ext>
                  </a:extLst>
                </p14:cNvPr>
                <p14:cNvContentPartPr/>
                <p14:nvPr/>
              </p14:nvContentPartPr>
              <p14:xfrm>
                <a:off x="7699931" y="2444095"/>
                <a:ext cx="181800" cy="16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22F7250-2E3A-4F3D-A1D2-A689B23E342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81931" y="2426095"/>
                  <a:ext cx="217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72078B0-53E8-4AEA-AF2F-815314D10FA1}"/>
                    </a:ext>
                  </a:extLst>
                </p14:cNvPr>
                <p14:cNvContentPartPr/>
                <p14:nvPr/>
              </p14:nvContentPartPr>
              <p14:xfrm>
                <a:off x="8091611" y="2251135"/>
                <a:ext cx="80640" cy="187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72078B0-53E8-4AEA-AF2F-815314D10FA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73611" y="2233495"/>
                  <a:ext cx="11628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D7B7138-7668-4A71-817C-99BD9DF84632}"/>
                  </a:ext>
                </a:extLst>
              </p14:cNvPr>
              <p14:cNvContentPartPr/>
              <p14:nvPr/>
            </p14:nvContentPartPr>
            <p14:xfrm>
              <a:off x="8392571" y="2367055"/>
              <a:ext cx="210960" cy="3240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D7B7138-7668-4A71-817C-99BD9DF8463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374931" y="2349055"/>
                <a:ext cx="246600" cy="35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32C152C-6E6A-4838-B3A4-84A39AA60927}"/>
              </a:ext>
            </a:extLst>
          </p:cNvPr>
          <p:cNvGrpSpPr/>
          <p:nvPr/>
        </p:nvGrpSpPr>
        <p:grpSpPr>
          <a:xfrm>
            <a:off x="1482731" y="3326815"/>
            <a:ext cx="2703600" cy="880200"/>
            <a:chOff x="1482731" y="3326815"/>
            <a:chExt cx="2703600" cy="88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AA9C590-B681-4038-8A00-F65E7F58A224}"/>
                    </a:ext>
                  </a:extLst>
                </p14:cNvPr>
                <p14:cNvContentPartPr/>
                <p14:nvPr/>
              </p14:nvContentPartPr>
              <p14:xfrm>
                <a:off x="1482731" y="3643615"/>
                <a:ext cx="263520" cy="232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AA9C590-B681-4038-8A00-F65E7F58A22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464731" y="3625615"/>
                  <a:ext cx="2991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5991F7-ADA6-4FCC-BADE-20155CF45CF1}"/>
                    </a:ext>
                  </a:extLst>
                </p14:cNvPr>
                <p14:cNvContentPartPr/>
                <p14:nvPr/>
              </p14:nvContentPartPr>
              <p14:xfrm>
                <a:off x="1921211" y="3727135"/>
                <a:ext cx="197280" cy="18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C5991F7-ADA6-4FCC-BADE-20155CF45CF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03211" y="3709135"/>
                  <a:ext cx="232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F5329A6-BDB6-4988-8BE7-0F61026A0BB2}"/>
                    </a:ext>
                  </a:extLst>
                </p14:cNvPr>
                <p14:cNvContentPartPr/>
                <p14:nvPr/>
              </p14:nvContentPartPr>
              <p14:xfrm>
                <a:off x="1990691" y="3828295"/>
                <a:ext cx="129600" cy="19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F5329A6-BDB6-4988-8BE7-0F61026A0BB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72691" y="3810295"/>
                  <a:ext cx="165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031FA7B-5821-4197-9EAB-E5BACFE90132}"/>
                    </a:ext>
                  </a:extLst>
                </p14:cNvPr>
                <p14:cNvContentPartPr/>
                <p14:nvPr/>
              </p14:nvContentPartPr>
              <p14:xfrm>
                <a:off x="2446451" y="3501415"/>
                <a:ext cx="24120" cy="178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031FA7B-5821-4197-9EAB-E5BACFE9013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28811" y="3483415"/>
                  <a:ext cx="59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2006388-2F37-4E5B-AAF4-2739ADE197D9}"/>
                    </a:ext>
                  </a:extLst>
                </p14:cNvPr>
                <p14:cNvContentPartPr/>
                <p14:nvPr/>
              </p14:nvContentPartPr>
              <p14:xfrm>
                <a:off x="2365451" y="3733255"/>
                <a:ext cx="222480" cy="35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2006388-2F37-4E5B-AAF4-2739ADE197D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47811" y="3715255"/>
                  <a:ext cx="258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44698C1-DC73-4DFA-BEC5-8B71E24A1C51}"/>
                    </a:ext>
                  </a:extLst>
                </p14:cNvPr>
                <p14:cNvContentPartPr/>
                <p14:nvPr/>
              </p14:nvContentPartPr>
              <p14:xfrm>
                <a:off x="2416931" y="3880855"/>
                <a:ext cx="175320" cy="138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44698C1-DC73-4DFA-BEC5-8B71E24A1C5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99291" y="3862855"/>
                  <a:ext cx="210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A716D64-A9AB-4362-8E22-96586398364E}"/>
                    </a:ext>
                  </a:extLst>
                </p14:cNvPr>
                <p14:cNvContentPartPr/>
                <p14:nvPr/>
              </p14:nvContentPartPr>
              <p14:xfrm>
                <a:off x="3157811" y="3326815"/>
                <a:ext cx="177840" cy="265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A716D64-A9AB-4362-8E22-96586398364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139811" y="3308815"/>
                  <a:ext cx="2134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F6CCF76-2055-4974-AB6F-FD2095619A44}"/>
                    </a:ext>
                  </a:extLst>
                </p14:cNvPr>
                <p14:cNvContentPartPr/>
                <p14:nvPr/>
              </p14:nvContentPartPr>
              <p14:xfrm>
                <a:off x="3439331" y="3532375"/>
                <a:ext cx="92520" cy="86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F6CCF76-2055-4974-AB6F-FD2095619A4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421691" y="3514735"/>
                  <a:ext cx="128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44B5232-C2A9-4844-89EA-F28116B28DD7}"/>
                    </a:ext>
                  </a:extLst>
                </p14:cNvPr>
                <p14:cNvContentPartPr/>
                <p14:nvPr/>
              </p14:nvContentPartPr>
              <p14:xfrm>
                <a:off x="3506651" y="3394495"/>
                <a:ext cx="29160" cy="192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44B5232-C2A9-4844-89EA-F28116B28DD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88651" y="3376855"/>
                  <a:ext cx="64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DE20D3A-6CCC-43B9-A5E3-D23B95C9471E}"/>
                    </a:ext>
                  </a:extLst>
                </p14:cNvPr>
                <p14:cNvContentPartPr/>
                <p14:nvPr/>
              </p14:nvContentPartPr>
              <p14:xfrm>
                <a:off x="2762531" y="3671695"/>
                <a:ext cx="1305000" cy="77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DE20D3A-6CCC-43B9-A5E3-D23B95C9471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44891" y="3653695"/>
                  <a:ext cx="1340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E96B6D9-9561-41CB-A0DE-4FE56056C78D}"/>
                    </a:ext>
                  </a:extLst>
                </p14:cNvPr>
                <p14:cNvContentPartPr/>
                <p14:nvPr/>
              </p14:nvContentPartPr>
              <p14:xfrm>
                <a:off x="2880251" y="3865015"/>
                <a:ext cx="157680" cy="268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E96B6D9-9561-41CB-A0DE-4FE56056C78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62251" y="3847015"/>
                  <a:ext cx="1933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030B1DB-491D-4350-ADF3-4D8A85C48FAE}"/>
                    </a:ext>
                  </a:extLst>
                </p14:cNvPr>
                <p14:cNvContentPartPr/>
                <p14:nvPr/>
              </p14:nvContentPartPr>
              <p14:xfrm>
                <a:off x="2866931" y="3866095"/>
                <a:ext cx="188280" cy="16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030B1DB-491D-4350-ADF3-4D8A85C48FA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49291" y="3848455"/>
                  <a:ext cx="223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D000127-413F-43EC-BA4C-082E9A734917}"/>
                    </a:ext>
                  </a:extLst>
                </p14:cNvPr>
                <p14:cNvContentPartPr/>
                <p14:nvPr/>
              </p14:nvContentPartPr>
              <p14:xfrm>
                <a:off x="3117131" y="4023775"/>
                <a:ext cx="112680" cy="183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D000127-413F-43EC-BA4C-082E9A73491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99131" y="4005775"/>
                  <a:ext cx="148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88AD834-054D-4188-95C5-5792E95D9A71}"/>
                    </a:ext>
                  </a:extLst>
                </p14:cNvPr>
                <p14:cNvContentPartPr/>
                <p14:nvPr/>
              </p14:nvContentPartPr>
              <p14:xfrm>
                <a:off x="3390011" y="3863215"/>
                <a:ext cx="20880" cy="267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88AD834-054D-4188-95C5-5792E95D9A7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72011" y="3845215"/>
                  <a:ext cx="565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768239A-9F3F-4AD1-8852-183583C961D4}"/>
                    </a:ext>
                  </a:extLst>
                </p14:cNvPr>
                <p14:cNvContentPartPr/>
                <p14:nvPr/>
              </p14:nvContentPartPr>
              <p14:xfrm>
                <a:off x="3381011" y="3856375"/>
                <a:ext cx="194760" cy="275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768239A-9F3F-4AD1-8852-183583C961D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63371" y="3838735"/>
                  <a:ext cx="2304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992E591-C1B8-415C-99D7-83BA05B4FE7A}"/>
                    </a:ext>
                  </a:extLst>
                </p14:cNvPr>
                <p14:cNvContentPartPr/>
                <p14:nvPr/>
              </p14:nvContentPartPr>
              <p14:xfrm>
                <a:off x="3670091" y="3850255"/>
                <a:ext cx="338040" cy="268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992E591-C1B8-415C-99D7-83BA05B4FE7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52091" y="3832255"/>
                  <a:ext cx="3736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D4A6BF2-4E14-409F-925E-676EB4A6FE46}"/>
                    </a:ext>
                  </a:extLst>
                </p14:cNvPr>
                <p14:cNvContentPartPr/>
                <p14:nvPr/>
              </p14:nvContentPartPr>
              <p14:xfrm>
                <a:off x="4057451" y="3766735"/>
                <a:ext cx="128880" cy="113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D4A6BF2-4E14-409F-925E-676EB4A6FE4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39811" y="3749095"/>
                  <a:ext cx="16452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6F39C43-0D32-47B6-BB5C-85040329744B}"/>
                  </a:ext>
                </a:extLst>
              </p14:cNvPr>
              <p14:cNvContentPartPr/>
              <p14:nvPr/>
            </p14:nvContentPartPr>
            <p14:xfrm>
              <a:off x="6742331" y="3548575"/>
              <a:ext cx="1146240" cy="1933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6F39C43-0D32-47B6-BB5C-85040329744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724691" y="3530575"/>
                <a:ext cx="11818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3024EFD-E158-41BC-A34C-A8F5AA6CB63E}"/>
                  </a:ext>
                </a:extLst>
              </p14:cNvPr>
              <p14:cNvContentPartPr/>
              <p14:nvPr/>
            </p14:nvContentPartPr>
            <p14:xfrm>
              <a:off x="7490771" y="3404575"/>
              <a:ext cx="35280" cy="172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3024EFD-E158-41BC-A34C-A8F5AA6CB63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473131" y="3386575"/>
                <a:ext cx="7092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DBAC5B8-574A-4FCC-B461-9F9280FBD921}"/>
              </a:ext>
            </a:extLst>
          </p:cNvPr>
          <p:cNvGrpSpPr/>
          <p:nvPr/>
        </p:nvGrpSpPr>
        <p:grpSpPr>
          <a:xfrm>
            <a:off x="8153531" y="3272095"/>
            <a:ext cx="1757160" cy="405720"/>
            <a:chOff x="8153531" y="3272095"/>
            <a:chExt cx="175716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72FB27B-4AB4-4424-8B99-584E1DABFC5E}"/>
                    </a:ext>
                  </a:extLst>
                </p14:cNvPr>
                <p14:cNvContentPartPr/>
                <p14:nvPr/>
              </p14:nvContentPartPr>
              <p14:xfrm>
                <a:off x="8153531" y="3569455"/>
                <a:ext cx="339120" cy="108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72FB27B-4AB4-4424-8B99-584E1DABFC5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35891" y="3551455"/>
                  <a:ext cx="374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2753C0C-399A-4D99-8722-3A8621086D4F}"/>
                    </a:ext>
                  </a:extLst>
                </p14:cNvPr>
                <p14:cNvContentPartPr/>
                <p14:nvPr/>
              </p14:nvContentPartPr>
              <p14:xfrm>
                <a:off x="8668331" y="3272095"/>
                <a:ext cx="831960" cy="380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2753C0C-399A-4D99-8722-3A8621086D4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50691" y="3254095"/>
                  <a:ext cx="8676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441A348-BC5C-4DA1-A313-136B2FE8CE1A}"/>
                    </a:ext>
                  </a:extLst>
                </p14:cNvPr>
                <p14:cNvContentPartPr/>
                <p14:nvPr/>
              </p14:nvContentPartPr>
              <p14:xfrm>
                <a:off x="9144611" y="3400255"/>
                <a:ext cx="34920" cy="7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441A348-BC5C-4DA1-A313-136B2FE8CE1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126971" y="3382615"/>
                  <a:ext cx="70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AF0F659-F32D-402E-B921-37BF1C7F96DF}"/>
                    </a:ext>
                  </a:extLst>
                </p14:cNvPr>
                <p14:cNvContentPartPr/>
                <p14:nvPr/>
              </p14:nvContentPartPr>
              <p14:xfrm>
                <a:off x="9695771" y="3362455"/>
                <a:ext cx="214920" cy="233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AF0F659-F32D-402E-B921-37BF1C7F96D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77771" y="3344455"/>
                  <a:ext cx="25056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56574E7-79D3-4516-AEE8-CF7B79CB5D8E}"/>
              </a:ext>
            </a:extLst>
          </p:cNvPr>
          <p:cNvGrpSpPr/>
          <p:nvPr/>
        </p:nvGrpSpPr>
        <p:grpSpPr>
          <a:xfrm>
            <a:off x="4937651" y="3394135"/>
            <a:ext cx="1710360" cy="835560"/>
            <a:chOff x="4937651" y="3394135"/>
            <a:chExt cx="1710360" cy="83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155E5BE-F594-408D-A95B-753152B89C5F}"/>
                    </a:ext>
                  </a:extLst>
                </p14:cNvPr>
                <p14:cNvContentPartPr/>
                <p14:nvPr/>
              </p14:nvContentPartPr>
              <p14:xfrm>
                <a:off x="4937651" y="3444175"/>
                <a:ext cx="839160" cy="385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155E5BE-F594-408D-A95B-753152B89C5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19651" y="3426175"/>
                  <a:ext cx="8748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7C04874-BB42-4ADC-ADBB-5976EC057882}"/>
                    </a:ext>
                  </a:extLst>
                </p14:cNvPr>
                <p14:cNvContentPartPr/>
                <p14:nvPr/>
              </p14:nvContentPartPr>
              <p14:xfrm>
                <a:off x="5971571" y="3399535"/>
                <a:ext cx="278280" cy="402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7C04874-BB42-4ADC-ADBB-5976EC05788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53571" y="3381535"/>
                  <a:ext cx="3139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448E04D-B1D0-4A14-9AC1-7859F6D571AB}"/>
                    </a:ext>
                  </a:extLst>
                </p14:cNvPr>
                <p14:cNvContentPartPr/>
                <p14:nvPr/>
              </p14:nvContentPartPr>
              <p14:xfrm>
                <a:off x="6210251" y="3509695"/>
                <a:ext cx="16200" cy="11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448E04D-B1D0-4A14-9AC1-7859F6D571A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92611" y="3491695"/>
                  <a:ext cx="51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C80D161-5C29-40CF-ADD8-9DF973A71668}"/>
                    </a:ext>
                  </a:extLst>
                </p14:cNvPr>
                <p14:cNvContentPartPr/>
                <p14:nvPr/>
              </p14:nvContentPartPr>
              <p14:xfrm>
                <a:off x="6268931" y="3394135"/>
                <a:ext cx="287280" cy="361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C80D161-5C29-40CF-ADD8-9DF973A7166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50931" y="3376135"/>
                  <a:ext cx="3229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A43E680-90F8-4E04-9464-EDE470C869CE}"/>
                    </a:ext>
                  </a:extLst>
                </p14:cNvPr>
                <p14:cNvContentPartPr/>
                <p14:nvPr/>
              </p14:nvContentPartPr>
              <p14:xfrm>
                <a:off x="5052491" y="3923695"/>
                <a:ext cx="939240" cy="306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A43E680-90F8-4E04-9464-EDE470C869C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34851" y="3905695"/>
                  <a:ext cx="9748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B0CA1B0-E2AD-4C65-B2F5-017AD1755767}"/>
                    </a:ext>
                  </a:extLst>
                </p14:cNvPr>
                <p14:cNvContentPartPr/>
                <p14:nvPr/>
              </p14:nvContentPartPr>
              <p14:xfrm>
                <a:off x="5550371" y="4009735"/>
                <a:ext cx="38160" cy="26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B0CA1B0-E2AD-4C65-B2F5-017AD175576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32731" y="3991735"/>
                  <a:ext cx="73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120CED8-30CA-4635-A0C0-75B9E404D1AB}"/>
                    </a:ext>
                  </a:extLst>
                </p14:cNvPr>
                <p14:cNvContentPartPr/>
                <p14:nvPr/>
              </p14:nvContentPartPr>
              <p14:xfrm>
                <a:off x="6198011" y="3903535"/>
                <a:ext cx="450000" cy="320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120CED8-30CA-4635-A0C0-75B9E404D1A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80371" y="3885535"/>
                  <a:ext cx="48564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620FCE9-95B3-467D-A376-B95E2127583D}"/>
              </a:ext>
            </a:extLst>
          </p:cNvPr>
          <p:cNvGrpSpPr/>
          <p:nvPr/>
        </p:nvGrpSpPr>
        <p:grpSpPr>
          <a:xfrm>
            <a:off x="6917651" y="3907135"/>
            <a:ext cx="1038600" cy="245880"/>
            <a:chOff x="6917651" y="3907135"/>
            <a:chExt cx="103860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80F1FDF-9F91-49E1-B654-A8E83676DADE}"/>
                    </a:ext>
                  </a:extLst>
                </p14:cNvPr>
                <p14:cNvContentPartPr/>
                <p14:nvPr/>
              </p14:nvContentPartPr>
              <p14:xfrm>
                <a:off x="6917651" y="3907135"/>
                <a:ext cx="436320" cy="216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80F1FDF-9F91-49E1-B654-A8E83676DAD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900011" y="3889135"/>
                  <a:ext cx="471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B412432-B3CC-4254-AB8E-E60A9E956E02}"/>
                    </a:ext>
                  </a:extLst>
                </p14:cNvPr>
                <p14:cNvContentPartPr/>
                <p14:nvPr/>
              </p14:nvContentPartPr>
              <p14:xfrm>
                <a:off x="7465571" y="3924055"/>
                <a:ext cx="195840" cy="173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B412432-B3CC-4254-AB8E-E60A9E956E0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447931" y="3906055"/>
                  <a:ext cx="231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F4EE51E-845D-4B82-97D9-58B5EBE3A6C8}"/>
                    </a:ext>
                  </a:extLst>
                </p14:cNvPr>
                <p14:cNvContentPartPr/>
                <p14:nvPr/>
              </p14:nvContentPartPr>
              <p14:xfrm>
                <a:off x="7681571" y="3920815"/>
                <a:ext cx="177120" cy="194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F4EE51E-845D-4B82-97D9-58B5EBE3A6C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63931" y="3903175"/>
                  <a:ext cx="212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86062B4-0D7F-4BAB-8DDD-381DBD1AE55B}"/>
                    </a:ext>
                  </a:extLst>
                </p14:cNvPr>
                <p14:cNvContentPartPr/>
                <p14:nvPr/>
              </p14:nvContentPartPr>
              <p14:xfrm>
                <a:off x="7930331" y="3907495"/>
                <a:ext cx="25920" cy="245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86062B4-0D7F-4BAB-8DDD-381DBD1AE55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12331" y="3889495"/>
                  <a:ext cx="6156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404699B-C578-48F5-8DA6-A9F723AF23ED}"/>
              </a:ext>
            </a:extLst>
          </p:cNvPr>
          <p:cNvGrpSpPr/>
          <p:nvPr/>
        </p:nvGrpSpPr>
        <p:grpSpPr>
          <a:xfrm>
            <a:off x="2855771" y="1116109"/>
            <a:ext cx="450360" cy="196560"/>
            <a:chOff x="2855771" y="1116109"/>
            <a:chExt cx="45036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5A6E2BE-3144-4EFD-B455-05F02D16ED50}"/>
                    </a:ext>
                  </a:extLst>
                </p14:cNvPr>
                <p14:cNvContentPartPr/>
                <p14:nvPr/>
              </p14:nvContentPartPr>
              <p14:xfrm>
                <a:off x="2886371" y="1162189"/>
                <a:ext cx="10800" cy="132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5A6E2BE-3144-4EFD-B455-05F02D16ED5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68371" y="1144189"/>
                  <a:ext cx="46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4AA625A-E27C-471C-ABEC-C2ED9041399E}"/>
                    </a:ext>
                  </a:extLst>
                </p14:cNvPr>
                <p14:cNvContentPartPr/>
                <p14:nvPr/>
              </p14:nvContentPartPr>
              <p14:xfrm>
                <a:off x="2855771" y="1153549"/>
                <a:ext cx="85680" cy="30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4AA625A-E27C-471C-ABEC-C2ED9041399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38131" y="1135549"/>
                  <a:ext cx="121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E58E700-E90B-4342-900C-12C28ABFEDD4}"/>
                    </a:ext>
                  </a:extLst>
                </p14:cNvPr>
                <p14:cNvContentPartPr/>
                <p14:nvPr/>
              </p14:nvContentPartPr>
              <p14:xfrm>
                <a:off x="3018851" y="1122949"/>
                <a:ext cx="14400" cy="157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E58E700-E90B-4342-900C-12C28ABFEDD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00851" y="1104949"/>
                  <a:ext cx="50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329D734-2872-42EE-B138-7BE394B583F7}"/>
                    </a:ext>
                  </a:extLst>
                </p14:cNvPr>
                <p14:cNvContentPartPr/>
                <p14:nvPr/>
              </p14:nvContentPartPr>
              <p14:xfrm>
                <a:off x="3105611" y="1116109"/>
                <a:ext cx="6840" cy="196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329D734-2872-42EE-B138-7BE394B583F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87971" y="1098469"/>
                  <a:ext cx="424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53D0B79-199F-4387-8760-D79B4C86FA87}"/>
                    </a:ext>
                  </a:extLst>
                </p14:cNvPr>
                <p14:cNvContentPartPr/>
                <p14:nvPr/>
              </p14:nvContentPartPr>
              <p14:xfrm>
                <a:off x="3054851" y="1188829"/>
                <a:ext cx="81000" cy="32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3D0B79-199F-4387-8760-D79B4C86FA8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37211" y="1171189"/>
                  <a:ext cx="116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F9E4DDD-4B24-42E0-ACD5-FFE2ABC2B97A}"/>
                    </a:ext>
                  </a:extLst>
                </p14:cNvPr>
                <p14:cNvContentPartPr/>
                <p14:nvPr/>
              </p14:nvContentPartPr>
              <p14:xfrm>
                <a:off x="3166811" y="1177669"/>
                <a:ext cx="139320" cy="101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F9E4DDD-4B24-42E0-ACD5-FFE2ABC2B97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49171" y="1160029"/>
                  <a:ext cx="174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938162B-B716-4EBD-BE4C-85A300B0B4FC}"/>
                    </a:ext>
                  </a:extLst>
                </p14:cNvPr>
                <p14:cNvContentPartPr/>
                <p14:nvPr/>
              </p14:nvContentPartPr>
              <p14:xfrm>
                <a:off x="3198491" y="1222669"/>
                <a:ext cx="79560" cy="32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938162B-B716-4EBD-BE4C-85A300B0B4F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80491" y="1205029"/>
                  <a:ext cx="11520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261C28C-7CB7-4CF6-B397-268A7132DF34}"/>
              </a:ext>
            </a:extLst>
          </p:cNvPr>
          <p:cNvGrpSpPr/>
          <p:nvPr/>
        </p:nvGrpSpPr>
        <p:grpSpPr>
          <a:xfrm>
            <a:off x="1453571" y="2765269"/>
            <a:ext cx="450360" cy="247680"/>
            <a:chOff x="1453571" y="2765269"/>
            <a:chExt cx="45036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5F4813E-7EAE-4EEC-A43F-259A3E17E013}"/>
                    </a:ext>
                  </a:extLst>
                </p14:cNvPr>
                <p14:cNvContentPartPr/>
                <p14:nvPr/>
              </p14:nvContentPartPr>
              <p14:xfrm>
                <a:off x="1510811" y="2819989"/>
                <a:ext cx="44280" cy="184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5F4813E-7EAE-4EEC-A43F-259A3E17E01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92811" y="2802349"/>
                  <a:ext cx="79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006A65B-824D-49E6-AE52-1D3F114CD683}"/>
                    </a:ext>
                  </a:extLst>
                </p14:cNvPr>
                <p14:cNvContentPartPr/>
                <p14:nvPr/>
              </p14:nvContentPartPr>
              <p14:xfrm>
                <a:off x="1453571" y="2804869"/>
                <a:ext cx="149040" cy="64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006A65B-824D-49E6-AE52-1D3F114CD68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435571" y="2786869"/>
                  <a:ext cx="184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D789C75-7746-4BD7-9FF7-3E926DB4AACE}"/>
                    </a:ext>
                  </a:extLst>
                </p14:cNvPr>
                <p14:cNvContentPartPr/>
                <p14:nvPr/>
              </p14:nvContentPartPr>
              <p14:xfrm>
                <a:off x="1616291" y="2780749"/>
                <a:ext cx="47520" cy="232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D789C75-7746-4BD7-9FF7-3E926DB4AAC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598651" y="2763109"/>
                  <a:ext cx="83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80E0CCE-A261-4715-BFFF-800C263B43E3}"/>
                    </a:ext>
                  </a:extLst>
                </p14:cNvPr>
                <p14:cNvContentPartPr/>
                <p14:nvPr/>
              </p14:nvContentPartPr>
              <p14:xfrm>
                <a:off x="1683971" y="2765269"/>
                <a:ext cx="35280" cy="225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80E0CCE-A261-4715-BFFF-800C263B43E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666331" y="2747269"/>
                  <a:ext cx="70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0FE490B-8137-4810-B8EB-35E32A7B679F}"/>
                    </a:ext>
                  </a:extLst>
                </p14:cNvPr>
                <p14:cNvContentPartPr/>
                <p14:nvPr/>
              </p14:nvContentPartPr>
              <p14:xfrm>
                <a:off x="1654451" y="2891989"/>
                <a:ext cx="56880" cy="18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0FE490B-8137-4810-B8EB-35E32A7B679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636451" y="2873989"/>
                  <a:ext cx="92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51B748E-59CF-4D42-B2D9-47289F2E5365}"/>
                    </a:ext>
                  </a:extLst>
                </p14:cNvPr>
                <p14:cNvContentPartPr/>
                <p14:nvPr/>
              </p14:nvContentPartPr>
              <p14:xfrm>
                <a:off x="1774691" y="2848069"/>
                <a:ext cx="129240" cy="1422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51B748E-59CF-4D42-B2D9-47289F2E536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756691" y="2830069"/>
                  <a:ext cx="164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194E7A3-0DD3-44B4-933D-E0490331EF64}"/>
                    </a:ext>
                  </a:extLst>
                </p14:cNvPr>
                <p14:cNvContentPartPr/>
                <p14:nvPr/>
              </p14:nvContentPartPr>
              <p14:xfrm>
                <a:off x="1794851" y="2882989"/>
                <a:ext cx="58680" cy="30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194E7A3-0DD3-44B4-933D-E0490331EF6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77211" y="2865349"/>
                  <a:ext cx="943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B0030EA-1FCD-4C48-BB1B-C315F0713270}"/>
              </a:ext>
            </a:extLst>
          </p:cNvPr>
          <p:cNvGrpSpPr/>
          <p:nvPr/>
        </p:nvGrpSpPr>
        <p:grpSpPr>
          <a:xfrm>
            <a:off x="7900451" y="2666989"/>
            <a:ext cx="347760" cy="227880"/>
            <a:chOff x="7900451" y="2666989"/>
            <a:chExt cx="34776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D4A7B1E-E22B-456B-8BA8-CC46D067CB36}"/>
                    </a:ext>
                  </a:extLst>
                </p14:cNvPr>
                <p14:cNvContentPartPr/>
                <p14:nvPr/>
              </p14:nvContentPartPr>
              <p14:xfrm>
                <a:off x="7925651" y="2696149"/>
                <a:ext cx="31680" cy="1749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D4A7B1E-E22B-456B-8BA8-CC46D067CB3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908011" y="2678509"/>
                  <a:ext cx="67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BCC07D6-E59D-4775-81CB-8C290F689FCE}"/>
                    </a:ext>
                  </a:extLst>
                </p14:cNvPr>
                <p14:cNvContentPartPr/>
                <p14:nvPr/>
              </p14:nvContentPartPr>
              <p14:xfrm>
                <a:off x="7900451" y="2688589"/>
                <a:ext cx="66600" cy="15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BCC07D6-E59D-4775-81CB-8C290F689FC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82451" y="2670949"/>
                  <a:ext cx="102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6ACD6EA-67D5-4CFF-AAD1-D867C31F38BE}"/>
                    </a:ext>
                  </a:extLst>
                </p14:cNvPr>
                <p14:cNvContentPartPr/>
                <p14:nvPr/>
              </p14:nvContentPartPr>
              <p14:xfrm>
                <a:off x="8022851" y="2681029"/>
                <a:ext cx="21600" cy="204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6ACD6EA-67D5-4CFF-AAD1-D867C31F38B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005211" y="2663389"/>
                  <a:ext cx="572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82E8347-DEE8-4B9F-B845-872243B0B2DB}"/>
                    </a:ext>
                  </a:extLst>
                </p14:cNvPr>
                <p14:cNvContentPartPr/>
                <p14:nvPr/>
              </p14:nvContentPartPr>
              <p14:xfrm>
                <a:off x="8114651" y="2666989"/>
                <a:ext cx="16200" cy="2052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82E8347-DEE8-4B9F-B845-872243B0B2D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097011" y="2649349"/>
                  <a:ext cx="51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1D686C8-01AF-4B98-91E1-CF39BC1CDE05}"/>
                    </a:ext>
                  </a:extLst>
                </p14:cNvPr>
                <p14:cNvContentPartPr/>
                <p14:nvPr/>
              </p14:nvContentPartPr>
              <p14:xfrm>
                <a:off x="8031131" y="2724949"/>
                <a:ext cx="95040" cy="352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1D686C8-01AF-4B98-91E1-CF39BC1CDE0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013491" y="2706949"/>
                  <a:ext cx="130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3E573E1-7A3A-436B-88B6-21E2F9BE09A9}"/>
                    </a:ext>
                  </a:extLst>
                </p14:cNvPr>
                <p14:cNvContentPartPr/>
                <p14:nvPr/>
              </p14:nvContentPartPr>
              <p14:xfrm>
                <a:off x="8171891" y="2729989"/>
                <a:ext cx="65160" cy="164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3E573E1-7A3A-436B-88B6-21E2F9BE09A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54251" y="2712349"/>
                  <a:ext cx="100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ED4CBB7-2A10-4D44-B542-140219B06229}"/>
                    </a:ext>
                  </a:extLst>
                </p14:cNvPr>
                <p14:cNvContentPartPr/>
                <p14:nvPr/>
              </p14:nvContentPartPr>
              <p14:xfrm>
                <a:off x="8162531" y="2786149"/>
                <a:ext cx="85680" cy="14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ED4CBB7-2A10-4D44-B542-140219B0622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144891" y="2768509"/>
                  <a:ext cx="12132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0E98EBF-FFF5-473B-B004-72DB101E57E2}"/>
                  </a:ext>
                </a:extLst>
              </p14:cNvPr>
              <p14:cNvContentPartPr/>
              <p14:nvPr/>
            </p14:nvContentPartPr>
            <p14:xfrm>
              <a:off x="7207091" y="2674189"/>
              <a:ext cx="148320" cy="2268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0E98EBF-FFF5-473B-B004-72DB101E57E2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189451" y="2656189"/>
                <a:ext cx="1839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44F75FD-3AA8-4B14-A6C2-07E0CA03EC25}"/>
                  </a:ext>
                </a:extLst>
              </p14:cNvPr>
              <p14:cNvContentPartPr/>
              <p14:nvPr/>
            </p14:nvContentPartPr>
            <p14:xfrm>
              <a:off x="7201691" y="2644669"/>
              <a:ext cx="199440" cy="16992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44F75FD-3AA8-4B14-A6C2-07E0CA03EC2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184051" y="2627029"/>
                <a:ext cx="235080" cy="2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130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813AB5-619E-4290-BA3E-DD3666580502}"/>
              </a:ext>
            </a:extLst>
          </p:cNvPr>
          <p:cNvGrpSpPr/>
          <p:nvPr/>
        </p:nvGrpSpPr>
        <p:grpSpPr>
          <a:xfrm>
            <a:off x="932651" y="326215"/>
            <a:ext cx="1699200" cy="450720"/>
            <a:chOff x="932651" y="326215"/>
            <a:chExt cx="169920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B7D095E-68B8-4D4D-9BA1-EEE3496EEC16}"/>
                    </a:ext>
                  </a:extLst>
                </p14:cNvPr>
                <p14:cNvContentPartPr/>
                <p14:nvPr/>
              </p14:nvContentPartPr>
              <p14:xfrm>
                <a:off x="932651" y="339175"/>
                <a:ext cx="283320" cy="318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B7D095E-68B8-4D4D-9BA1-EEE3496EEC1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14651" y="321175"/>
                  <a:ext cx="3189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EFB6817-1CCB-4DBE-8697-4EB4C0346F05}"/>
                    </a:ext>
                  </a:extLst>
                </p14:cNvPr>
                <p14:cNvContentPartPr/>
                <p14:nvPr/>
              </p14:nvContentPartPr>
              <p14:xfrm>
                <a:off x="1140011" y="528175"/>
                <a:ext cx="119520" cy="172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EFB6817-1CCB-4DBE-8697-4EB4C0346F0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22011" y="510175"/>
                  <a:ext cx="155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F519AF-B582-49FD-962B-E064E89E0869}"/>
                    </a:ext>
                  </a:extLst>
                </p14:cNvPr>
                <p14:cNvContentPartPr/>
                <p14:nvPr/>
              </p14:nvContentPartPr>
              <p14:xfrm>
                <a:off x="1291931" y="572815"/>
                <a:ext cx="115200" cy="204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F519AF-B582-49FD-962B-E064E89E08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73931" y="555175"/>
                  <a:ext cx="150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44D7513-0B04-4438-9C95-F849B4FD975B}"/>
                    </a:ext>
                  </a:extLst>
                </p14:cNvPr>
                <p14:cNvContentPartPr/>
                <p14:nvPr/>
              </p14:nvContentPartPr>
              <p14:xfrm>
                <a:off x="1527371" y="343855"/>
                <a:ext cx="1104480" cy="285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44D7513-0B04-4438-9C95-F849B4FD97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09731" y="325855"/>
                  <a:ext cx="11401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58D508-B7D4-4A9F-926E-AD4D5FDE2916}"/>
                    </a:ext>
                  </a:extLst>
                </p14:cNvPr>
                <p14:cNvContentPartPr/>
                <p14:nvPr/>
              </p14:nvContentPartPr>
              <p14:xfrm>
                <a:off x="1913291" y="326215"/>
                <a:ext cx="6120" cy="1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58D508-B7D4-4A9F-926E-AD4D5FDE29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95651" y="308215"/>
                  <a:ext cx="4176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F44A870-59A1-45D1-A213-A649DE8A3CC5}"/>
                  </a:ext>
                </a:extLst>
              </p14:cNvPr>
              <p14:cNvContentPartPr/>
              <p14:nvPr/>
            </p14:nvContentPartPr>
            <p14:xfrm>
              <a:off x="3341411" y="1868455"/>
              <a:ext cx="1432080" cy="760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F44A870-59A1-45D1-A213-A649DE8A3C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23771" y="1850815"/>
                <a:ext cx="1467720" cy="79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994466F-C04D-4907-9936-3EECC7E1558B}"/>
                  </a:ext>
                </a:extLst>
              </p14:cNvPr>
              <p14:cNvContentPartPr/>
              <p14:nvPr/>
            </p14:nvContentPartPr>
            <p14:xfrm>
              <a:off x="4742891" y="1264015"/>
              <a:ext cx="21600" cy="618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994466F-C04D-4907-9936-3EECC7E155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25251" y="1246015"/>
                <a:ext cx="5724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1247924-B47D-44F1-83B6-85CC5116D87F}"/>
                  </a:ext>
                </a:extLst>
              </p14:cNvPr>
              <p14:cNvContentPartPr/>
              <p14:nvPr/>
            </p14:nvContentPartPr>
            <p14:xfrm>
              <a:off x="4734971" y="582895"/>
              <a:ext cx="1346040" cy="700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1247924-B47D-44F1-83B6-85CC5116D8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17331" y="564895"/>
                <a:ext cx="1381680" cy="73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99B68427-D77D-47D1-AF78-495FD0B0E0BB}"/>
              </a:ext>
            </a:extLst>
          </p:cNvPr>
          <p:cNvGrpSpPr/>
          <p:nvPr/>
        </p:nvGrpSpPr>
        <p:grpSpPr>
          <a:xfrm>
            <a:off x="2664251" y="782335"/>
            <a:ext cx="317880" cy="320400"/>
            <a:chOff x="2664251" y="782335"/>
            <a:chExt cx="31788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BE2154E-EA49-4337-85A7-7D00624BCD95}"/>
                    </a:ext>
                  </a:extLst>
                </p14:cNvPr>
                <p14:cNvContentPartPr/>
                <p14:nvPr/>
              </p14:nvContentPartPr>
              <p14:xfrm>
                <a:off x="2735531" y="807535"/>
                <a:ext cx="216720" cy="295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BE2154E-EA49-4337-85A7-7D00624BCD9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17891" y="789895"/>
                  <a:ext cx="2523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7C42AE7-07DD-4BA5-9EC7-D22C4BA242DA}"/>
                    </a:ext>
                  </a:extLst>
                </p14:cNvPr>
                <p14:cNvContentPartPr/>
                <p14:nvPr/>
              </p14:nvContentPartPr>
              <p14:xfrm>
                <a:off x="2664251" y="782335"/>
                <a:ext cx="317880" cy="54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7C42AE7-07DD-4BA5-9EC7-D22C4BA242D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46611" y="764695"/>
                  <a:ext cx="35352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E01A473-71BA-46C9-B4EA-A45A295BC2FF}"/>
              </a:ext>
            </a:extLst>
          </p:cNvPr>
          <p:cNvGrpSpPr/>
          <p:nvPr/>
        </p:nvGrpSpPr>
        <p:grpSpPr>
          <a:xfrm>
            <a:off x="2892491" y="503695"/>
            <a:ext cx="3705120" cy="2414880"/>
            <a:chOff x="2892491" y="503695"/>
            <a:chExt cx="3705120" cy="24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B6ACA7E-06B3-4C2F-8360-D5048045FBB7}"/>
                    </a:ext>
                  </a:extLst>
                </p14:cNvPr>
                <p14:cNvContentPartPr/>
                <p14:nvPr/>
              </p14:nvContentPartPr>
              <p14:xfrm>
                <a:off x="3282011" y="608095"/>
                <a:ext cx="52920" cy="1963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B6ACA7E-06B3-4C2F-8360-D5048045FB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64371" y="590095"/>
                  <a:ext cx="88560" cy="19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1D1D103-A79D-4816-BA6D-39C43A8581C1}"/>
                    </a:ext>
                  </a:extLst>
                </p14:cNvPr>
                <p14:cNvContentPartPr/>
                <p14:nvPr/>
              </p14:nvContentPartPr>
              <p14:xfrm>
                <a:off x="3327371" y="503695"/>
                <a:ext cx="2949480" cy="1981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1D1D103-A79D-4816-BA6D-39C43A8581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09731" y="485695"/>
                  <a:ext cx="2985120" cy="20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CA0E4F-ECC2-4213-B6AB-83DAC42AD65A}"/>
                    </a:ext>
                  </a:extLst>
                </p14:cNvPr>
                <p14:cNvContentPartPr/>
                <p14:nvPr/>
              </p14:nvContentPartPr>
              <p14:xfrm>
                <a:off x="3309371" y="2507095"/>
                <a:ext cx="2927880" cy="106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CA0E4F-ECC2-4213-B6AB-83DAC42AD6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91371" y="2489455"/>
                  <a:ext cx="2963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C07EEB2-207B-425B-AFE0-15AACF71B07B}"/>
                    </a:ext>
                  </a:extLst>
                </p14:cNvPr>
                <p14:cNvContentPartPr/>
                <p14:nvPr/>
              </p14:nvContentPartPr>
              <p14:xfrm>
                <a:off x="4741451" y="2435815"/>
                <a:ext cx="19080" cy="181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C07EEB2-207B-425B-AFE0-15AACF71B0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23811" y="2417815"/>
                  <a:ext cx="54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B776E0B-B23C-411B-9739-519B65864E49}"/>
                    </a:ext>
                  </a:extLst>
                </p14:cNvPr>
                <p14:cNvContentPartPr/>
                <p14:nvPr/>
              </p14:nvContentPartPr>
              <p14:xfrm>
                <a:off x="4721291" y="2737495"/>
                <a:ext cx="93960" cy="181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B776E0B-B23C-411B-9739-519B65864E4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03291" y="2719495"/>
                  <a:ext cx="129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8F6539-056D-4619-9B25-4D660696502C}"/>
                    </a:ext>
                  </a:extLst>
                </p14:cNvPr>
                <p14:cNvContentPartPr/>
                <p14:nvPr/>
              </p14:nvContentPartPr>
              <p14:xfrm>
                <a:off x="6423371" y="2466775"/>
                <a:ext cx="174240" cy="27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8F6539-056D-4619-9B25-4D660696502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05731" y="2448775"/>
                  <a:ext cx="2098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5E03074-5BF4-447C-85AF-1DA9F2BCEEA1}"/>
                    </a:ext>
                  </a:extLst>
                </p14:cNvPr>
                <p14:cNvContentPartPr/>
                <p14:nvPr/>
              </p14:nvContentPartPr>
              <p14:xfrm>
                <a:off x="3211451" y="1561375"/>
                <a:ext cx="181440" cy="42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5E03074-5BF4-447C-85AF-1DA9F2BCEE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93811" y="1543735"/>
                  <a:ext cx="217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6FD1511-AC2D-4145-A412-A1FAE611EB22}"/>
                    </a:ext>
                  </a:extLst>
                </p14:cNvPr>
                <p14:cNvContentPartPr/>
                <p14:nvPr/>
              </p14:nvContentPartPr>
              <p14:xfrm>
                <a:off x="2892491" y="1516735"/>
                <a:ext cx="169560" cy="199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6FD1511-AC2D-4145-A412-A1FAE611EB2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74851" y="1499095"/>
                  <a:ext cx="205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B132FB3-012A-403C-BC0C-811122862768}"/>
                    </a:ext>
                  </a:extLst>
                </p14:cNvPr>
                <p14:cNvContentPartPr/>
                <p14:nvPr/>
              </p14:nvContentPartPr>
              <p14:xfrm>
                <a:off x="3351851" y="2588815"/>
                <a:ext cx="6840" cy="3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B132FB3-012A-403C-BC0C-8111228627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34211" y="2570815"/>
                  <a:ext cx="42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292AA54-EC9D-474E-AAB2-EDB012896A4F}"/>
                    </a:ext>
                  </a:extLst>
                </p14:cNvPr>
                <p14:cNvContentPartPr/>
                <p14:nvPr/>
              </p14:nvContentPartPr>
              <p14:xfrm>
                <a:off x="3544451" y="2410615"/>
                <a:ext cx="5040" cy="1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92AA54-EC9D-474E-AAB2-EDB012896A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26811" y="2392975"/>
                  <a:ext cx="40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D4CE61-7FFE-4E23-90B7-CBEC35BD7BF7}"/>
                    </a:ext>
                  </a:extLst>
                </p14:cNvPr>
                <p14:cNvContentPartPr/>
                <p14:nvPr/>
              </p14:nvContentPartPr>
              <p14:xfrm>
                <a:off x="3903011" y="2156815"/>
                <a:ext cx="8640" cy="2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D4CE61-7FFE-4E23-90B7-CBEC35BD7B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85011" y="2138815"/>
                  <a:ext cx="44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5259EC-3105-41CC-9FF8-0189976FCC8E}"/>
                    </a:ext>
                  </a:extLst>
                </p14:cNvPr>
                <p14:cNvContentPartPr/>
                <p14:nvPr/>
              </p14:nvContentPartPr>
              <p14:xfrm>
                <a:off x="4086251" y="2008135"/>
                <a:ext cx="2160" cy="1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5259EC-3105-41CC-9FF8-0189976FCC8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68251" y="1990135"/>
                  <a:ext cx="37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DDA9D42-8471-499F-A48C-5CEF97E0E12D}"/>
                    </a:ext>
                  </a:extLst>
                </p14:cNvPr>
                <p14:cNvContentPartPr/>
                <p14:nvPr/>
              </p14:nvContentPartPr>
              <p14:xfrm>
                <a:off x="4288571" y="1776295"/>
                <a:ext cx="134640" cy="129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DDA9D42-8471-499F-A48C-5CEF97E0E12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70931" y="1758655"/>
                  <a:ext cx="170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4CB5AD5-0A0E-4B71-A12F-0768ADE8F810}"/>
                    </a:ext>
                  </a:extLst>
                </p14:cNvPr>
                <p14:cNvContentPartPr/>
                <p14:nvPr/>
              </p14:nvContentPartPr>
              <p14:xfrm>
                <a:off x="4551731" y="1687735"/>
                <a:ext cx="8640" cy="11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4CB5AD5-0A0E-4B71-A12F-0768ADE8F81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34091" y="1669735"/>
                  <a:ext cx="44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076C998-706A-4AF2-9F17-B7D0E1842DE4}"/>
                    </a:ext>
                  </a:extLst>
                </p14:cNvPr>
                <p14:cNvContentPartPr/>
                <p14:nvPr/>
              </p14:nvContentPartPr>
              <p14:xfrm>
                <a:off x="4771691" y="1405855"/>
                <a:ext cx="208800" cy="126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076C998-706A-4AF2-9F17-B7D0E1842DE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54051" y="1387855"/>
                  <a:ext cx="244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C41C13D-DC63-4612-A280-06CC687EDD82}"/>
                    </a:ext>
                  </a:extLst>
                </p14:cNvPr>
                <p14:cNvContentPartPr/>
                <p14:nvPr/>
              </p14:nvContentPartPr>
              <p14:xfrm>
                <a:off x="5170931" y="1261135"/>
                <a:ext cx="60480" cy="21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C41C13D-DC63-4612-A280-06CC687EDD8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53291" y="1243135"/>
                  <a:ext cx="96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ED6EE6-8698-4B72-98FA-A037B04B7BCC}"/>
                    </a:ext>
                  </a:extLst>
                </p14:cNvPr>
                <p14:cNvContentPartPr/>
                <p14:nvPr/>
              </p14:nvContentPartPr>
              <p14:xfrm>
                <a:off x="5420771" y="981415"/>
                <a:ext cx="141120" cy="104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ED6EE6-8698-4B72-98FA-A037B04B7B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03131" y="963775"/>
                  <a:ext cx="176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119E77-142B-4712-81D8-4381B4AEFC1D}"/>
                    </a:ext>
                  </a:extLst>
                </p14:cNvPr>
                <p14:cNvContentPartPr/>
                <p14:nvPr/>
              </p14:nvContentPartPr>
              <p14:xfrm>
                <a:off x="5734691" y="770815"/>
                <a:ext cx="141120" cy="114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119E77-142B-4712-81D8-4381B4AEFC1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17051" y="752815"/>
                  <a:ext cx="176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ED091DC-6645-4A9A-8298-96FC486861AC}"/>
                    </a:ext>
                  </a:extLst>
                </p14:cNvPr>
                <p14:cNvContentPartPr/>
                <p14:nvPr/>
              </p14:nvContentPartPr>
              <p14:xfrm>
                <a:off x="6063371" y="539695"/>
                <a:ext cx="167760" cy="53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ED091DC-6645-4A9A-8298-96FC486861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45371" y="521695"/>
                  <a:ext cx="203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41C94F1-B3E8-42D5-AC55-B6EC6D6F1FD6}"/>
                    </a:ext>
                  </a:extLst>
                </p14:cNvPr>
                <p14:cNvContentPartPr/>
                <p14:nvPr/>
              </p14:nvContentPartPr>
              <p14:xfrm>
                <a:off x="4713011" y="598735"/>
                <a:ext cx="5760" cy="19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41C94F1-B3E8-42D5-AC55-B6EC6D6F1F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95011" y="580735"/>
                  <a:ext cx="41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E27FAB1-667C-4303-92DC-64C75E1CF917}"/>
                    </a:ext>
                  </a:extLst>
                </p14:cNvPr>
                <p14:cNvContentPartPr/>
                <p14:nvPr/>
              </p14:nvContentPartPr>
              <p14:xfrm>
                <a:off x="4713011" y="696655"/>
                <a:ext cx="10440" cy="18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E27FAB1-667C-4303-92DC-64C75E1CF91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95011" y="679015"/>
                  <a:ext cx="46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60F42B-895F-4980-9D4A-9B60F9FF9549}"/>
                    </a:ext>
                  </a:extLst>
                </p14:cNvPr>
                <p14:cNvContentPartPr/>
                <p14:nvPr/>
              </p14:nvContentPartPr>
              <p14:xfrm>
                <a:off x="4708331" y="818695"/>
                <a:ext cx="44640" cy="205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260F42B-895F-4980-9D4A-9B60F9FF954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690331" y="800695"/>
                  <a:ext cx="80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98FF4CE-2499-483E-A00F-4CF2C3774C65}"/>
                    </a:ext>
                  </a:extLst>
                </p14:cNvPr>
                <p14:cNvContentPartPr/>
                <p14:nvPr/>
              </p14:nvContentPartPr>
              <p14:xfrm>
                <a:off x="4752611" y="1188055"/>
                <a:ext cx="3960" cy="21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98FF4CE-2499-483E-A00F-4CF2C3774C6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34611" y="1170055"/>
                  <a:ext cx="39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265F95-E6D4-4DE2-A12C-A1A6793E6854}"/>
                    </a:ext>
                  </a:extLst>
                </p14:cNvPr>
                <p14:cNvContentPartPr/>
                <p14:nvPr/>
              </p14:nvContentPartPr>
              <p14:xfrm>
                <a:off x="4745051" y="1284895"/>
                <a:ext cx="16200" cy="202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265F95-E6D4-4DE2-A12C-A1A6793E685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27051" y="1267255"/>
                  <a:ext cx="51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DA99743-94E8-4A69-B874-4FB8F6AB44CE}"/>
                    </a:ext>
                  </a:extLst>
                </p14:cNvPr>
                <p14:cNvContentPartPr/>
                <p14:nvPr/>
              </p14:nvContentPartPr>
              <p14:xfrm>
                <a:off x="4763771" y="1642735"/>
                <a:ext cx="13320" cy="139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DA99743-94E8-4A69-B874-4FB8F6AB44C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45771" y="1624735"/>
                  <a:ext cx="48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2F64F71-1B69-4BD6-B94A-D954FF63231D}"/>
                    </a:ext>
                  </a:extLst>
                </p14:cNvPr>
                <p14:cNvContentPartPr/>
                <p14:nvPr/>
              </p14:nvContentPartPr>
              <p14:xfrm>
                <a:off x="4757291" y="1947295"/>
                <a:ext cx="18000" cy="158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2F64F71-1B69-4BD6-B94A-D954FF63231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39291" y="1929295"/>
                  <a:ext cx="53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54E3955-5061-4ED1-867B-E937891FF35D}"/>
                    </a:ext>
                  </a:extLst>
                </p14:cNvPr>
                <p14:cNvContentPartPr/>
                <p14:nvPr/>
              </p14:nvContentPartPr>
              <p14:xfrm>
                <a:off x="4765571" y="2245015"/>
                <a:ext cx="9720" cy="219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54E3955-5061-4ED1-867B-E937891FF35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747571" y="2227015"/>
                  <a:ext cx="45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CE74F55-166C-45F5-BD77-ACFE5247BDD8}"/>
                    </a:ext>
                  </a:extLst>
                </p14:cNvPr>
                <p14:cNvContentPartPr/>
                <p14:nvPr/>
              </p14:nvContentPartPr>
              <p14:xfrm>
                <a:off x="6141851" y="1511335"/>
                <a:ext cx="102240" cy="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CE74F55-166C-45F5-BD77-ACFE5247BDD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24211" y="1493335"/>
                  <a:ext cx="137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13FBFD5-62CD-4CF8-9A02-B2075187111E}"/>
                    </a:ext>
                  </a:extLst>
                </p14:cNvPr>
                <p14:cNvContentPartPr/>
                <p14:nvPr/>
              </p14:nvContentPartPr>
              <p14:xfrm>
                <a:off x="6289091" y="1364455"/>
                <a:ext cx="161640" cy="257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13FBFD5-62CD-4CF8-9A02-B2075187111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71451" y="1346815"/>
                  <a:ext cx="1972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2C8A8C6-1287-4E9E-B84C-943E359A4512}"/>
                    </a:ext>
                  </a:extLst>
                </p14:cNvPr>
                <p14:cNvContentPartPr/>
                <p14:nvPr/>
              </p14:nvContentPartPr>
              <p14:xfrm>
                <a:off x="3482531" y="1547695"/>
                <a:ext cx="8640" cy="18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2C8A8C6-1287-4E9E-B84C-943E359A451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64891" y="1529695"/>
                  <a:ext cx="44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030E69-C3DC-4C48-B8B9-466EF7865508}"/>
                    </a:ext>
                  </a:extLst>
                </p14:cNvPr>
                <p14:cNvContentPartPr/>
                <p14:nvPr/>
              </p14:nvContentPartPr>
              <p14:xfrm>
                <a:off x="3590171" y="1551655"/>
                <a:ext cx="158400" cy="4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030E69-C3DC-4C48-B8B9-466EF786550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72171" y="1533655"/>
                  <a:ext cx="194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D02418B-E1B8-46C4-85CD-102F4A1FF1C1}"/>
                    </a:ext>
                  </a:extLst>
                </p14:cNvPr>
                <p14:cNvContentPartPr/>
                <p14:nvPr/>
              </p14:nvContentPartPr>
              <p14:xfrm>
                <a:off x="3887171" y="1569655"/>
                <a:ext cx="218520" cy="21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D02418B-E1B8-46C4-85CD-102F4A1FF1C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69171" y="1552015"/>
                  <a:ext cx="254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5F14F0F-7BC8-491C-958F-3E2437B72852}"/>
                    </a:ext>
                  </a:extLst>
                </p14:cNvPr>
                <p14:cNvContentPartPr/>
                <p14:nvPr/>
              </p14:nvContentPartPr>
              <p14:xfrm>
                <a:off x="4294331" y="1579735"/>
                <a:ext cx="210600" cy="1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5F14F0F-7BC8-491C-958F-3E2437B7285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76691" y="1561735"/>
                  <a:ext cx="246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D2F5705-2ED4-41C7-BB41-27597D3EDF5C}"/>
                    </a:ext>
                  </a:extLst>
                </p14:cNvPr>
                <p14:cNvContentPartPr/>
                <p14:nvPr/>
              </p14:nvContentPartPr>
              <p14:xfrm>
                <a:off x="4623011" y="1572535"/>
                <a:ext cx="161280" cy="10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D2F5705-2ED4-41C7-BB41-27597D3EDF5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05371" y="1554895"/>
                  <a:ext cx="196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880A313-1D52-40B5-847B-64AFB52EA131}"/>
                    </a:ext>
                  </a:extLst>
                </p14:cNvPr>
                <p14:cNvContentPartPr/>
                <p14:nvPr/>
              </p14:nvContentPartPr>
              <p14:xfrm>
                <a:off x="4954931" y="1569655"/>
                <a:ext cx="504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880A313-1D52-40B5-847B-64AFB52EA13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37291" y="1552015"/>
                  <a:ext cx="40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917708B-F246-465A-A05A-207FA8F8DBB8}"/>
                    </a:ext>
                  </a:extLst>
                </p14:cNvPr>
                <p14:cNvContentPartPr/>
                <p14:nvPr/>
              </p14:nvContentPartPr>
              <p14:xfrm>
                <a:off x="5133131" y="1549855"/>
                <a:ext cx="252000" cy="7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17708B-F246-465A-A05A-207FA8F8DBB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15131" y="1532215"/>
                  <a:ext cx="287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BD42146-B2E2-4CC2-A220-6F1282F8899A}"/>
                    </a:ext>
                  </a:extLst>
                </p14:cNvPr>
                <p14:cNvContentPartPr/>
                <p14:nvPr/>
              </p14:nvContentPartPr>
              <p14:xfrm>
                <a:off x="5633891" y="1570735"/>
                <a:ext cx="606600" cy="34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BD42146-B2E2-4CC2-A220-6F1282F8899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15891" y="1553095"/>
                  <a:ext cx="64224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7D36834-F1A7-43B6-8A32-CFFB44B2A37C}"/>
                  </a:ext>
                </a:extLst>
              </p14:cNvPr>
              <p14:cNvContentPartPr/>
              <p14:nvPr/>
            </p14:nvContentPartPr>
            <p14:xfrm>
              <a:off x="4822091" y="789535"/>
              <a:ext cx="1226520" cy="738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7D36834-F1A7-43B6-8A32-CFFB44B2A37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04091" y="771535"/>
                <a:ext cx="1262160" cy="7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9B516D6-01DE-454B-B05F-6C2ED0DF04F6}"/>
                  </a:ext>
                </a:extLst>
              </p14:cNvPr>
              <p14:cNvContentPartPr/>
              <p14:nvPr/>
            </p14:nvContentPartPr>
            <p14:xfrm>
              <a:off x="3626891" y="1596655"/>
              <a:ext cx="964800" cy="648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9B516D6-01DE-454B-B05F-6C2ED0DF04F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608891" y="1578655"/>
                <a:ext cx="100044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42AC001-E2B1-47D2-8085-F4F696F425D4}"/>
                  </a:ext>
                </a:extLst>
              </p14:cNvPr>
              <p14:cNvContentPartPr/>
              <p14:nvPr/>
            </p14:nvContentPartPr>
            <p14:xfrm>
              <a:off x="4577291" y="796735"/>
              <a:ext cx="259560" cy="14216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42AC001-E2B1-47D2-8085-F4F696F425D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559651" y="779095"/>
                <a:ext cx="295200" cy="14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1436200-0044-4FED-9254-1BFCA01F3D53}"/>
                  </a:ext>
                </a:extLst>
              </p14:cNvPr>
              <p14:cNvContentPartPr/>
              <p14:nvPr/>
            </p14:nvContentPartPr>
            <p14:xfrm>
              <a:off x="6387371" y="694495"/>
              <a:ext cx="1372320" cy="377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1436200-0044-4FED-9254-1BFCA01F3D5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369371" y="676855"/>
                <a:ext cx="1407960" cy="41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A939506-7A7A-4186-ADC2-C662A971889D}"/>
              </a:ext>
            </a:extLst>
          </p:cNvPr>
          <p:cNvGrpSpPr/>
          <p:nvPr/>
        </p:nvGrpSpPr>
        <p:grpSpPr>
          <a:xfrm>
            <a:off x="4494491" y="1116415"/>
            <a:ext cx="154800" cy="228960"/>
            <a:chOff x="4494491" y="1116415"/>
            <a:chExt cx="15480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FBA4E3E-9690-410D-AA0F-685566B3DA03}"/>
                    </a:ext>
                  </a:extLst>
                </p14:cNvPr>
                <p14:cNvContentPartPr/>
                <p14:nvPr/>
              </p14:nvContentPartPr>
              <p14:xfrm>
                <a:off x="4517171" y="1133335"/>
                <a:ext cx="82800" cy="169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FBA4E3E-9690-410D-AA0F-685566B3DA0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99171" y="1115335"/>
                  <a:ext cx="118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0F72C57-3FC7-48DD-8A6C-CF70C0B21866}"/>
                    </a:ext>
                  </a:extLst>
                </p14:cNvPr>
                <p14:cNvContentPartPr/>
                <p14:nvPr/>
              </p14:nvContentPartPr>
              <p14:xfrm>
                <a:off x="4494491" y="1116415"/>
                <a:ext cx="90000" cy="48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0F72C57-3FC7-48DD-8A6C-CF70C0B2186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76491" y="1098415"/>
                  <a:ext cx="125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21E0A0B-A94A-4BEC-9D01-3D670A8E3EEF}"/>
                    </a:ext>
                  </a:extLst>
                </p14:cNvPr>
                <p14:cNvContentPartPr/>
                <p14:nvPr/>
              </p14:nvContentPartPr>
              <p14:xfrm>
                <a:off x="4645331" y="1284895"/>
                <a:ext cx="3960" cy="60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21E0A0B-A94A-4BEC-9D01-3D670A8E3EE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27331" y="1267255"/>
                  <a:ext cx="3960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33AFDF2-7E5B-436C-A80B-0CBE4FBF2284}"/>
              </a:ext>
            </a:extLst>
          </p:cNvPr>
          <p:cNvGrpSpPr/>
          <p:nvPr/>
        </p:nvGrpSpPr>
        <p:grpSpPr>
          <a:xfrm>
            <a:off x="4910651" y="1833175"/>
            <a:ext cx="333720" cy="276120"/>
            <a:chOff x="4910651" y="1833175"/>
            <a:chExt cx="33372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EAF7732-A364-448F-A8FD-5CB16CFA5C76}"/>
                    </a:ext>
                  </a:extLst>
                </p14:cNvPr>
                <p14:cNvContentPartPr/>
                <p14:nvPr/>
              </p14:nvContentPartPr>
              <p14:xfrm>
                <a:off x="4910651" y="1919575"/>
                <a:ext cx="92520" cy="18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EAF7732-A364-448F-A8FD-5CB16CFA5C7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93011" y="1901935"/>
                  <a:ext cx="128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60FDAD6-B044-46C5-8F8C-4A9F32166FEA}"/>
                    </a:ext>
                  </a:extLst>
                </p14:cNvPr>
                <p14:cNvContentPartPr/>
                <p14:nvPr/>
              </p14:nvContentPartPr>
              <p14:xfrm>
                <a:off x="5042051" y="1833175"/>
                <a:ext cx="113400" cy="182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60FDAD6-B044-46C5-8F8C-4A9F32166FE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24411" y="1815535"/>
                  <a:ext cx="1490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C2648BD-BED7-490E-A381-E181F4E35F4C}"/>
                    </a:ext>
                  </a:extLst>
                </p14:cNvPr>
                <p14:cNvContentPartPr/>
                <p14:nvPr/>
              </p14:nvContentPartPr>
              <p14:xfrm>
                <a:off x="5033771" y="1845055"/>
                <a:ext cx="117360" cy="18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C2648BD-BED7-490E-A381-E181F4E35F4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15771" y="1827415"/>
                  <a:ext cx="153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67D3B37-C00D-46BA-92EA-3E8FFA1CDC54}"/>
                    </a:ext>
                  </a:extLst>
                </p14:cNvPr>
                <p14:cNvContentPartPr/>
                <p14:nvPr/>
              </p14:nvContentPartPr>
              <p14:xfrm>
                <a:off x="5221691" y="2024335"/>
                <a:ext cx="22680" cy="84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67D3B37-C00D-46BA-92EA-3E8FFA1CDC5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04051" y="2006695"/>
                  <a:ext cx="5832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3E1E883-EADE-40BE-9D5D-0514F44D93AF}"/>
                  </a:ext>
                </a:extLst>
              </p14:cNvPr>
              <p14:cNvContentPartPr/>
              <p14:nvPr/>
            </p14:nvContentPartPr>
            <p14:xfrm>
              <a:off x="724571" y="3315295"/>
              <a:ext cx="1094040" cy="524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3E1E883-EADE-40BE-9D5D-0514F44D93A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06931" y="3297295"/>
                <a:ext cx="112968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3EB9755-12FC-4ACF-8F48-556C5B1DA7F6}"/>
                  </a:ext>
                </a:extLst>
              </p14:cNvPr>
              <p14:cNvContentPartPr/>
              <p14:nvPr/>
            </p14:nvContentPartPr>
            <p14:xfrm>
              <a:off x="1935971" y="3566575"/>
              <a:ext cx="325800" cy="910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3EB9755-12FC-4ACF-8F48-556C5B1DA7F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918331" y="3548935"/>
                <a:ext cx="3614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E442B95-3722-4059-A495-58CE5D72AAA7}"/>
                  </a:ext>
                </a:extLst>
              </p14:cNvPr>
              <p14:cNvContentPartPr/>
              <p14:nvPr/>
            </p14:nvContentPartPr>
            <p14:xfrm>
              <a:off x="2041091" y="3432655"/>
              <a:ext cx="14400" cy="8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E442B95-3722-4059-A495-58CE5D72AAA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023451" y="3414655"/>
                <a:ext cx="5004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95112A4-DB2C-4819-A835-7C1CAD2D4DC7}"/>
              </a:ext>
            </a:extLst>
          </p:cNvPr>
          <p:cNvGrpSpPr/>
          <p:nvPr/>
        </p:nvGrpSpPr>
        <p:grpSpPr>
          <a:xfrm>
            <a:off x="2453651" y="3249055"/>
            <a:ext cx="5001480" cy="591480"/>
            <a:chOff x="2453651" y="3249055"/>
            <a:chExt cx="500148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66E8E80-1347-44D4-A36D-FBE8A253C382}"/>
                    </a:ext>
                  </a:extLst>
                </p14:cNvPr>
                <p14:cNvContentPartPr/>
                <p14:nvPr/>
              </p14:nvContentPartPr>
              <p14:xfrm>
                <a:off x="2453651" y="3340135"/>
                <a:ext cx="939600" cy="500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66E8E80-1347-44D4-A36D-FBE8A253C38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36011" y="3322135"/>
                  <a:ext cx="97524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8639348-80BC-467B-9456-50C66601FDE4}"/>
                    </a:ext>
                  </a:extLst>
                </p14:cNvPr>
                <p14:cNvContentPartPr/>
                <p14:nvPr/>
              </p14:nvContentPartPr>
              <p14:xfrm>
                <a:off x="3325211" y="3440575"/>
                <a:ext cx="63360" cy="37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8639348-80BC-467B-9456-50C66601FDE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07211" y="3422935"/>
                  <a:ext cx="99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C427BD4-3715-49DF-9AFD-4DD64D1D6272}"/>
                    </a:ext>
                  </a:extLst>
                </p14:cNvPr>
                <p14:cNvContentPartPr/>
                <p14:nvPr/>
              </p14:nvContentPartPr>
              <p14:xfrm>
                <a:off x="2652371" y="3421495"/>
                <a:ext cx="22680" cy="33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C427BD4-3715-49DF-9AFD-4DD64D1D627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34371" y="3403495"/>
                  <a:ext cx="58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EE0FD5C-BD0D-40F8-99E5-F19825315116}"/>
                    </a:ext>
                  </a:extLst>
                </p14:cNvPr>
                <p14:cNvContentPartPr/>
                <p14:nvPr/>
              </p14:nvContentPartPr>
              <p14:xfrm>
                <a:off x="3577931" y="3355975"/>
                <a:ext cx="748440" cy="286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EE0FD5C-BD0D-40F8-99E5-F1982531511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60291" y="3337975"/>
                  <a:ext cx="7840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67CB533-2574-4B7F-BA6A-67A6496F2A3B}"/>
                    </a:ext>
                  </a:extLst>
                </p14:cNvPr>
                <p14:cNvContentPartPr/>
                <p14:nvPr/>
              </p14:nvContentPartPr>
              <p14:xfrm>
                <a:off x="4666931" y="3397375"/>
                <a:ext cx="160200" cy="232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67CB533-2574-4B7F-BA6A-67A6496F2A3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48931" y="3379735"/>
                  <a:ext cx="195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ED5251C-9332-460A-B084-3C05506B6F54}"/>
                    </a:ext>
                  </a:extLst>
                </p14:cNvPr>
                <p14:cNvContentPartPr/>
                <p14:nvPr/>
              </p14:nvContentPartPr>
              <p14:xfrm>
                <a:off x="4691771" y="3384415"/>
                <a:ext cx="146520" cy="23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ED5251C-9332-460A-B084-3C05506B6F5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74131" y="3366415"/>
                  <a:ext cx="182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B80E509-7C07-4CE8-842E-A50948A6FBC4}"/>
                    </a:ext>
                  </a:extLst>
                </p14:cNvPr>
                <p14:cNvContentPartPr/>
                <p14:nvPr/>
              </p14:nvContentPartPr>
              <p14:xfrm>
                <a:off x="4916051" y="3584575"/>
                <a:ext cx="88560" cy="150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B80E509-7C07-4CE8-842E-A50948A6FBC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98411" y="3566935"/>
                  <a:ext cx="124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09F3BCA-5DC9-40AC-9624-7CF1193D6FAF}"/>
                    </a:ext>
                  </a:extLst>
                </p14:cNvPr>
                <p14:cNvContentPartPr/>
                <p14:nvPr/>
              </p14:nvContentPartPr>
              <p14:xfrm>
                <a:off x="5183171" y="3566215"/>
                <a:ext cx="264960" cy="93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09F3BCA-5DC9-40AC-9624-7CF1193D6FA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65171" y="3548215"/>
                  <a:ext cx="300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1136DF1-6BF3-48C7-BCC5-70CDC4A87ED4}"/>
                    </a:ext>
                  </a:extLst>
                </p14:cNvPr>
                <p14:cNvContentPartPr/>
                <p14:nvPr/>
              </p14:nvContentPartPr>
              <p14:xfrm>
                <a:off x="5316371" y="3488455"/>
                <a:ext cx="20880" cy="11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1136DF1-6BF3-48C7-BCC5-70CDC4A87E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98371" y="3470815"/>
                  <a:ext cx="56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1C7ABAB-6A89-4C80-AF13-D6DE53EB4496}"/>
                    </a:ext>
                  </a:extLst>
                </p14:cNvPr>
                <p14:cNvContentPartPr/>
                <p14:nvPr/>
              </p14:nvContentPartPr>
              <p14:xfrm>
                <a:off x="5528771" y="3342655"/>
                <a:ext cx="590760" cy="439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1C7ABAB-6A89-4C80-AF13-D6DE53EB449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10771" y="3325015"/>
                  <a:ext cx="6264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F9D8493-9EFF-400B-87F2-984FF994D9A8}"/>
                    </a:ext>
                  </a:extLst>
                </p14:cNvPr>
                <p14:cNvContentPartPr/>
                <p14:nvPr/>
              </p14:nvContentPartPr>
              <p14:xfrm>
                <a:off x="5618051" y="3402775"/>
                <a:ext cx="557640" cy="30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F9D8493-9EFF-400B-87F2-984FF994D9A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00411" y="3384775"/>
                  <a:ext cx="593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3DAE44D-09E5-4B2E-BF21-7FE287DAD7F9}"/>
                    </a:ext>
                  </a:extLst>
                </p14:cNvPr>
                <p14:cNvContentPartPr/>
                <p14:nvPr/>
              </p14:nvContentPartPr>
              <p14:xfrm>
                <a:off x="6299171" y="3519775"/>
                <a:ext cx="165960" cy="99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3DAE44D-09E5-4B2E-BF21-7FE287DAD7F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81171" y="3502135"/>
                  <a:ext cx="201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724B156-9D1A-4CBE-A66B-CA25B48CEF79}"/>
                    </a:ext>
                  </a:extLst>
                </p14:cNvPr>
                <p14:cNvContentPartPr/>
                <p14:nvPr/>
              </p14:nvContentPartPr>
              <p14:xfrm>
                <a:off x="6698411" y="3249055"/>
                <a:ext cx="523800" cy="364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724B156-9D1A-4CBE-A66B-CA25B48CEF7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80411" y="3231415"/>
                  <a:ext cx="5594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BDA2C05-FDF1-40A3-A64F-17E5FF8A0499}"/>
                    </a:ext>
                  </a:extLst>
                </p14:cNvPr>
                <p14:cNvContentPartPr/>
                <p14:nvPr/>
              </p14:nvContentPartPr>
              <p14:xfrm>
                <a:off x="7021331" y="3402775"/>
                <a:ext cx="212760" cy="9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BDA2C05-FDF1-40A3-A64F-17E5FF8A049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03331" y="3384775"/>
                  <a:ext cx="248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E07CF3F-9CE2-4348-9C16-BE43CEDA3FC6}"/>
                    </a:ext>
                  </a:extLst>
                </p14:cNvPr>
                <p14:cNvContentPartPr/>
                <p14:nvPr/>
              </p14:nvContentPartPr>
              <p14:xfrm>
                <a:off x="6937091" y="3426535"/>
                <a:ext cx="11520" cy="24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E07CF3F-9CE2-4348-9C16-BE43CEDA3F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19091" y="3408895"/>
                  <a:ext cx="47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C072D1E-B963-4363-9F0B-81133B2203B1}"/>
                    </a:ext>
                  </a:extLst>
                </p14:cNvPr>
                <p14:cNvContentPartPr/>
                <p14:nvPr/>
              </p14:nvContentPartPr>
              <p14:xfrm>
                <a:off x="7211411" y="3254815"/>
                <a:ext cx="243720" cy="326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C072D1E-B963-4363-9F0B-81133B2203B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93411" y="3236815"/>
                  <a:ext cx="2793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AD01085-2C53-45D2-B5F0-E5CD88C69CA2}"/>
                    </a:ext>
                  </a:extLst>
                </p14:cNvPr>
                <p14:cNvContentPartPr/>
                <p14:nvPr/>
              </p14:nvContentPartPr>
              <p14:xfrm>
                <a:off x="4529411" y="3327535"/>
                <a:ext cx="40320" cy="370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AD01085-2C53-45D2-B5F0-E5CD88C69CA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11771" y="3309535"/>
                  <a:ext cx="759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85D6A2C-ED0D-437F-8197-3016A3D7267B}"/>
                    </a:ext>
                  </a:extLst>
                </p14:cNvPr>
                <p14:cNvContentPartPr/>
                <p14:nvPr/>
              </p14:nvContentPartPr>
              <p14:xfrm>
                <a:off x="5062571" y="3327535"/>
                <a:ext cx="19080" cy="356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85D6A2C-ED0D-437F-8197-3016A3D7267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44571" y="3309535"/>
                  <a:ext cx="54720" cy="39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1607319-FF37-4A12-B11D-E7698986C3EE}"/>
              </a:ext>
            </a:extLst>
          </p:cNvPr>
          <p:cNvGrpSpPr/>
          <p:nvPr/>
        </p:nvGrpSpPr>
        <p:grpSpPr>
          <a:xfrm>
            <a:off x="7650611" y="3133855"/>
            <a:ext cx="3048120" cy="642960"/>
            <a:chOff x="7650611" y="3133855"/>
            <a:chExt cx="3048120" cy="6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9DE96A5-AA11-4FCC-A6E4-97850CBF0AAD}"/>
                    </a:ext>
                  </a:extLst>
                </p14:cNvPr>
                <p14:cNvContentPartPr/>
                <p14:nvPr/>
              </p14:nvContentPartPr>
              <p14:xfrm>
                <a:off x="7650611" y="3317455"/>
                <a:ext cx="839160" cy="264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9DE96A5-AA11-4FCC-A6E4-97850CBF0AA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32971" y="3299455"/>
                  <a:ext cx="874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9822C02-BC3E-46CE-A654-EED57AF3E8F8}"/>
                    </a:ext>
                  </a:extLst>
                </p14:cNvPr>
                <p14:cNvContentPartPr/>
                <p14:nvPr/>
              </p14:nvContentPartPr>
              <p14:xfrm>
                <a:off x="8691371" y="3246895"/>
                <a:ext cx="230760" cy="324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9822C02-BC3E-46CE-A654-EED57AF3E8F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673371" y="3229255"/>
                  <a:ext cx="2664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2F85C14-54D7-45D0-BCD5-6834BEC09510}"/>
                    </a:ext>
                  </a:extLst>
                </p14:cNvPr>
                <p14:cNvContentPartPr/>
                <p14:nvPr/>
              </p14:nvContentPartPr>
              <p14:xfrm>
                <a:off x="8749331" y="3206935"/>
                <a:ext cx="253440" cy="66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2F85C14-54D7-45D0-BCD5-6834BEC0951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31691" y="3189295"/>
                  <a:ext cx="289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F12DCBA-BE04-4695-8978-6628AD554CE8}"/>
                    </a:ext>
                  </a:extLst>
                </p14:cNvPr>
                <p14:cNvContentPartPr/>
                <p14:nvPr/>
              </p14:nvContentPartPr>
              <p14:xfrm>
                <a:off x="9102491" y="3561535"/>
                <a:ext cx="9360" cy="97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F12DCBA-BE04-4695-8978-6628AD554CE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84851" y="3543535"/>
                  <a:ext cx="45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A18E5B1-6205-48B4-B897-C5D67E8827E6}"/>
                    </a:ext>
                  </a:extLst>
                </p14:cNvPr>
                <p14:cNvContentPartPr/>
                <p14:nvPr/>
              </p14:nvContentPartPr>
              <p14:xfrm>
                <a:off x="8548451" y="3166615"/>
                <a:ext cx="36000" cy="493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A18E5B1-6205-48B4-B897-C5D67E8827E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30451" y="3148615"/>
                  <a:ext cx="7164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9419DE9-78E3-4137-930D-2FA379D6E870}"/>
                    </a:ext>
                  </a:extLst>
                </p14:cNvPr>
                <p14:cNvContentPartPr/>
                <p14:nvPr/>
              </p14:nvContentPartPr>
              <p14:xfrm>
                <a:off x="9258731" y="3191095"/>
                <a:ext cx="43200" cy="441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9419DE9-78E3-4137-930D-2FA379D6E87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41091" y="3173095"/>
                  <a:ext cx="7884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DC74513-1311-49EA-82EF-86738353D85C}"/>
                    </a:ext>
                  </a:extLst>
                </p14:cNvPr>
                <p14:cNvContentPartPr/>
                <p14:nvPr/>
              </p14:nvContentPartPr>
              <p14:xfrm>
                <a:off x="9362411" y="3627055"/>
                <a:ext cx="129240" cy="149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DC74513-1311-49EA-82EF-86738353D85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344771" y="3609415"/>
                  <a:ext cx="164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E375452-2880-499C-AB89-B7FBCB26BE0B}"/>
                    </a:ext>
                  </a:extLst>
                </p14:cNvPr>
                <p14:cNvContentPartPr/>
                <p14:nvPr/>
              </p14:nvContentPartPr>
              <p14:xfrm>
                <a:off x="9729611" y="3133855"/>
                <a:ext cx="969120" cy="357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E375452-2880-499C-AB89-B7FBCB26BE0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11611" y="3116215"/>
                  <a:ext cx="1004760" cy="39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35B703B-9C76-420D-9FED-85CBF586A7D0}"/>
                  </a:ext>
                </a:extLst>
              </p14:cNvPr>
              <p14:cNvContentPartPr/>
              <p14:nvPr/>
            </p14:nvContentPartPr>
            <p14:xfrm>
              <a:off x="10950371" y="3168775"/>
              <a:ext cx="269280" cy="2937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35B703B-9C76-420D-9FED-85CBF586A7D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932731" y="3150775"/>
                <a:ext cx="304920" cy="32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7C20950-1CCE-465A-A89A-79D745D6E8C4}"/>
              </a:ext>
            </a:extLst>
          </p:cNvPr>
          <p:cNvGrpSpPr/>
          <p:nvPr/>
        </p:nvGrpSpPr>
        <p:grpSpPr>
          <a:xfrm>
            <a:off x="620891" y="3912535"/>
            <a:ext cx="1573560" cy="496080"/>
            <a:chOff x="620891" y="3912535"/>
            <a:chExt cx="157356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3832C9D-58CF-4D93-BDC3-4FC0A7735246}"/>
                    </a:ext>
                  </a:extLst>
                </p14:cNvPr>
                <p14:cNvContentPartPr/>
                <p14:nvPr/>
              </p14:nvContentPartPr>
              <p14:xfrm>
                <a:off x="620891" y="4142935"/>
                <a:ext cx="304200" cy="179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3832C9D-58CF-4D93-BDC3-4FC0A773524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3251" y="4124935"/>
                  <a:ext cx="339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F37F940-9326-497D-8BE3-0317C4D9B6D2}"/>
                    </a:ext>
                  </a:extLst>
                </p14:cNvPr>
                <p14:cNvContentPartPr/>
                <p14:nvPr/>
              </p14:nvContentPartPr>
              <p14:xfrm>
                <a:off x="697211" y="4076695"/>
                <a:ext cx="14400" cy="6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F37F940-9326-497D-8BE3-0317C4D9B6D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9211" y="4059055"/>
                  <a:ext cx="50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81A8874-7A36-449A-8BFF-2F52673AC77C}"/>
                    </a:ext>
                  </a:extLst>
                </p14:cNvPr>
                <p14:cNvContentPartPr/>
                <p14:nvPr/>
              </p14:nvContentPartPr>
              <p14:xfrm>
                <a:off x="1128491" y="3912535"/>
                <a:ext cx="965520" cy="431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81A8874-7A36-449A-8BFF-2F52673AC77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10851" y="3894895"/>
                  <a:ext cx="10011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68D88A1-9513-42CD-B4DF-56EFA017F025}"/>
                    </a:ext>
                  </a:extLst>
                </p14:cNvPr>
                <p14:cNvContentPartPr/>
                <p14:nvPr/>
              </p14:nvContentPartPr>
              <p14:xfrm>
                <a:off x="2182931" y="4391335"/>
                <a:ext cx="11520" cy="17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68D88A1-9513-42CD-B4DF-56EFA017F02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65291" y="4373695"/>
                  <a:ext cx="471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C3BBD40-C1D0-422B-B54A-E2AB67A56D59}"/>
              </a:ext>
            </a:extLst>
          </p:cNvPr>
          <p:cNvGrpSpPr/>
          <p:nvPr/>
        </p:nvGrpSpPr>
        <p:grpSpPr>
          <a:xfrm>
            <a:off x="8498051" y="503695"/>
            <a:ext cx="3659400" cy="1047600"/>
            <a:chOff x="8498051" y="503695"/>
            <a:chExt cx="3659400" cy="10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25C2D91-AC7A-42CD-BA60-AC24EEFDF29B}"/>
                    </a:ext>
                  </a:extLst>
                </p14:cNvPr>
                <p14:cNvContentPartPr/>
                <p14:nvPr/>
              </p14:nvContentPartPr>
              <p14:xfrm>
                <a:off x="8498051" y="764335"/>
                <a:ext cx="842400" cy="264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25C2D91-AC7A-42CD-BA60-AC24EEFDF29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480411" y="746335"/>
                  <a:ext cx="8780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94EA539-2547-44A6-A124-44EEFDF10EC3}"/>
                    </a:ext>
                  </a:extLst>
                </p14:cNvPr>
                <p14:cNvContentPartPr/>
                <p14:nvPr/>
              </p14:nvContentPartPr>
              <p14:xfrm>
                <a:off x="9546731" y="728695"/>
                <a:ext cx="152640" cy="390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94EA539-2547-44A6-A124-44EEFDF10EC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29091" y="711055"/>
                  <a:ext cx="1882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1B58EDE-97D2-4434-86FF-A7D350CBCECB}"/>
                    </a:ext>
                  </a:extLst>
                </p14:cNvPr>
                <p14:cNvContentPartPr/>
                <p14:nvPr/>
              </p14:nvContentPartPr>
              <p14:xfrm>
                <a:off x="9983051" y="503695"/>
                <a:ext cx="615240" cy="532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1B58EDE-97D2-4434-86FF-A7D350CBCEC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65051" y="486055"/>
                  <a:ext cx="65088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4EE44E9-52A3-4B1B-815D-92E38457BBB1}"/>
                    </a:ext>
                  </a:extLst>
                </p14:cNvPr>
                <p14:cNvContentPartPr/>
                <p14:nvPr/>
              </p14:nvContentPartPr>
              <p14:xfrm>
                <a:off x="10453931" y="668575"/>
                <a:ext cx="155160" cy="73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4EE44E9-52A3-4B1B-815D-92E38457BBB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35931" y="650935"/>
                  <a:ext cx="190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2207DC9-DC50-4A4F-BA81-251AD89F56E2}"/>
                    </a:ext>
                  </a:extLst>
                </p14:cNvPr>
                <p14:cNvContentPartPr/>
                <p14:nvPr/>
              </p14:nvContentPartPr>
              <p14:xfrm>
                <a:off x="8561411" y="1099495"/>
                <a:ext cx="770040" cy="320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2207DC9-DC50-4A4F-BA81-251AD89F56E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543411" y="1081855"/>
                  <a:ext cx="8056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654F716-2DE6-4BB3-8221-61DD09BA23A3}"/>
                    </a:ext>
                  </a:extLst>
                </p14:cNvPr>
                <p14:cNvContentPartPr/>
                <p14:nvPr/>
              </p14:nvContentPartPr>
              <p14:xfrm>
                <a:off x="9400211" y="1318735"/>
                <a:ext cx="87480" cy="65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654F716-2DE6-4BB3-8221-61DD09BA23A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82571" y="1301095"/>
                  <a:ext cx="123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6A8577D-BF92-405A-BEDA-490EF546BCFF}"/>
                    </a:ext>
                  </a:extLst>
                </p14:cNvPr>
                <p14:cNvContentPartPr/>
                <p14:nvPr/>
              </p14:nvContentPartPr>
              <p14:xfrm>
                <a:off x="8966051" y="1145935"/>
                <a:ext cx="191160" cy="22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6A8577D-BF92-405A-BEDA-490EF546BCF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948411" y="1128295"/>
                  <a:ext cx="226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D1FEF41-00B8-4CD9-BE42-C106BE8ADBE7}"/>
                    </a:ext>
                  </a:extLst>
                </p14:cNvPr>
                <p14:cNvContentPartPr/>
                <p14:nvPr/>
              </p14:nvContentPartPr>
              <p14:xfrm>
                <a:off x="8874611" y="1089415"/>
                <a:ext cx="22680" cy="6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D1FEF41-00B8-4CD9-BE42-C106BE8ADBE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56611" y="1071775"/>
                  <a:ext cx="58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EBBB8AB-FBAC-47F8-A330-441D7AE23311}"/>
                    </a:ext>
                  </a:extLst>
                </p14:cNvPr>
                <p14:cNvContentPartPr/>
                <p14:nvPr/>
              </p14:nvContentPartPr>
              <p14:xfrm>
                <a:off x="9845531" y="1237375"/>
                <a:ext cx="239400" cy="143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EBBB8AB-FBAC-47F8-A330-441D7AE2331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827531" y="1219735"/>
                  <a:ext cx="275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9B88F81-8B32-415D-9728-79928E6CCCBB}"/>
                    </a:ext>
                  </a:extLst>
                </p14:cNvPr>
                <p14:cNvContentPartPr/>
                <p14:nvPr/>
              </p14:nvContentPartPr>
              <p14:xfrm>
                <a:off x="10329011" y="1240615"/>
                <a:ext cx="178560" cy="179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9B88F81-8B32-415D-9728-79928E6CCCB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11011" y="1222975"/>
                  <a:ext cx="214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A108ACD-01FA-465A-9FF7-92406AA081F5}"/>
                    </a:ext>
                  </a:extLst>
                </p14:cNvPr>
                <p14:cNvContentPartPr/>
                <p14:nvPr/>
              </p14:nvContentPartPr>
              <p14:xfrm>
                <a:off x="10559771" y="1251415"/>
                <a:ext cx="134280" cy="158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A108ACD-01FA-465A-9FF7-92406AA081F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42131" y="1233775"/>
                  <a:ext cx="169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1E198D3-4F85-493D-B55A-0D99948890F0}"/>
                    </a:ext>
                  </a:extLst>
                </p14:cNvPr>
                <p14:cNvContentPartPr/>
                <p14:nvPr/>
              </p14:nvContentPartPr>
              <p14:xfrm>
                <a:off x="10849931" y="1148815"/>
                <a:ext cx="259560" cy="195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1E198D3-4F85-493D-B55A-0D99948890F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832291" y="1131175"/>
                  <a:ext cx="295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BBB42E9-5C77-436B-AE99-F93851217F05}"/>
                    </a:ext>
                  </a:extLst>
                </p14:cNvPr>
                <p14:cNvContentPartPr/>
                <p14:nvPr/>
              </p14:nvContentPartPr>
              <p14:xfrm>
                <a:off x="11128571" y="1356895"/>
                <a:ext cx="100800" cy="128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BBB42E9-5C77-436B-AE99-F93851217F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110931" y="1339255"/>
                  <a:ext cx="136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EBA1C6D-24F3-4CDD-B216-BA2DF271E5C8}"/>
                    </a:ext>
                  </a:extLst>
                </p14:cNvPr>
                <p14:cNvContentPartPr/>
                <p14:nvPr/>
              </p14:nvContentPartPr>
              <p14:xfrm>
                <a:off x="11361851" y="1243855"/>
                <a:ext cx="137880" cy="16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EBA1C6D-24F3-4CDD-B216-BA2DF271E5C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43851" y="1226215"/>
                  <a:ext cx="173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2E41A01-49CF-4566-BCBE-EEF61E6BB14E}"/>
                    </a:ext>
                  </a:extLst>
                </p14:cNvPr>
                <p14:cNvContentPartPr/>
                <p14:nvPr/>
              </p14:nvContentPartPr>
              <p14:xfrm>
                <a:off x="11335571" y="1302895"/>
                <a:ext cx="120240" cy="16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2E41A01-49CF-4566-BCBE-EEF61E6BB14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317571" y="1285255"/>
                  <a:ext cx="155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94C3230-49C8-4B9B-B759-4DCAD140DE33}"/>
                    </a:ext>
                  </a:extLst>
                </p14:cNvPr>
                <p14:cNvContentPartPr/>
                <p14:nvPr/>
              </p14:nvContentPartPr>
              <p14:xfrm>
                <a:off x="11609531" y="1046215"/>
                <a:ext cx="152640" cy="187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94C3230-49C8-4B9B-B759-4DCAD140DE3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591531" y="1028215"/>
                  <a:ext cx="188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DE4E4DE-2439-43CF-AB94-1850D198CB7A}"/>
                    </a:ext>
                  </a:extLst>
                </p14:cNvPr>
                <p14:cNvContentPartPr/>
                <p14:nvPr/>
              </p14:nvContentPartPr>
              <p14:xfrm>
                <a:off x="11773691" y="1117855"/>
                <a:ext cx="114120" cy="105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DE4E4DE-2439-43CF-AB94-1850D198CB7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756051" y="1100215"/>
                  <a:ext cx="149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AC07511-3144-4303-B01B-06F42CA82053}"/>
                    </a:ext>
                  </a:extLst>
                </p14:cNvPr>
                <p14:cNvContentPartPr/>
                <p14:nvPr/>
              </p14:nvContentPartPr>
              <p14:xfrm>
                <a:off x="11562731" y="1288135"/>
                <a:ext cx="306000" cy="54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AC07511-3144-4303-B01B-06F42CA8205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45091" y="1270495"/>
                  <a:ext cx="341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A0BA3D9-FD54-4BB7-93AF-ACFA1FB4D292}"/>
                    </a:ext>
                  </a:extLst>
                </p14:cNvPr>
                <p14:cNvContentPartPr/>
                <p14:nvPr/>
              </p14:nvContentPartPr>
              <p14:xfrm>
                <a:off x="11708531" y="1397575"/>
                <a:ext cx="80280" cy="153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A0BA3D9-FD54-4BB7-93AF-ACFA1FB4D29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690891" y="1379575"/>
                  <a:ext cx="115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BC4CF50-A947-4CE0-B3C8-9FB642159422}"/>
                    </a:ext>
                  </a:extLst>
                </p14:cNvPr>
                <p14:cNvContentPartPr/>
                <p14:nvPr/>
              </p14:nvContentPartPr>
              <p14:xfrm>
                <a:off x="11708891" y="1418095"/>
                <a:ext cx="90720" cy="72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BC4CF50-A947-4CE0-B3C8-9FB64215942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691251" y="1400095"/>
                  <a:ext cx="126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0BF5FB6-5CEB-4F03-B567-EDBCD7C0B2BF}"/>
                    </a:ext>
                  </a:extLst>
                </p14:cNvPr>
                <p14:cNvContentPartPr/>
                <p14:nvPr/>
              </p14:nvContentPartPr>
              <p14:xfrm>
                <a:off x="11990411" y="1184095"/>
                <a:ext cx="161280" cy="246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0BF5FB6-5CEB-4F03-B567-EDBCD7C0B2B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972411" y="1166095"/>
                  <a:ext cx="196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5FE026F-EE81-4B7D-88BF-C25F4CA3B644}"/>
                    </a:ext>
                  </a:extLst>
                </p14:cNvPr>
                <p14:cNvContentPartPr/>
                <p14:nvPr/>
              </p14:nvContentPartPr>
              <p14:xfrm>
                <a:off x="12068531" y="1430335"/>
                <a:ext cx="88920" cy="72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5FE026F-EE81-4B7D-88BF-C25F4CA3B64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050891" y="1412335"/>
                  <a:ext cx="12456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EA8E78B-2798-474E-8C4A-27DE71E5B900}"/>
              </a:ext>
            </a:extLst>
          </p:cNvPr>
          <p:cNvGrpSpPr/>
          <p:nvPr/>
        </p:nvGrpSpPr>
        <p:grpSpPr>
          <a:xfrm>
            <a:off x="11770811" y="1693855"/>
            <a:ext cx="237240" cy="211680"/>
            <a:chOff x="11770811" y="1693855"/>
            <a:chExt cx="23724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0805EC-3600-44E4-8AF3-B973C5F7E834}"/>
                    </a:ext>
                  </a:extLst>
                </p14:cNvPr>
                <p14:cNvContentPartPr/>
                <p14:nvPr/>
              </p14:nvContentPartPr>
              <p14:xfrm>
                <a:off x="11770811" y="1693855"/>
                <a:ext cx="191160" cy="211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0805EC-3600-44E4-8AF3-B973C5F7E83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753171" y="1676215"/>
                  <a:ext cx="226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47872BB-D2EB-40BC-8472-145275EC330C}"/>
                    </a:ext>
                  </a:extLst>
                </p14:cNvPr>
                <p14:cNvContentPartPr/>
                <p14:nvPr/>
              </p14:nvContentPartPr>
              <p14:xfrm>
                <a:off x="11821571" y="1701775"/>
                <a:ext cx="186480" cy="63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47872BB-D2EB-40BC-8472-145275EC330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803931" y="1683775"/>
                  <a:ext cx="22212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40FF59B-AB25-4FE8-9ADC-28BC3C20A6C8}"/>
              </a:ext>
            </a:extLst>
          </p:cNvPr>
          <p:cNvGrpSpPr/>
          <p:nvPr/>
        </p:nvGrpSpPr>
        <p:grpSpPr>
          <a:xfrm>
            <a:off x="11158451" y="2030095"/>
            <a:ext cx="932040" cy="462240"/>
            <a:chOff x="11158451" y="2030095"/>
            <a:chExt cx="93204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8A2A4BF-B5BB-4053-8EA5-83B485666D64}"/>
                    </a:ext>
                  </a:extLst>
                </p14:cNvPr>
                <p14:cNvContentPartPr/>
                <p14:nvPr/>
              </p14:nvContentPartPr>
              <p14:xfrm>
                <a:off x="11158451" y="2030095"/>
                <a:ext cx="168480" cy="287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8A2A4BF-B5BB-4053-8EA5-83B485666D6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140451" y="2012455"/>
                  <a:ext cx="2041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8E0AF1E-2D7C-41F7-AF54-7E8E8C7CA1D6}"/>
                    </a:ext>
                  </a:extLst>
                </p14:cNvPr>
                <p14:cNvContentPartPr/>
                <p14:nvPr/>
              </p14:nvContentPartPr>
              <p14:xfrm>
                <a:off x="11428451" y="2079775"/>
                <a:ext cx="190800" cy="205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8E0AF1E-2D7C-41F7-AF54-7E8E8C7CA1D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410451" y="2061775"/>
                  <a:ext cx="2264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2A49371-B8CC-4640-BA5F-DF192DA701B2}"/>
                    </a:ext>
                  </a:extLst>
                </p14:cNvPr>
                <p14:cNvContentPartPr/>
                <p14:nvPr/>
              </p14:nvContentPartPr>
              <p14:xfrm>
                <a:off x="11726531" y="2131255"/>
                <a:ext cx="55800" cy="143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2A49371-B8CC-4640-BA5F-DF192DA701B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708891" y="2113255"/>
                  <a:ext cx="91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371334-C32A-4D68-A370-36B4515EEC95}"/>
                    </a:ext>
                  </a:extLst>
                </p14:cNvPr>
                <p14:cNvContentPartPr/>
                <p14:nvPr/>
              </p14:nvContentPartPr>
              <p14:xfrm>
                <a:off x="11647691" y="2216935"/>
                <a:ext cx="142200" cy="8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371334-C32A-4D68-A370-36B4515EEC9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630051" y="2198935"/>
                  <a:ext cx="177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1FA1FBE-29D2-48B4-8B0A-8595DB624A6C}"/>
                    </a:ext>
                  </a:extLst>
                </p14:cNvPr>
                <p14:cNvContentPartPr/>
                <p14:nvPr/>
              </p14:nvContentPartPr>
              <p14:xfrm>
                <a:off x="11612051" y="2068255"/>
                <a:ext cx="107280" cy="284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1FA1FBE-29D2-48B4-8B0A-8595DB624A6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594051" y="2050255"/>
                  <a:ext cx="1429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CC84FE5-12DC-4D3D-83FE-F6DCEC1E3099}"/>
                    </a:ext>
                  </a:extLst>
                </p14:cNvPr>
                <p14:cNvContentPartPr/>
                <p14:nvPr/>
              </p14:nvContentPartPr>
              <p14:xfrm>
                <a:off x="11781971" y="2086255"/>
                <a:ext cx="61200" cy="254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CC84FE5-12DC-4D3D-83FE-F6DCEC1E309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764331" y="2068615"/>
                  <a:ext cx="968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81CC439-1956-476E-B01B-67885D1B570C}"/>
                    </a:ext>
                  </a:extLst>
                </p14:cNvPr>
                <p14:cNvContentPartPr/>
                <p14:nvPr/>
              </p14:nvContentPartPr>
              <p14:xfrm>
                <a:off x="11881691" y="2059255"/>
                <a:ext cx="173520" cy="330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81CC439-1956-476E-B01B-67885D1B570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863691" y="2041255"/>
                  <a:ext cx="2091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A343571-9479-4E03-AAAC-5E85A1BB5C10}"/>
                    </a:ext>
                  </a:extLst>
                </p14:cNvPr>
                <p14:cNvContentPartPr/>
                <p14:nvPr/>
              </p14:nvContentPartPr>
              <p14:xfrm>
                <a:off x="11988971" y="2378575"/>
                <a:ext cx="80640" cy="113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A343571-9479-4E03-AAAC-5E85A1BB5C1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970971" y="2360935"/>
                  <a:ext cx="116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BDFA5FD-6F17-4C78-97B0-8F27EA2F2A3F}"/>
                    </a:ext>
                  </a:extLst>
                </p14:cNvPr>
                <p14:cNvContentPartPr/>
                <p14:nvPr/>
              </p14:nvContentPartPr>
              <p14:xfrm>
                <a:off x="11919131" y="2448415"/>
                <a:ext cx="171360" cy="8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BDFA5FD-6F17-4C78-97B0-8F27EA2F2A3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901491" y="2430775"/>
                  <a:ext cx="207000" cy="4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08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FC10989-EC4A-4E5F-9B21-B8C9E12BD3D1}"/>
              </a:ext>
            </a:extLst>
          </p:cNvPr>
          <p:cNvGrpSpPr/>
          <p:nvPr/>
        </p:nvGrpSpPr>
        <p:grpSpPr>
          <a:xfrm>
            <a:off x="1205171" y="348175"/>
            <a:ext cx="492120" cy="271440"/>
            <a:chOff x="1205171" y="348175"/>
            <a:chExt cx="49212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EF28429-A43F-477B-AB1A-96AED4AA2267}"/>
                    </a:ext>
                  </a:extLst>
                </p14:cNvPr>
                <p14:cNvContentPartPr/>
                <p14:nvPr/>
              </p14:nvContentPartPr>
              <p14:xfrm>
                <a:off x="1205171" y="348175"/>
                <a:ext cx="96840" cy="244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EF28429-A43F-477B-AB1A-96AED4AA226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87171" y="330175"/>
                  <a:ext cx="1324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E2B00F6-C0F0-4FA2-B15B-02725524622B}"/>
                    </a:ext>
                  </a:extLst>
                </p14:cNvPr>
                <p14:cNvContentPartPr/>
                <p14:nvPr/>
              </p14:nvContentPartPr>
              <p14:xfrm>
                <a:off x="1232171" y="348175"/>
                <a:ext cx="234000" cy="56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E2B00F6-C0F0-4FA2-B15B-02725524622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4171" y="330535"/>
                  <a:ext cx="269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762073E-AA1F-42A4-B2B7-8E8A18560FAA}"/>
                    </a:ext>
                  </a:extLst>
                </p14:cNvPr>
                <p14:cNvContentPartPr/>
                <p14:nvPr/>
              </p14:nvContentPartPr>
              <p14:xfrm>
                <a:off x="1283291" y="481735"/>
                <a:ext cx="168840" cy="35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762073E-AA1F-42A4-B2B7-8E8A18560FA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65651" y="464095"/>
                  <a:ext cx="204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CD24EDE-C974-422C-AE64-6359DB099ACB}"/>
                    </a:ext>
                  </a:extLst>
                </p14:cNvPr>
                <p14:cNvContentPartPr/>
                <p14:nvPr/>
              </p14:nvContentPartPr>
              <p14:xfrm>
                <a:off x="1434491" y="516295"/>
                <a:ext cx="262800" cy="103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CD24EDE-C974-422C-AE64-6359DB099A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6851" y="498295"/>
                  <a:ext cx="29844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F2870B-0BCD-44AF-92B9-42C41857EA93}"/>
              </a:ext>
            </a:extLst>
          </p:cNvPr>
          <p:cNvGrpSpPr/>
          <p:nvPr/>
        </p:nvGrpSpPr>
        <p:grpSpPr>
          <a:xfrm>
            <a:off x="2026331" y="317935"/>
            <a:ext cx="586800" cy="445320"/>
            <a:chOff x="2026331" y="317935"/>
            <a:chExt cx="58680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DA804C3-5481-4E95-82B8-C2F6A18E89F1}"/>
                    </a:ext>
                  </a:extLst>
                </p14:cNvPr>
                <p14:cNvContentPartPr/>
                <p14:nvPr/>
              </p14:nvContentPartPr>
              <p14:xfrm>
                <a:off x="2026331" y="317935"/>
                <a:ext cx="586800" cy="445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DA804C3-5481-4E95-82B8-C2F6A18E89F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08331" y="300295"/>
                  <a:ext cx="62244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91B795C-BAFC-4380-B098-1C08A7256C33}"/>
                    </a:ext>
                  </a:extLst>
                </p14:cNvPr>
                <p14:cNvContentPartPr/>
                <p14:nvPr/>
              </p14:nvContentPartPr>
              <p14:xfrm>
                <a:off x="2246651" y="403255"/>
                <a:ext cx="38160" cy="9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91B795C-BAFC-4380-B098-1C08A7256C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28651" y="385255"/>
                  <a:ext cx="7380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79D355-F329-43AB-B61C-31D017BDAEE4}"/>
              </a:ext>
            </a:extLst>
          </p:cNvPr>
          <p:cNvGrpSpPr/>
          <p:nvPr/>
        </p:nvGrpSpPr>
        <p:grpSpPr>
          <a:xfrm>
            <a:off x="2966651" y="347095"/>
            <a:ext cx="613440" cy="259200"/>
            <a:chOff x="2966651" y="347095"/>
            <a:chExt cx="61344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97C289-0EB6-4C91-81B2-2B426AD08D87}"/>
                    </a:ext>
                  </a:extLst>
                </p14:cNvPr>
                <p14:cNvContentPartPr/>
                <p14:nvPr/>
              </p14:nvContentPartPr>
              <p14:xfrm>
                <a:off x="2966651" y="347095"/>
                <a:ext cx="156600" cy="21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797C289-0EB6-4C91-81B2-2B426AD08D8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48651" y="329455"/>
                  <a:ext cx="192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7034B65-9D23-449A-BD72-187EF3D1BCD0}"/>
                    </a:ext>
                  </a:extLst>
                </p14:cNvPr>
                <p14:cNvContentPartPr/>
                <p14:nvPr/>
              </p14:nvContentPartPr>
              <p14:xfrm>
                <a:off x="3202811" y="353935"/>
                <a:ext cx="138240" cy="236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7034B65-9D23-449A-BD72-187EF3D1BCD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85171" y="336295"/>
                  <a:ext cx="173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026901-6CF8-413C-A297-5A4AE99CAD85}"/>
                    </a:ext>
                  </a:extLst>
                </p14:cNvPr>
                <p14:cNvContentPartPr/>
                <p14:nvPr/>
              </p14:nvContentPartPr>
              <p14:xfrm>
                <a:off x="3242771" y="506935"/>
                <a:ext cx="105120" cy="37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026901-6CF8-413C-A297-5A4AE99CAD8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24771" y="489295"/>
                  <a:ext cx="140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00EB056-EC7A-4FA7-A91C-0150AEB94D6A}"/>
                    </a:ext>
                  </a:extLst>
                </p14:cNvPr>
                <p14:cNvContentPartPr/>
                <p14:nvPr/>
              </p14:nvContentPartPr>
              <p14:xfrm>
                <a:off x="3219371" y="350335"/>
                <a:ext cx="186480" cy="34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00EB056-EC7A-4FA7-A91C-0150AEB94D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01731" y="332695"/>
                  <a:ext cx="222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512BB02-50C4-46CC-B617-3EC605D66DC8}"/>
                    </a:ext>
                  </a:extLst>
                </p14:cNvPr>
                <p14:cNvContentPartPr/>
                <p14:nvPr/>
              </p14:nvContentPartPr>
              <p14:xfrm>
                <a:off x="3479651" y="357175"/>
                <a:ext cx="100440" cy="249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12BB02-50C4-46CC-B617-3EC605D66D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62011" y="339175"/>
                  <a:ext cx="1360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B5D342B-E1CE-458B-A2CA-03DDB6306294}"/>
                    </a:ext>
                  </a:extLst>
                </p14:cNvPr>
                <p14:cNvContentPartPr/>
                <p14:nvPr/>
              </p14:nvContentPartPr>
              <p14:xfrm>
                <a:off x="3256451" y="484255"/>
                <a:ext cx="95040" cy="15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B5D342B-E1CE-458B-A2CA-03DDB630629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8811" y="466615"/>
                  <a:ext cx="13068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DDCD198-916A-46E5-B63E-BAEE3EF20405}"/>
                  </a:ext>
                </a:extLst>
              </p14:cNvPr>
              <p14:cNvContentPartPr/>
              <p14:nvPr/>
            </p14:nvContentPartPr>
            <p14:xfrm>
              <a:off x="3840011" y="568135"/>
              <a:ext cx="90720" cy="123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DDCD198-916A-46E5-B63E-BAEE3EF2040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22371" y="550135"/>
                <a:ext cx="12636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C2B51B9C-B1AA-4724-B644-45FFEF38ABFA}"/>
              </a:ext>
            </a:extLst>
          </p:cNvPr>
          <p:cNvGrpSpPr/>
          <p:nvPr/>
        </p:nvGrpSpPr>
        <p:grpSpPr>
          <a:xfrm>
            <a:off x="4399451" y="205975"/>
            <a:ext cx="652680" cy="457560"/>
            <a:chOff x="4399451" y="205975"/>
            <a:chExt cx="65268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1718DA7-FF2A-40D1-ACB6-E750258D49E5}"/>
                    </a:ext>
                  </a:extLst>
                </p14:cNvPr>
                <p14:cNvContentPartPr/>
                <p14:nvPr/>
              </p14:nvContentPartPr>
              <p14:xfrm>
                <a:off x="4399451" y="205975"/>
                <a:ext cx="652680" cy="45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1718DA7-FF2A-40D1-ACB6-E750258D49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81451" y="188335"/>
                  <a:ext cx="68832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EB07EDC-CD97-43EF-BBAB-1ACE64E5F1FF}"/>
                    </a:ext>
                  </a:extLst>
                </p14:cNvPr>
                <p14:cNvContentPartPr/>
                <p14:nvPr/>
              </p14:nvContentPartPr>
              <p14:xfrm>
                <a:off x="4648571" y="259975"/>
                <a:ext cx="19080" cy="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EB07EDC-CD97-43EF-BBAB-1ACE64E5F1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30931" y="242335"/>
                  <a:ext cx="547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835459-9A37-492E-ACDC-C4C74950F2D6}"/>
              </a:ext>
            </a:extLst>
          </p:cNvPr>
          <p:cNvGrpSpPr/>
          <p:nvPr/>
        </p:nvGrpSpPr>
        <p:grpSpPr>
          <a:xfrm>
            <a:off x="5397371" y="202375"/>
            <a:ext cx="2498040" cy="564480"/>
            <a:chOff x="5397371" y="202375"/>
            <a:chExt cx="249804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081A86-F8B5-40D1-8143-FF296EECD070}"/>
                    </a:ext>
                  </a:extLst>
                </p14:cNvPr>
                <p14:cNvContentPartPr/>
                <p14:nvPr/>
              </p14:nvContentPartPr>
              <p14:xfrm>
                <a:off x="5397371" y="283015"/>
                <a:ext cx="168840" cy="268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081A86-F8B5-40D1-8143-FF296EECD07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79731" y="265015"/>
                  <a:ext cx="2044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E83C696-CE19-4CA5-B5CF-3DDD2E596F1A}"/>
                    </a:ext>
                  </a:extLst>
                </p14:cNvPr>
                <p14:cNvContentPartPr/>
                <p14:nvPr/>
              </p14:nvContentPartPr>
              <p14:xfrm>
                <a:off x="5404931" y="288055"/>
                <a:ext cx="199440" cy="46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E83C696-CE19-4CA5-B5CF-3DDD2E596F1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87291" y="270415"/>
                  <a:ext cx="235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5B5442-EE72-4EC4-8DA2-2A08BF75AFAF}"/>
                    </a:ext>
                  </a:extLst>
                </p14:cNvPr>
                <p14:cNvContentPartPr/>
                <p14:nvPr/>
              </p14:nvContentPartPr>
              <p14:xfrm>
                <a:off x="5672411" y="562015"/>
                <a:ext cx="24840" cy="136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5B5442-EE72-4EC4-8DA2-2A08BF75AFA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54411" y="544015"/>
                  <a:ext cx="60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A3B8BCD-8DEB-4A03-B9C3-3B630B2CABBF}"/>
                    </a:ext>
                  </a:extLst>
                </p14:cNvPr>
                <p14:cNvContentPartPr/>
                <p14:nvPr/>
              </p14:nvContentPartPr>
              <p14:xfrm>
                <a:off x="5805611" y="308215"/>
                <a:ext cx="185760" cy="247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A3B8BCD-8DEB-4A03-B9C3-3B630B2CABB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87971" y="290575"/>
                  <a:ext cx="221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45212D-A9BD-4592-A51A-027389925DF7}"/>
                    </a:ext>
                  </a:extLst>
                </p14:cNvPr>
                <p14:cNvContentPartPr/>
                <p14:nvPr/>
              </p14:nvContentPartPr>
              <p14:xfrm>
                <a:off x="6203051" y="439255"/>
                <a:ext cx="276120" cy="120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45212D-A9BD-4592-A51A-027389925D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85411" y="421255"/>
                  <a:ext cx="311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DC3CAC-769E-425D-8DDB-2A35356472D8}"/>
                    </a:ext>
                  </a:extLst>
                </p14:cNvPr>
                <p14:cNvContentPartPr/>
                <p14:nvPr/>
              </p14:nvContentPartPr>
              <p14:xfrm>
                <a:off x="6342731" y="329095"/>
                <a:ext cx="9720" cy="5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DC3CAC-769E-425D-8DDB-2A35356472D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25091" y="311095"/>
                  <a:ext cx="45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4373E9-2F13-435A-B89C-A0D3DCEE6DEC}"/>
                    </a:ext>
                  </a:extLst>
                </p14:cNvPr>
                <p14:cNvContentPartPr/>
                <p14:nvPr/>
              </p14:nvContentPartPr>
              <p14:xfrm>
                <a:off x="6613091" y="329455"/>
                <a:ext cx="1282320" cy="437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4373E9-2F13-435A-B89C-A0D3DCEE6DE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95451" y="311815"/>
                  <a:ext cx="13179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0F5812-583A-4B2E-800C-0859B195984A}"/>
                    </a:ext>
                  </a:extLst>
                </p14:cNvPr>
                <p14:cNvContentPartPr/>
                <p14:nvPr/>
              </p14:nvContentPartPr>
              <p14:xfrm>
                <a:off x="7244531" y="202375"/>
                <a:ext cx="37080" cy="24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0F5812-583A-4B2E-800C-0859B195984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26891" y="184375"/>
                  <a:ext cx="72720" cy="5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88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71D6530-3C78-430B-BC55-635BCF5917F0}"/>
              </a:ext>
            </a:extLst>
          </p:cNvPr>
          <p:cNvGrpSpPr/>
          <p:nvPr/>
        </p:nvGrpSpPr>
        <p:grpSpPr>
          <a:xfrm>
            <a:off x="1012931" y="358615"/>
            <a:ext cx="648000" cy="354240"/>
            <a:chOff x="1012931" y="358615"/>
            <a:chExt cx="64800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9025966-D954-4CA7-9C88-942F5726418E}"/>
                    </a:ext>
                  </a:extLst>
                </p14:cNvPr>
                <p14:cNvContentPartPr/>
                <p14:nvPr/>
              </p14:nvContentPartPr>
              <p14:xfrm>
                <a:off x="1012931" y="358615"/>
                <a:ext cx="169920" cy="333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9025966-D954-4CA7-9C88-942F5726418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5291" y="340975"/>
                  <a:ext cx="2055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6E2C1ED-A3D5-4B71-995D-7B6ADD9AF174}"/>
                    </a:ext>
                  </a:extLst>
                </p14:cNvPr>
                <p14:cNvContentPartPr/>
                <p14:nvPr/>
              </p14:nvContentPartPr>
              <p14:xfrm>
                <a:off x="1039931" y="392455"/>
                <a:ext cx="267120" cy="21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6E2C1ED-A3D5-4B71-995D-7B6ADD9AF17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1931" y="374815"/>
                  <a:ext cx="302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3AE09A0-76F8-45B3-BC2C-2D58A79B4AE2}"/>
                    </a:ext>
                  </a:extLst>
                </p14:cNvPr>
                <p14:cNvContentPartPr/>
                <p14:nvPr/>
              </p14:nvContentPartPr>
              <p14:xfrm>
                <a:off x="1410371" y="418015"/>
                <a:ext cx="195120" cy="294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3AE09A0-76F8-45B3-BC2C-2D58A79B4A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92371" y="400015"/>
                  <a:ext cx="2307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5552233-312A-4F07-87E9-4A91B5175ED9}"/>
                    </a:ext>
                  </a:extLst>
                </p14:cNvPr>
                <p14:cNvContentPartPr/>
                <p14:nvPr/>
              </p14:nvContentPartPr>
              <p14:xfrm>
                <a:off x="1407851" y="414055"/>
                <a:ext cx="253080" cy="22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5552233-312A-4F07-87E9-4A91B5175E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0211" y="396055"/>
                  <a:ext cx="28872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2C99DE-0B91-48A1-A214-B20C80927968}"/>
              </a:ext>
            </a:extLst>
          </p:cNvPr>
          <p:cNvGrpSpPr/>
          <p:nvPr/>
        </p:nvGrpSpPr>
        <p:grpSpPr>
          <a:xfrm>
            <a:off x="2205611" y="434215"/>
            <a:ext cx="1862280" cy="376920"/>
            <a:chOff x="2205611" y="434215"/>
            <a:chExt cx="186228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8E8F314-A13B-46F9-9F3B-C395AF556B50}"/>
                    </a:ext>
                  </a:extLst>
                </p14:cNvPr>
                <p14:cNvContentPartPr/>
                <p14:nvPr/>
              </p14:nvContentPartPr>
              <p14:xfrm>
                <a:off x="2205611" y="434215"/>
                <a:ext cx="170280" cy="293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8E8F314-A13B-46F9-9F3B-C395AF556B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87611" y="416215"/>
                  <a:ext cx="2059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365D73A-7F88-4991-B72E-00FCD89EC8B5}"/>
                    </a:ext>
                  </a:extLst>
                </p14:cNvPr>
                <p14:cNvContentPartPr/>
                <p14:nvPr/>
              </p14:nvContentPartPr>
              <p14:xfrm>
                <a:off x="2218211" y="443215"/>
                <a:ext cx="228960" cy="15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365D73A-7F88-4991-B72E-00FCD89EC8B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00211" y="425575"/>
                  <a:ext cx="264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7563697-656F-4FC5-BCA2-B2DB6897A2A0}"/>
                    </a:ext>
                  </a:extLst>
                </p14:cNvPr>
                <p14:cNvContentPartPr/>
                <p14:nvPr/>
              </p14:nvContentPartPr>
              <p14:xfrm>
                <a:off x="2573531" y="444295"/>
                <a:ext cx="203400" cy="366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7563697-656F-4FC5-BCA2-B2DB6897A2A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55531" y="426655"/>
                  <a:ext cx="2390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0FF6F97-3DEB-4080-A5E1-FC20B781BD8E}"/>
                    </a:ext>
                  </a:extLst>
                </p14:cNvPr>
                <p14:cNvContentPartPr/>
                <p14:nvPr/>
              </p14:nvContentPartPr>
              <p14:xfrm>
                <a:off x="3066731" y="537535"/>
                <a:ext cx="1001160" cy="226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0FF6F97-3DEB-4080-A5E1-FC20B781BD8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48731" y="519895"/>
                  <a:ext cx="103680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C5DA0E-8F59-48E3-9872-3C7D37C73E0B}"/>
              </a:ext>
            </a:extLst>
          </p:cNvPr>
          <p:cNvGrpSpPr/>
          <p:nvPr/>
        </p:nvGrpSpPr>
        <p:grpSpPr>
          <a:xfrm>
            <a:off x="839051" y="1150255"/>
            <a:ext cx="2750400" cy="2024280"/>
            <a:chOff x="839051" y="1150255"/>
            <a:chExt cx="2750400" cy="20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CC8E02-2A2C-45B0-BFC6-F9BDA3112D8A}"/>
                    </a:ext>
                  </a:extLst>
                </p14:cNvPr>
                <p14:cNvContentPartPr/>
                <p14:nvPr/>
              </p14:nvContentPartPr>
              <p14:xfrm>
                <a:off x="2195531" y="1150255"/>
                <a:ext cx="51840" cy="2024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CC8E02-2A2C-45B0-BFC6-F9BDA3112D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77531" y="1132615"/>
                  <a:ext cx="87480" cy="20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10E1FA-56C4-4470-ACA6-C8666C2F331C}"/>
                    </a:ext>
                  </a:extLst>
                </p14:cNvPr>
                <p14:cNvContentPartPr/>
                <p14:nvPr/>
              </p14:nvContentPartPr>
              <p14:xfrm>
                <a:off x="839051" y="2151055"/>
                <a:ext cx="2750400" cy="87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10E1FA-56C4-4470-ACA6-C8666C2F331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1051" y="2133055"/>
                  <a:ext cx="278604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C95B82-01C6-4BEE-919E-96BA01068A1E}"/>
              </a:ext>
            </a:extLst>
          </p:cNvPr>
          <p:cNvGrpSpPr/>
          <p:nvPr/>
        </p:nvGrpSpPr>
        <p:grpSpPr>
          <a:xfrm>
            <a:off x="1854611" y="999415"/>
            <a:ext cx="178920" cy="264960"/>
            <a:chOff x="1854611" y="999415"/>
            <a:chExt cx="17892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96DA34F-FDE5-4393-8FC2-8515DD8B0426}"/>
                    </a:ext>
                  </a:extLst>
                </p14:cNvPr>
                <p14:cNvContentPartPr/>
                <p14:nvPr/>
              </p14:nvContentPartPr>
              <p14:xfrm>
                <a:off x="1867931" y="999415"/>
                <a:ext cx="165600" cy="264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96DA34F-FDE5-4393-8FC2-8515DD8B042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49931" y="981775"/>
                  <a:ext cx="2012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1651F15-C381-4116-950E-C5A9309A576A}"/>
                    </a:ext>
                  </a:extLst>
                </p14:cNvPr>
                <p14:cNvContentPartPr/>
                <p14:nvPr/>
              </p14:nvContentPartPr>
              <p14:xfrm>
                <a:off x="1854611" y="1032895"/>
                <a:ext cx="145800" cy="20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1651F15-C381-4116-950E-C5A9309A576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36611" y="1015255"/>
                  <a:ext cx="1814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B36CA80-7795-498B-83C7-D5A4ED044CEE}"/>
                  </a:ext>
                </a:extLst>
              </p14:cNvPr>
              <p14:cNvContentPartPr/>
              <p14:nvPr/>
            </p14:nvContentPartPr>
            <p14:xfrm>
              <a:off x="3662531" y="2040175"/>
              <a:ext cx="189000" cy="290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B36CA80-7795-498B-83C7-D5A4ED044C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44531" y="2022535"/>
                <a:ext cx="22464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14E8D88-BF36-4AA2-9BE3-7A2224FB0A3B}"/>
                  </a:ext>
                </a:extLst>
              </p14:cNvPr>
              <p14:cNvContentPartPr/>
              <p14:nvPr/>
            </p14:nvContentPartPr>
            <p14:xfrm>
              <a:off x="2739491" y="1102375"/>
              <a:ext cx="511560" cy="50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14E8D88-BF36-4AA2-9BE3-7A2224FB0A3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21851" y="1084375"/>
                <a:ext cx="54720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66AA41D-4986-4B71-B59F-5CC6408D4A89}"/>
                  </a:ext>
                </a:extLst>
              </p14:cNvPr>
              <p14:cNvContentPartPr/>
              <p14:nvPr/>
            </p14:nvContentPartPr>
            <p14:xfrm>
              <a:off x="1151171" y="2728495"/>
              <a:ext cx="520920" cy="456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66AA41D-4986-4B71-B59F-5CC6408D4A8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33171" y="2710495"/>
                <a:ext cx="55656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69F43D-62A7-4143-8ABD-01D1FA23360D}"/>
                  </a:ext>
                </a:extLst>
              </p14:cNvPr>
              <p14:cNvContentPartPr/>
              <p14:nvPr/>
            </p14:nvContentPartPr>
            <p14:xfrm>
              <a:off x="2170691" y="1615015"/>
              <a:ext cx="600120" cy="48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69F43D-62A7-4143-8ABD-01D1FA23360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53051" y="1597015"/>
                <a:ext cx="6357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3124DD-2CAB-458B-9388-1314961E4B23}"/>
                  </a:ext>
                </a:extLst>
              </p14:cNvPr>
              <p14:cNvContentPartPr/>
              <p14:nvPr/>
            </p14:nvContentPartPr>
            <p14:xfrm>
              <a:off x="1622411" y="2774935"/>
              <a:ext cx="538560" cy="27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3124DD-2CAB-458B-9388-1314961E4B2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04411" y="2756935"/>
                <a:ext cx="5742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52D1255-D306-4530-B484-633477B0968B}"/>
                  </a:ext>
                </a:extLst>
              </p14:cNvPr>
              <p14:cNvContentPartPr/>
              <p14:nvPr/>
            </p14:nvContentPartPr>
            <p14:xfrm>
              <a:off x="2150531" y="1645975"/>
              <a:ext cx="64080" cy="1150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52D1255-D306-4530-B484-633477B096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32891" y="1627975"/>
                <a:ext cx="99720" cy="118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6E0E347-E3D6-449F-A5B8-5021AD424F9A}"/>
              </a:ext>
            </a:extLst>
          </p:cNvPr>
          <p:cNvGrpSpPr/>
          <p:nvPr/>
        </p:nvGrpSpPr>
        <p:grpSpPr>
          <a:xfrm>
            <a:off x="1759931" y="1544455"/>
            <a:ext cx="225720" cy="306360"/>
            <a:chOff x="1759931" y="1544455"/>
            <a:chExt cx="22572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04F8E42-C6AB-45BD-8293-7C7261A56360}"/>
                    </a:ext>
                  </a:extLst>
                </p14:cNvPr>
                <p14:cNvContentPartPr/>
                <p14:nvPr/>
              </p14:nvContentPartPr>
              <p14:xfrm>
                <a:off x="1794491" y="1544455"/>
                <a:ext cx="124200" cy="205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04F8E42-C6AB-45BD-8293-7C7261A563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76491" y="1526815"/>
                  <a:ext cx="159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FDAD153-1747-4B0D-8EFF-90E79A4AABE3}"/>
                    </a:ext>
                  </a:extLst>
                </p14:cNvPr>
                <p14:cNvContentPartPr/>
                <p14:nvPr/>
              </p14:nvContentPartPr>
              <p14:xfrm>
                <a:off x="1759931" y="1571815"/>
                <a:ext cx="201240" cy="20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FDAD153-1747-4B0D-8EFF-90E79A4AABE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41931" y="1553815"/>
                  <a:ext cx="236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EC0EE16-45AA-475D-8522-72587F0FDD8F}"/>
                    </a:ext>
                  </a:extLst>
                </p14:cNvPr>
                <p14:cNvContentPartPr/>
                <p14:nvPr/>
              </p14:nvContentPartPr>
              <p14:xfrm>
                <a:off x="1977371" y="1731655"/>
                <a:ext cx="8280" cy="119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EC0EE16-45AA-475D-8522-72587F0FDD8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59731" y="1713655"/>
                  <a:ext cx="4392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27834A-46F1-4AEE-99FF-9CB8A60749A1}"/>
              </a:ext>
            </a:extLst>
          </p:cNvPr>
          <p:cNvGrpSpPr/>
          <p:nvPr/>
        </p:nvGrpSpPr>
        <p:grpSpPr>
          <a:xfrm>
            <a:off x="2302091" y="2691775"/>
            <a:ext cx="525600" cy="378360"/>
            <a:chOff x="2302091" y="2691775"/>
            <a:chExt cx="5256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2B1CB83-B5D6-4D06-A6E1-5B7AD9BE61A1}"/>
                    </a:ext>
                  </a:extLst>
                </p14:cNvPr>
                <p14:cNvContentPartPr/>
                <p14:nvPr/>
              </p14:nvContentPartPr>
              <p14:xfrm>
                <a:off x="2302091" y="2803735"/>
                <a:ext cx="75600" cy="15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2B1CB83-B5D6-4D06-A6E1-5B7AD9BE61A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84091" y="2785735"/>
                  <a:ext cx="111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38914FE-AFF4-4AE0-8340-4DD84478D71C}"/>
                    </a:ext>
                  </a:extLst>
                </p14:cNvPr>
                <p14:cNvContentPartPr/>
                <p14:nvPr/>
              </p14:nvContentPartPr>
              <p14:xfrm>
                <a:off x="2490731" y="2691775"/>
                <a:ext cx="269280" cy="272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38914FE-AFF4-4AE0-8340-4DD84478D71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73091" y="2673775"/>
                  <a:ext cx="3049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2CD5B82-7C79-4DA3-9C48-D814B35968E2}"/>
                    </a:ext>
                  </a:extLst>
                </p14:cNvPr>
                <p14:cNvContentPartPr/>
                <p14:nvPr/>
              </p14:nvContentPartPr>
              <p14:xfrm>
                <a:off x="2799611" y="2957455"/>
                <a:ext cx="28080" cy="112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2CD5B82-7C79-4DA3-9C48-D814B35968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81611" y="2939455"/>
                  <a:ext cx="6372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43FAB3-443E-4EC3-914F-98AB49695D35}"/>
              </a:ext>
            </a:extLst>
          </p:cNvPr>
          <p:cNvGrpSpPr/>
          <p:nvPr/>
        </p:nvGrpSpPr>
        <p:grpSpPr>
          <a:xfrm>
            <a:off x="5649731" y="353215"/>
            <a:ext cx="3625560" cy="3106800"/>
            <a:chOff x="5649731" y="353215"/>
            <a:chExt cx="3625560" cy="31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B7C6429-14AE-46B4-A167-0711A43F5493}"/>
                    </a:ext>
                  </a:extLst>
                </p14:cNvPr>
                <p14:cNvContentPartPr/>
                <p14:nvPr/>
              </p14:nvContentPartPr>
              <p14:xfrm>
                <a:off x="6303131" y="353215"/>
                <a:ext cx="196560" cy="295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B7C6429-14AE-46B4-A167-0711A43F54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85131" y="335215"/>
                  <a:ext cx="2322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031765-458B-4CFF-AC0D-A43EBF6DA092}"/>
                    </a:ext>
                  </a:extLst>
                </p14:cNvPr>
                <p14:cNvContentPartPr/>
                <p14:nvPr/>
              </p14:nvContentPartPr>
              <p14:xfrm>
                <a:off x="6268571" y="454375"/>
                <a:ext cx="239040" cy="4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031765-458B-4CFF-AC0D-A43EBF6DA0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50931" y="436735"/>
                  <a:ext cx="274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BE138CB-DE7C-4020-B920-DBDB51E40B07}"/>
                    </a:ext>
                  </a:extLst>
                </p14:cNvPr>
                <p14:cNvContentPartPr/>
                <p14:nvPr/>
              </p14:nvContentPartPr>
              <p14:xfrm>
                <a:off x="6460091" y="486415"/>
                <a:ext cx="1629720" cy="346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BE138CB-DE7C-4020-B920-DBDB51E40B0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42451" y="468775"/>
                  <a:ext cx="16653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5BE3678-5C9B-4134-86E5-D3F3574DEE24}"/>
                    </a:ext>
                  </a:extLst>
                </p14:cNvPr>
                <p14:cNvContentPartPr/>
                <p14:nvPr/>
              </p14:nvContentPartPr>
              <p14:xfrm>
                <a:off x="8385371" y="480655"/>
                <a:ext cx="456120" cy="179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5BE3678-5C9B-4134-86E5-D3F3574DEE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67731" y="463015"/>
                  <a:ext cx="491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0543BD3-40BF-4464-9DA0-E8E94ACA8105}"/>
                    </a:ext>
                  </a:extLst>
                </p14:cNvPr>
                <p14:cNvContentPartPr/>
                <p14:nvPr/>
              </p14:nvContentPartPr>
              <p14:xfrm>
                <a:off x="8640251" y="496135"/>
                <a:ext cx="239400" cy="170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0543BD3-40BF-4464-9DA0-E8E94ACA810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22251" y="478495"/>
                  <a:ext cx="275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47964A-D596-40C8-900B-DAC316539960}"/>
                    </a:ext>
                  </a:extLst>
                </p14:cNvPr>
                <p14:cNvContentPartPr/>
                <p14:nvPr/>
              </p14:nvContentPartPr>
              <p14:xfrm>
                <a:off x="8840411" y="540415"/>
                <a:ext cx="434880" cy="187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47964A-D596-40C8-900B-DAC31653996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22411" y="522775"/>
                  <a:ext cx="470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C86F032-C9C3-4236-9321-516678E02518}"/>
                    </a:ext>
                  </a:extLst>
                </p14:cNvPr>
                <p14:cNvContentPartPr/>
                <p14:nvPr/>
              </p14:nvContentPartPr>
              <p14:xfrm>
                <a:off x="7311491" y="984655"/>
                <a:ext cx="96480" cy="2475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C86F032-C9C3-4236-9321-516678E0251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93491" y="966655"/>
                  <a:ext cx="132120" cy="25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5BFDD5-8D4F-4DF4-AB76-202914C0C8AC}"/>
                    </a:ext>
                  </a:extLst>
                </p14:cNvPr>
                <p14:cNvContentPartPr/>
                <p14:nvPr/>
              </p14:nvContentPartPr>
              <p14:xfrm>
                <a:off x="5649731" y="2058535"/>
                <a:ext cx="3522600" cy="155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5BFDD5-8D4F-4DF4-AB76-202914C0C8A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31731" y="2040535"/>
                  <a:ext cx="355824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6C1ADE4-72C7-4EC8-AB99-BE62E23D5BB5}"/>
              </a:ext>
            </a:extLst>
          </p:cNvPr>
          <p:cNvGrpSpPr/>
          <p:nvPr/>
        </p:nvGrpSpPr>
        <p:grpSpPr>
          <a:xfrm>
            <a:off x="9411011" y="1965655"/>
            <a:ext cx="309960" cy="295920"/>
            <a:chOff x="9411011" y="1965655"/>
            <a:chExt cx="30996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46B31DC-6D52-47E6-990C-89B9A5CB18B0}"/>
                    </a:ext>
                  </a:extLst>
                </p14:cNvPr>
                <p14:cNvContentPartPr/>
                <p14:nvPr/>
              </p14:nvContentPartPr>
              <p14:xfrm>
                <a:off x="9434771" y="1965655"/>
                <a:ext cx="178920" cy="295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46B31DC-6D52-47E6-990C-89B9A5CB18B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17131" y="1947655"/>
                  <a:ext cx="2145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02E4E04-B40F-4BC1-857C-FC89AB770E08}"/>
                    </a:ext>
                  </a:extLst>
                </p14:cNvPr>
                <p14:cNvContentPartPr/>
                <p14:nvPr/>
              </p14:nvContentPartPr>
              <p14:xfrm>
                <a:off x="9411011" y="1976095"/>
                <a:ext cx="309960" cy="39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02E4E04-B40F-4BC1-857C-FC89AB770E0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93011" y="1958455"/>
                  <a:ext cx="34560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3477AAE-3957-454A-B7E2-50C11BB8E281}"/>
                  </a:ext>
                </a:extLst>
              </p14:cNvPr>
              <p14:cNvContentPartPr/>
              <p14:nvPr/>
            </p14:nvContentPartPr>
            <p14:xfrm>
              <a:off x="6843491" y="868375"/>
              <a:ext cx="212400" cy="248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3477AAE-3957-454A-B7E2-50C11BB8E28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825851" y="850375"/>
                <a:ext cx="2480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2EFCA51-CC9E-42A6-A268-EAC52A008832}"/>
                  </a:ext>
                </a:extLst>
              </p14:cNvPr>
              <p14:cNvContentPartPr/>
              <p14:nvPr/>
            </p14:nvContentPartPr>
            <p14:xfrm>
              <a:off x="6567011" y="2105335"/>
              <a:ext cx="1437480" cy="48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2EFCA51-CC9E-42A6-A268-EAC52A00883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549011" y="2087335"/>
                <a:ext cx="147312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644ED39D-3CC7-4D47-A3C0-D8216778B31B}"/>
              </a:ext>
            </a:extLst>
          </p:cNvPr>
          <p:cNvGrpSpPr/>
          <p:nvPr/>
        </p:nvGrpSpPr>
        <p:grpSpPr>
          <a:xfrm>
            <a:off x="2197691" y="2350855"/>
            <a:ext cx="1463040" cy="894600"/>
            <a:chOff x="2197691" y="2350855"/>
            <a:chExt cx="1463040" cy="89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E5066B6-47D8-4865-A67C-88B3E2CEF2DB}"/>
                    </a:ext>
                  </a:extLst>
                </p14:cNvPr>
                <p14:cNvContentPartPr/>
                <p14:nvPr/>
              </p14:nvContentPartPr>
              <p14:xfrm>
                <a:off x="2257811" y="2398015"/>
                <a:ext cx="1402920" cy="847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E5066B6-47D8-4865-A67C-88B3E2CEF2D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39811" y="2380015"/>
                  <a:ext cx="1438560" cy="88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87BB2E2-C577-4FD6-8698-F24A5DA0F1A7}"/>
                    </a:ext>
                  </a:extLst>
                </p14:cNvPr>
                <p14:cNvContentPartPr/>
                <p14:nvPr/>
              </p14:nvContentPartPr>
              <p14:xfrm>
                <a:off x="2197691" y="2350855"/>
                <a:ext cx="214560" cy="156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87BB2E2-C577-4FD6-8698-F24A5DA0F1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80051" y="2332855"/>
                  <a:ext cx="25020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8995E81-B4CB-4AE4-A3AA-7239023961D6}"/>
              </a:ext>
            </a:extLst>
          </p:cNvPr>
          <p:cNvGrpSpPr/>
          <p:nvPr/>
        </p:nvGrpSpPr>
        <p:grpSpPr>
          <a:xfrm>
            <a:off x="3139091" y="3347695"/>
            <a:ext cx="1278360" cy="372600"/>
            <a:chOff x="3139091" y="3347695"/>
            <a:chExt cx="127836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1E60EC-C141-4710-9E7F-B4AF03BE23D4}"/>
                    </a:ext>
                  </a:extLst>
                </p14:cNvPr>
                <p14:cNvContentPartPr/>
                <p14:nvPr/>
              </p14:nvContentPartPr>
              <p14:xfrm>
                <a:off x="3139091" y="3347695"/>
                <a:ext cx="634680" cy="372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1E60EC-C141-4710-9E7F-B4AF03BE23D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21091" y="3329695"/>
                  <a:ext cx="6703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2FA167B-8117-49CE-9A38-1B6C0E2DE853}"/>
                    </a:ext>
                  </a:extLst>
                </p14:cNvPr>
                <p14:cNvContentPartPr/>
                <p14:nvPr/>
              </p14:nvContentPartPr>
              <p14:xfrm>
                <a:off x="3933971" y="3500695"/>
                <a:ext cx="145800" cy="14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2FA167B-8117-49CE-9A38-1B6C0E2DE85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16331" y="3483055"/>
                  <a:ext cx="181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437DB16-2FDA-4976-9707-FCC04820CE50}"/>
                    </a:ext>
                  </a:extLst>
                </p14:cNvPr>
                <p14:cNvContentPartPr/>
                <p14:nvPr/>
              </p14:nvContentPartPr>
              <p14:xfrm>
                <a:off x="3865571" y="3545695"/>
                <a:ext cx="178560" cy="51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437DB16-2FDA-4976-9707-FCC04820CE5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47571" y="3528055"/>
                  <a:ext cx="214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8BEB957-4875-42B3-8497-DB40B3E3EA9C}"/>
                    </a:ext>
                  </a:extLst>
                </p14:cNvPr>
                <p14:cNvContentPartPr/>
                <p14:nvPr/>
              </p14:nvContentPartPr>
              <p14:xfrm>
                <a:off x="4094171" y="3484495"/>
                <a:ext cx="323280" cy="128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8BEB957-4875-42B3-8497-DB40B3E3EA9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76531" y="3466855"/>
                  <a:ext cx="35892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5EAC60A-F688-4386-8BAC-8ABAB8A1B366}"/>
              </a:ext>
            </a:extLst>
          </p:cNvPr>
          <p:cNvGrpSpPr/>
          <p:nvPr/>
        </p:nvGrpSpPr>
        <p:grpSpPr>
          <a:xfrm>
            <a:off x="2499371" y="1690975"/>
            <a:ext cx="1271160" cy="160200"/>
            <a:chOff x="2499371" y="1690975"/>
            <a:chExt cx="127116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94C3AD4-0913-4116-8FED-D0120B3B737F}"/>
                    </a:ext>
                  </a:extLst>
                </p14:cNvPr>
                <p14:cNvContentPartPr/>
                <p14:nvPr/>
              </p14:nvContentPartPr>
              <p14:xfrm>
                <a:off x="2530691" y="1756855"/>
                <a:ext cx="1239840" cy="94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94C3AD4-0913-4116-8FED-D0120B3B737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13051" y="1739215"/>
                  <a:ext cx="1275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3789481-73A8-4C3E-B140-423213CFD018}"/>
                    </a:ext>
                  </a:extLst>
                </p14:cNvPr>
                <p14:cNvContentPartPr/>
                <p14:nvPr/>
              </p14:nvContentPartPr>
              <p14:xfrm>
                <a:off x="2499371" y="1690975"/>
                <a:ext cx="95040" cy="154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3789481-73A8-4C3E-B140-423213CFD01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81371" y="1673335"/>
                  <a:ext cx="1306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FA1AE7E-4B8C-404A-AF9B-FA36DBB38A4D}"/>
              </a:ext>
            </a:extLst>
          </p:cNvPr>
          <p:cNvGrpSpPr/>
          <p:nvPr/>
        </p:nvGrpSpPr>
        <p:grpSpPr>
          <a:xfrm>
            <a:off x="3878171" y="1558135"/>
            <a:ext cx="1033560" cy="597600"/>
            <a:chOff x="3878171" y="1558135"/>
            <a:chExt cx="103356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AED2145-3CA9-4CF0-8FF3-485C76AEBE7A}"/>
                    </a:ext>
                  </a:extLst>
                </p14:cNvPr>
                <p14:cNvContentPartPr/>
                <p14:nvPr/>
              </p14:nvContentPartPr>
              <p14:xfrm>
                <a:off x="3878171" y="1558135"/>
                <a:ext cx="642600" cy="423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AED2145-3CA9-4CF0-8FF3-485C76AEBE7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60171" y="1540135"/>
                  <a:ext cx="67824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0B48E5A-06BA-494B-9B47-248E5F15C1EA}"/>
                    </a:ext>
                  </a:extLst>
                </p14:cNvPr>
                <p14:cNvContentPartPr/>
                <p14:nvPr/>
              </p14:nvContentPartPr>
              <p14:xfrm>
                <a:off x="4588451" y="1742815"/>
                <a:ext cx="224640" cy="125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0B48E5A-06BA-494B-9B47-248E5F15C1E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70811" y="1725175"/>
                  <a:ext cx="260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ED7F908-448D-477F-BD60-E981B8162C9A}"/>
                    </a:ext>
                  </a:extLst>
                </p14:cNvPr>
                <p14:cNvContentPartPr/>
                <p14:nvPr/>
              </p14:nvContentPartPr>
              <p14:xfrm>
                <a:off x="4713011" y="1661455"/>
                <a:ext cx="6840" cy="12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ED7F908-448D-477F-BD60-E981B8162C9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95011" y="1643815"/>
                  <a:ext cx="42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5098249-043D-4561-84E8-A384694EA83D}"/>
                    </a:ext>
                  </a:extLst>
                </p14:cNvPr>
                <p14:cNvContentPartPr/>
                <p14:nvPr/>
              </p14:nvContentPartPr>
              <p14:xfrm>
                <a:off x="4165091" y="1901935"/>
                <a:ext cx="746640" cy="25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5098249-043D-4561-84E8-A384694EA83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47091" y="1883935"/>
                  <a:ext cx="78228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B12DB0C-CC62-455B-8332-F3093E668773}"/>
              </a:ext>
            </a:extLst>
          </p:cNvPr>
          <p:cNvGrpSpPr/>
          <p:nvPr/>
        </p:nvGrpSpPr>
        <p:grpSpPr>
          <a:xfrm>
            <a:off x="661571" y="4033495"/>
            <a:ext cx="3150000" cy="1371600"/>
            <a:chOff x="661571" y="4033495"/>
            <a:chExt cx="3150000" cy="13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5CBC00C-A69D-464E-9B79-6C04ADECCF08}"/>
                    </a:ext>
                  </a:extLst>
                </p14:cNvPr>
                <p14:cNvContentPartPr/>
                <p14:nvPr/>
              </p14:nvContentPartPr>
              <p14:xfrm>
                <a:off x="793331" y="4033495"/>
                <a:ext cx="68040" cy="286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5CBC00C-A69D-464E-9B79-6C04ADECCF0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5691" y="4015855"/>
                  <a:ext cx="1036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627CBB4-DFEC-4696-A4FD-E0DD73466737}"/>
                    </a:ext>
                  </a:extLst>
                </p14:cNvPr>
                <p14:cNvContentPartPr/>
                <p14:nvPr/>
              </p14:nvContentPartPr>
              <p14:xfrm>
                <a:off x="672011" y="4357855"/>
                <a:ext cx="227520" cy="15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627CBB4-DFEC-4696-A4FD-E0DD7346673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4371" y="4339855"/>
                  <a:ext cx="263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8DE5506-E8E7-4F9A-81A9-6B18A0B702FF}"/>
                    </a:ext>
                  </a:extLst>
                </p14:cNvPr>
                <p14:cNvContentPartPr/>
                <p14:nvPr/>
              </p14:nvContentPartPr>
              <p14:xfrm>
                <a:off x="719891" y="4050055"/>
                <a:ext cx="264960" cy="38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8DE5506-E8E7-4F9A-81A9-6B18A0B702F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1891" y="4032415"/>
                  <a:ext cx="300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4192E8A-47D9-46CA-8386-7783D8C6F5C5}"/>
                    </a:ext>
                  </a:extLst>
                </p14:cNvPr>
                <p14:cNvContentPartPr/>
                <p14:nvPr/>
              </p14:nvContentPartPr>
              <p14:xfrm>
                <a:off x="1025891" y="4335175"/>
                <a:ext cx="28080" cy="107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4192E8A-47D9-46CA-8386-7783D8C6F5C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7891" y="4317535"/>
                  <a:ext cx="63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2B65083-B442-4368-952A-14B0BF1A6D20}"/>
                    </a:ext>
                  </a:extLst>
                </p14:cNvPr>
                <p14:cNvContentPartPr/>
                <p14:nvPr/>
              </p14:nvContentPartPr>
              <p14:xfrm>
                <a:off x="1352411" y="4216375"/>
                <a:ext cx="218160" cy="140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2B65083-B442-4368-952A-14B0BF1A6D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34411" y="4198735"/>
                  <a:ext cx="253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934B0A6-5A04-4694-ADFF-1C0380CA3D35}"/>
                    </a:ext>
                  </a:extLst>
                </p14:cNvPr>
                <p14:cNvContentPartPr/>
                <p14:nvPr/>
              </p14:nvContentPartPr>
              <p14:xfrm>
                <a:off x="1388771" y="4173895"/>
                <a:ext cx="19440" cy="20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934B0A6-5A04-4694-ADFF-1C0380CA3D3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70771" y="4156255"/>
                  <a:ext cx="55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B7E0E83-3C49-408B-904D-9FA22781A841}"/>
                    </a:ext>
                  </a:extLst>
                </p14:cNvPr>
                <p14:cNvContentPartPr/>
                <p14:nvPr/>
              </p14:nvContentPartPr>
              <p14:xfrm>
                <a:off x="1870451" y="4099735"/>
                <a:ext cx="135360" cy="261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B7E0E83-3C49-408B-904D-9FA22781A84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52811" y="4082095"/>
                  <a:ext cx="1710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78D0266-D3CA-4026-94D7-89805A95C1B7}"/>
                    </a:ext>
                  </a:extLst>
                </p14:cNvPr>
                <p14:cNvContentPartPr/>
                <p14:nvPr/>
              </p14:nvContentPartPr>
              <p14:xfrm>
                <a:off x="1812131" y="4168135"/>
                <a:ext cx="279720" cy="69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78D0266-D3CA-4026-94D7-89805A95C1B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94131" y="4150135"/>
                  <a:ext cx="315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26A4C3F-0797-4545-AB48-724D9720D09C}"/>
                    </a:ext>
                  </a:extLst>
                </p14:cNvPr>
                <p14:cNvContentPartPr/>
                <p14:nvPr/>
              </p14:nvContentPartPr>
              <p14:xfrm>
                <a:off x="2080331" y="4070215"/>
                <a:ext cx="86040" cy="301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26A4C3F-0797-4545-AB48-724D9720D0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62331" y="4052215"/>
                  <a:ext cx="1216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BA181D1-1177-47D2-968B-B9434AF2B6C6}"/>
                    </a:ext>
                  </a:extLst>
                </p14:cNvPr>
                <p14:cNvContentPartPr/>
                <p14:nvPr/>
              </p14:nvContentPartPr>
              <p14:xfrm>
                <a:off x="2236571" y="4263175"/>
                <a:ext cx="145800" cy="152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BA181D1-1177-47D2-968B-B9434AF2B6C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18931" y="4245175"/>
                  <a:ext cx="181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39E8960-BF47-4B97-9A6F-D7FC29010520}"/>
                    </a:ext>
                  </a:extLst>
                </p14:cNvPr>
                <p14:cNvContentPartPr/>
                <p14:nvPr/>
              </p14:nvContentPartPr>
              <p14:xfrm>
                <a:off x="2605931" y="4116295"/>
                <a:ext cx="1037160" cy="257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39E8960-BF47-4B97-9A6F-D7FC2901052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88291" y="4098295"/>
                  <a:ext cx="1072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E793413-F4E1-4749-86FE-DA11053A5C23}"/>
                    </a:ext>
                  </a:extLst>
                </p14:cNvPr>
                <p14:cNvContentPartPr/>
                <p14:nvPr/>
              </p14:nvContentPartPr>
              <p14:xfrm>
                <a:off x="3519611" y="4190815"/>
                <a:ext cx="151560" cy="34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E793413-F4E1-4749-86FE-DA11053A5C2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01611" y="4173175"/>
                  <a:ext cx="187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BBF2D15-2B6C-4A2D-AAE5-4655502B45D7}"/>
                    </a:ext>
                  </a:extLst>
                </p14:cNvPr>
                <p14:cNvContentPartPr/>
                <p14:nvPr/>
              </p14:nvContentPartPr>
              <p14:xfrm>
                <a:off x="661571" y="4536415"/>
                <a:ext cx="1729080" cy="477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BBF2D15-2B6C-4A2D-AAE5-4655502B45D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3931" y="4518775"/>
                  <a:ext cx="176472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1E56A9E-F481-4A8B-8F06-9060319BA57E}"/>
                    </a:ext>
                  </a:extLst>
                </p14:cNvPr>
                <p14:cNvContentPartPr/>
                <p14:nvPr/>
              </p14:nvContentPartPr>
              <p14:xfrm>
                <a:off x="2361491" y="4651255"/>
                <a:ext cx="18000" cy="4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1E56A9E-F481-4A8B-8F06-9060319BA57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43851" y="4633615"/>
                  <a:ext cx="53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41D1CC8-2FB0-44A7-8F0B-A253F6AD32C7}"/>
                    </a:ext>
                  </a:extLst>
                </p14:cNvPr>
                <p14:cNvContentPartPr/>
                <p14:nvPr/>
              </p14:nvContentPartPr>
              <p14:xfrm>
                <a:off x="2396771" y="4736935"/>
                <a:ext cx="257760" cy="402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41D1CC8-2FB0-44A7-8F0B-A253F6AD32C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78771" y="4719295"/>
                  <a:ext cx="2934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C883FDD-4873-436F-9895-C5D98234F5BE}"/>
                    </a:ext>
                  </a:extLst>
                </p14:cNvPr>
                <p14:cNvContentPartPr/>
                <p14:nvPr/>
              </p14:nvContentPartPr>
              <p14:xfrm>
                <a:off x="2898611" y="4495015"/>
                <a:ext cx="327240" cy="339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C883FDD-4873-436F-9895-C5D98234F5B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80611" y="4477375"/>
                  <a:ext cx="3628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49D3330-0F66-41B6-8874-91D99CB6088E}"/>
                    </a:ext>
                  </a:extLst>
                </p14:cNvPr>
                <p14:cNvContentPartPr/>
                <p14:nvPr/>
              </p14:nvContentPartPr>
              <p14:xfrm>
                <a:off x="2837411" y="4607695"/>
                <a:ext cx="295560" cy="56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49D3330-0F66-41B6-8874-91D99CB6088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819411" y="4589695"/>
                  <a:ext cx="331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7C3110F-4583-47E2-ADCD-468BB9CBE5D8}"/>
                    </a:ext>
                  </a:extLst>
                </p14:cNvPr>
                <p14:cNvContentPartPr/>
                <p14:nvPr/>
              </p14:nvContentPartPr>
              <p14:xfrm>
                <a:off x="3503411" y="4620655"/>
                <a:ext cx="168840" cy="255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7C3110F-4583-47E2-ADCD-468BB9CBE5D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85771" y="4603015"/>
                  <a:ext cx="204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F98B73F-8E73-4EB3-AC0A-93A83FA34DB9}"/>
                    </a:ext>
                  </a:extLst>
                </p14:cNvPr>
                <p14:cNvContentPartPr/>
                <p14:nvPr/>
              </p14:nvContentPartPr>
              <p14:xfrm>
                <a:off x="3405491" y="4548655"/>
                <a:ext cx="317880" cy="93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F98B73F-8E73-4EB3-AC0A-93A83FA34DB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87851" y="4530655"/>
                  <a:ext cx="353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ADEB861-920B-4365-9BA2-4C5C6B6A9812}"/>
                    </a:ext>
                  </a:extLst>
                </p14:cNvPr>
                <p14:cNvContentPartPr/>
                <p14:nvPr/>
              </p14:nvContentPartPr>
              <p14:xfrm>
                <a:off x="3794291" y="4820095"/>
                <a:ext cx="17280" cy="140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ADEB861-920B-4365-9BA2-4C5C6B6A981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76651" y="4802095"/>
                  <a:ext cx="52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549FA62-AE59-4C31-A3DD-F27FD40F70AB}"/>
                    </a:ext>
                  </a:extLst>
                </p14:cNvPr>
                <p14:cNvContentPartPr/>
                <p14:nvPr/>
              </p14:nvContentPartPr>
              <p14:xfrm>
                <a:off x="699011" y="5261095"/>
                <a:ext cx="54000" cy="128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549FA62-AE59-4C31-A3DD-F27FD40F70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1011" y="5243095"/>
                  <a:ext cx="89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CF5DEA1-84F2-4631-855F-AC3D96759E76}"/>
                    </a:ext>
                  </a:extLst>
                </p14:cNvPr>
                <p14:cNvContentPartPr/>
                <p14:nvPr/>
              </p14:nvContentPartPr>
              <p14:xfrm>
                <a:off x="719531" y="5157775"/>
                <a:ext cx="20880" cy="16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CF5DEA1-84F2-4631-855F-AC3D96759E7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1531" y="5140135"/>
                  <a:ext cx="56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B196C73-E6C1-4B3C-9EE2-26B2BDF9DFA2}"/>
                    </a:ext>
                  </a:extLst>
                </p14:cNvPr>
                <p14:cNvContentPartPr/>
                <p14:nvPr/>
              </p14:nvContentPartPr>
              <p14:xfrm>
                <a:off x="845171" y="5315455"/>
                <a:ext cx="98280" cy="89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B196C73-E6C1-4B3C-9EE2-26B2BDF9DFA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7531" y="5297455"/>
                  <a:ext cx="13392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A35C275-7746-4772-AC98-13AAB0D534EB}"/>
              </a:ext>
            </a:extLst>
          </p:cNvPr>
          <p:cNvGrpSpPr/>
          <p:nvPr/>
        </p:nvGrpSpPr>
        <p:grpSpPr>
          <a:xfrm>
            <a:off x="1223171" y="5137615"/>
            <a:ext cx="2279520" cy="416880"/>
            <a:chOff x="1223171" y="5137615"/>
            <a:chExt cx="227952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B62B7AE-AFEC-4972-8291-E2201DFD53D0}"/>
                    </a:ext>
                  </a:extLst>
                </p14:cNvPr>
                <p14:cNvContentPartPr/>
                <p14:nvPr/>
              </p14:nvContentPartPr>
              <p14:xfrm>
                <a:off x="1291571" y="5179015"/>
                <a:ext cx="119520" cy="253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B62B7AE-AFEC-4972-8291-E2201DFD53D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73931" y="5161375"/>
                  <a:ext cx="1551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E6582C8-A538-42A8-8CE0-2C64A55CADCB}"/>
                    </a:ext>
                  </a:extLst>
                </p14:cNvPr>
                <p14:cNvContentPartPr/>
                <p14:nvPr/>
              </p14:nvContentPartPr>
              <p14:xfrm>
                <a:off x="1223171" y="5212855"/>
                <a:ext cx="213480" cy="118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E6582C8-A538-42A8-8CE0-2C64A55CADC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05171" y="5194855"/>
                  <a:ext cx="249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08E8926-0A7B-4941-A770-8E5951DE9323}"/>
                    </a:ext>
                  </a:extLst>
                </p14:cNvPr>
                <p14:cNvContentPartPr/>
                <p14:nvPr/>
              </p14:nvContentPartPr>
              <p14:xfrm>
                <a:off x="1466171" y="5142295"/>
                <a:ext cx="108000" cy="326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08E8926-0A7B-4941-A770-8E5951DE93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448531" y="5124655"/>
                  <a:ext cx="1436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12E6C0F-84DC-4290-9290-1A13CB631EB4}"/>
                    </a:ext>
                  </a:extLst>
                </p14:cNvPr>
                <p14:cNvContentPartPr/>
                <p14:nvPr/>
              </p14:nvContentPartPr>
              <p14:xfrm>
                <a:off x="1629251" y="5371615"/>
                <a:ext cx="131040" cy="110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12E6C0F-84DC-4290-9290-1A13CB631EB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611251" y="5353975"/>
                  <a:ext cx="166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0CECCD6-DDFD-49B0-B500-9427F1579911}"/>
                    </a:ext>
                  </a:extLst>
                </p14:cNvPr>
                <p14:cNvContentPartPr/>
                <p14:nvPr/>
              </p14:nvContentPartPr>
              <p14:xfrm>
                <a:off x="2032811" y="5301415"/>
                <a:ext cx="579600" cy="253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0CECCD6-DDFD-49B0-B500-9427F157991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14811" y="5283775"/>
                  <a:ext cx="6152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72E99BC-BE91-4AEC-8592-E02658911877}"/>
                    </a:ext>
                  </a:extLst>
                </p14:cNvPr>
                <p14:cNvContentPartPr/>
                <p14:nvPr/>
              </p14:nvContentPartPr>
              <p14:xfrm>
                <a:off x="2864051" y="5137615"/>
                <a:ext cx="638640" cy="313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72E99BC-BE91-4AEC-8592-E0265891187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46051" y="5119975"/>
                  <a:ext cx="6742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D5F96F3-4C74-4640-AC37-5138D44BB154}"/>
                    </a:ext>
                  </a:extLst>
                </p14:cNvPr>
                <p14:cNvContentPartPr/>
                <p14:nvPr/>
              </p14:nvContentPartPr>
              <p14:xfrm>
                <a:off x="3153131" y="5216815"/>
                <a:ext cx="20880" cy="33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D5F96F3-4C74-4640-AC37-5138D44BB15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35131" y="5198815"/>
                  <a:ext cx="565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AD62B04-CA3A-4AAA-BA2E-0A0082F49D5E}"/>
              </a:ext>
            </a:extLst>
          </p:cNvPr>
          <p:cNvGrpSpPr/>
          <p:nvPr/>
        </p:nvGrpSpPr>
        <p:grpSpPr>
          <a:xfrm>
            <a:off x="3804731" y="5306095"/>
            <a:ext cx="613080" cy="322920"/>
            <a:chOff x="3804731" y="5306095"/>
            <a:chExt cx="61308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7C4E7D0-84DE-4036-926A-5BC2263BA35A}"/>
                    </a:ext>
                  </a:extLst>
                </p14:cNvPr>
                <p14:cNvContentPartPr/>
                <p14:nvPr/>
              </p14:nvContentPartPr>
              <p14:xfrm>
                <a:off x="3804731" y="5306095"/>
                <a:ext cx="493560" cy="322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7C4E7D0-84DE-4036-926A-5BC2263BA35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87091" y="5288095"/>
                  <a:ext cx="5292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D179890-900E-4E76-AE71-BFF0667D58A6}"/>
                    </a:ext>
                  </a:extLst>
                </p14:cNvPr>
                <p14:cNvContentPartPr/>
                <p14:nvPr/>
              </p14:nvContentPartPr>
              <p14:xfrm>
                <a:off x="4405211" y="5400775"/>
                <a:ext cx="12600" cy="7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D179890-900E-4E76-AE71-BFF0667D58A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87571" y="5382775"/>
                  <a:ext cx="482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03C3D3F-7088-4297-8CC9-2677A4F97120}"/>
              </a:ext>
            </a:extLst>
          </p:cNvPr>
          <p:cNvGrpSpPr/>
          <p:nvPr/>
        </p:nvGrpSpPr>
        <p:grpSpPr>
          <a:xfrm>
            <a:off x="1314251" y="5822335"/>
            <a:ext cx="2531520" cy="505440"/>
            <a:chOff x="1314251" y="5822335"/>
            <a:chExt cx="253152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8D5C28B-BAB1-494A-A3E4-8970BFD9E7BA}"/>
                    </a:ext>
                  </a:extLst>
                </p14:cNvPr>
                <p14:cNvContentPartPr/>
                <p14:nvPr/>
              </p14:nvContentPartPr>
              <p14:xfrm>
                <a:off x="1360331" y="5835295"/>
                <a:ext cx="183240" cy="316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8D5C28B-BAB1-494A-A3E4-8970BFD9E7B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42331" y="5817295"/>
                  <a:ext cx="2188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7855B6F-3AF9-4757-B0EE-AA9081EC0B1F}"/>
                    </a:ext>
                  </a:extLst>
                </p14:cNvPr>
                <p14:cNvContentPartPr/>
                <p14:nvPr/>
              </p14:nvContentPartPr>
              <p14:xfrm>
                <a:off x="1314251" y="5822335"/>
                <a:ext cx="294480" cy="28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7855B6F-3AF9-4757-B0EE-AA9081EC0B1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296251" y="5804335"/>
                  <a:ext cx="330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3786809-C67C-4E60-8520-9EFE9A4571C5}"/>
                    </a:ext>
                  </a:extLst>
                </p14:cNvPr>
                <p14:cNvContentPartPr/>
                <p14:nvPr/>
              </p14:nvContentPartPr>
              <p14:xfrm>
                <a:off x="1833371" y="5990095"/>
                <a:ext cx="165960" cy="29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3786809-C67C-4E60-8520-9EFE9A4571C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15731" y="5972455"/>
                  <a:ext cx="201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0235998-A839-4FE8-A673-737444AE63D7}"/>
                    </a:ext>
                  </a:extLst>
                </p14:cNvPr>
                <p14:cNvContentPartPr/>
                <p14:nvPr/>
              </p14:nvContentPartPr>
              <p14:xfrm>
                <a:off x="1789091" y="6096655"/>
                <a:ext cx="261720" cy="12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0235998-A839-4FE8-A673-737444AE63D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71451" y="6078655"/>
                  <a:ext cx="297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7188510-9E85-4B8D-A3B1-C3E95D07BC95}"/>
                    </a:ext>
                  </a:extLst>
                </p14:cNvPr>
                <p14:cNvContentPartPr/>
                <p14:nvPr/>
              </p14:nvContentPartPr>
              <p14:xfrm>
                <a:off x="2175011" y="5874895"/>
                <a:ext cx="257400" cy="300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7188510-9E85-4B8D-A3B1-C3E95D07BC9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57371" y="5857255"/>
                  <a:ext cx="2930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E4272E-4150-4602-8118-CA7043F3CBFD}"/>
                    </a:ext>
                  </a:extLst>
                </p14:cNvPr>
                <p14:cNvContentPartPr/>
                <p14:nvPr/>
              </p14:nvContentPartPr>
              <p14:xfrm>
                <a:off x="2213531" y="5847175"/>
                <a:ext cx="366840" cy="12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E4272E-4150-4602-8118-CA7043F3CB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95531" y="5829535"/>
                  <a:ext cx="402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73CFDD7-BE43-41E1-9D58-F32BF3AB6547}"/>
                    </a:ext>
                  </a:extLst>
                </p14:cNvPr>
                <p14:cNvContentPartPr/>
                <p14:nvPr/>
              </p14:nvContentPartPr>
              <p14:xfrm>
                <a:off x="2567411" y="6214015"/>
                <a:ext cx="24840" cy="110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73CFDD7-BE43-41E1-9D58-F32BF3AB654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49771" y="6196375"/>
                  <a:ext cx="60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018CB6B-DAF8-4B5D-9534-8A3A37936532}"/>
                    </a:ext>
                  </a:extLst>
                </p14:cNvPr>
                <p14:cNvContentPartPr/>
                <p14:nvPr/>
              </p14:nvContentPartPr>
              <p14:xfrm>
                <a:off x="2866211" y="5974615"/>
                <a:ext cx="204480" cy="159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018CB6B-DAF8-4B5D-9534-8A3A3793653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48571" y="5956615"/>
                  <a:ext cx="240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C3A2D3F-DC9D-4E08-ABC5-E5B97FA4222F}"/>
                    </a:ext>
                  </a:extLst>
                </p14:cNvPr>
                <p14:cNvContentPartPr/>
                <p14:nvPr/>
              </p14:nvContentPartPr>
              <p14:xfrm>
                <a:off x="3173291" y="6012775"/>
                <a:ext cx="3600" cy="92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C3A2D3F-DC9D-4E08-ABC5-E5B97FA4222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55651" y="5994775"/>
                  <a:ext cx="39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A863FE5-FE02-4F95-8344-53BE37822EB1}"/>
                    </a:ext>
                  </a:extLst>
                </p14:cNvPr>
                <p14:cNvContentPartPr/>
                <p14:nvPr/>
              </p14:nvContentPartPr>
              <p14:xfrm>
                <a:off x="3186251" y="5858695"/>
                <a:ext cx="16200" cy="21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A863FE5-FE02-4F95-8344-53BE37822EB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68251" y="5841055"/>
                  <a:ext cx="51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B5A26CB-90A8-454E-AF62-6EBE810CD30D}"/>
                    </a:ext>
                  </a:extLst>
                </p14:cNvPr>
                <p14:cNvContentPartPr/>
                <p14:nvPr/>
              </p14:nvContentPartPr>
              <p14:xfrm>
                <a:off x="3288491" y="6057055"/>
                <a:ext cx="108000" cy="138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B5A26CB-90A8-454E-AF62-6EBE810CD30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70851" y="6039055"/>
                  <a:ext cx="143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8744152-AE42-495B-8321-13D9C13BE4B0}"/>
                    </a:ext>
                  </a:extLst>
                </p14:cNvPr>
                <p14:cNvContentPartPr/>
                <p14:nvPr/>
              </p14:nvContentPartPr>
              <p14:xfrm>
                <a:off x="3585851" y="5927095"/>
                <a:ext cx="259920" cy="222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8744152-AE42-495B-8321-13D9C13BE4B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68211" y="5909095"/>
                  <a:ext cx="295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3793619-A313-4FA3-BFDB-AD93D97E3729}"/>
                    </a:ext>
                  </a:extLst>
                </p14:cNvPr>
                <p14:cNvContentPartPr/>
                <p14:nvPr/>
              </p14:nvContentPartPr>
              <p14:xfrm>
                <a:off x="3613931" y="5852935"/>
                <a:ext cx="142920" cy="474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3793619-A313-4FA3-BFDB-AD93D97E372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596291" y="5834935"/>
                  <a:ext cx="178560" cy="51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771135DF-6A7D-4079-B2BA-0BB57F5CFD8A}"/>
                  </a:ext>
                </a:extLst>
              </p14:cNvPr>
              <p14:cNvContentPartPr/>
              <p14:nvPr/>
            </p14:nvContentPartPr>
            <p14:xfrm>
              <a:off x="7957331" y="1588015"/>
              <a:ext cx="211320" cy="517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771135DF-6A7D-4079-B2BA-0BB57F5CFD8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939331" y="1570375"/>
                <a:ext cx="24696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B1DED68-E7C1-4BF7-84D6-639878F4D9DF}"/>
                  </a:ext>
                </a:extLst>
              </p14:cNvPr>
              <p14:cNvContentPartPr/>
              <p14:nvPr/>
            </p14:nvContentPartPr>
            <p14:xfrm>
              <a:off x="6302411" y="2175175"/>
              <a:ext cx="249120" cy="5101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B1DED68-E7C1-4BF7-84D6-639878F4D9D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284771" y="2157175"/>
                <a:ext cx="28476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0A42F6F-06DE-495A-A0A8-8738F73B0D3D}"/>
                  </a:ext>
                </a:extLst>
              </p14:cNvPr>
              <p14:cNvContentPartPr/>
              <p14:nvPr/>
            </p14:nvContentPartPr>
            <p14:xfrm>
              <a:off x="8144891" y="950815"/>
              <a:ext cx="936360" cy="639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0A42F6F-06DE-495A-A0A8-8738F73B0D3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127251" y="932815"/>
                <a:ext cx="97200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D93966D-83D2-4872-A147-05B281FA669E}"/>
                  </a:ext>
                </a:extLst>
              </p14:cNvPr>
              <p14:cNvContentPartPr/>
              <p14:nvPr/>
            </p14:nvContentPartPr>
            <p14:xfrm>
              <a:off x="5470811" y="2718415"/>
              <a:ext cx="831600" cy="5101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D93966D-83D2-4872-A147-05B281FA669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453171" y="2700775"/>
                <a:ext cx="867240" cy="54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29DA96A-5DE3-44DC-BB74-A448787A61B4}"/>
              </a:ext>
            </a:extLst>
          </p:cNvPr>
          <p:cNvGrpSpPr/>
          <p:nvPr/>
        </p:nvGrpSpPr>
        <p:grpSpPr>
          <a:xfrm>
            <a:off x="7667531" y="2284975"/>
            <a:ext cx="1675800" cy="686520"/>
            <a:chOff x="7667531" y="2284975"/>
            <a:chExt cx="1675800" cy="68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8E51287-3E55-4C02-84D0-D949F045A283}"/>
                    </a:ext>
                  </a:extLst>
                </p14:cNvPr>
                <p14:cNvContentPartPr/>
                <p14:nvPr/>
              </p14:nvContentPartPr>
              <p14:xfrm>
                <a:off x="7699571" y="2287855"/>
                <a:ext cx="323640" cy="345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8E51287-3E55-4C02-84D0-D949F045A28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81931" y="2269855"/>
                  <a:ext cx="3592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9B3F05B-4269-420A-A90D-00FDE93FC589}"/>
                    </a:ext>
                  </a:extLst>
                </p14:cNvPr>
                <p14:cNvContentPartPr/>
                <p14:nvPr/>
              </p14:nvContentPartPr>
              <p14:xfrm>
                <a:off x="7667531" y="2284975"/>
                <a:ext cx="65880" cy="137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9B3F05B-4269-420A-A90D-00FDE93FC58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49531" y="2267335"/>
                  <a:ext cx="101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5553522-B7A1-4B88-B990-63B56E352CD1}"/>
                    </a:ext>
                  </a:extLst>
                </p14:cNvPr>
                <p14:cNvContentPartPr/>
                <p14:nvPr/>
              </p14:nvContentPartPr>
              <p14:xfrm>
                <a:off x="8091251" y="2670535"/>
                <a:ext cx="104400" cy="134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5553522-B7A1-4B88-B990-63B56E352CD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73611" y="2652895"/>
                  <a:ext cx="140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294579A-7AEE-4267-97CF-7264E182512D}"/>
                    </a:ext>
                  </a:extLst>
                </p14:cNvPr>
                <p14:cNvContentPartPr/>
                <p14:nvPr/>
              </p14:nvContentPartPr>
              <p14:xfrm>
                <a:off x="8294291" y="2535895"/>
                <a:ext cx="30960" cy="285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294579A-7AEE-4267-97CF-7264E182512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276291" y="2517895"/>
                  <a:ext cx="666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894FF7F-F84B-43F9-AF9D-D278EFEC108F}"/>
                    </a:ext>
                  </a:extLst>
                </p14:cNvPr>
                <p14:cNvContentPartPr/>
                <p14:nvPr/>
              </p14:nvContentPartPr>
              <p14:xfrm>
                <a:off x="8376371" y="2759455"/>
                <a:ext cx="51840" cy="47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894FF7F-F84B-43F9-AF9D-D278EFEC108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58731" y="2741455"/>
                  <a:ext cx="87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72CD794-633A-458B-9BDB-8438E340E2CA}"/>
                    </a:ext>
                  </a:extLst>
                </p14:cNvPr>
                <p14:cNvContentPartPr/>
                <p14:nvPr/>
              </p14:nvContentPartPr>
              <p14:xfrm>
                <a:off x="8503451" y="2740735"/>
                <a:ext cx="89280" cy="230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72CD794-633A-458B-9BDB-8438E340E2C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485451" y="2722735"/>
                  <a:ext cx="124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6BE2E17-D5D6-470F-A5EB-98E21F8FF332}"/>
                    </a:ext>
                  </a:extLst>
                </p14:cNvPr>
                <p14:cNvContentPartPr/>
                <p14:nvPr/>
              </p14:nvContentPartPr>
              <p14:xfrm>
                <a:off x="8636651" y="2766655"/>
                <a:ext cx="132840" cy="45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6BE2E17-D5D6-470F-A5EB-98E21F8FF33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18651" y="2748655"/>
                  <a:ext cx="168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2A624D9-8A15-4614-97C1-D3488AFDA745}"/>
                    </a:ext>
                  </a:extLst>
                </p14:cNvPr>
                <p14:cNvContentPartPr/>
                <p14:nvPr/>
              </p14:nvContentPartPr>
              <p14:xfrm>
                <a:off x="8918531" y="2694655"/>
                <a:ext cx="177120" cy="34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2A624D9-8A15-4614-97C1-D3488AFDA74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00891" y="2676655"/>
                  <a:ext cx="212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FAE5FC1-41DB-4A7E-8381-038C71A05736}"/>
                    </a:ext>
                  </a:extLst>
                </p14:cNvPr>
                <p14:cNvContentPartPr/>
                <p14:nvPr/>
              </p14:nvContentPartPr>
              <p14:xfrm>
                <a:off x="8908091" y="2779255"/>
                <a:ext cx="156240" cy="15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FAE5FC1-41DB-4A7E-8381-038C71A0573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890451" y="2761255"/>
                  <a:ext cx="191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627327B-847E-4776-831F-D5F02AE6C085}"/>
                    </a:ext>
                  </a:extLst>
                </p14:cNvPr>
                <p14:cNvContentPartPr/>
                <p14:nvPr/>
              </p14:nvContentPartPr>
              <p14:xfrm>
                <a:off x="9167651" y="2648215"/>
                <a:ext cx="175680" cy="150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627327B-847E-4776-831F-D5F02AE6C08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149651" y="2630215"/>
                  <a:ext cx="21132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D1C5525-4DAA-4A77-A30A-ED763C0C4611}"/>
              </a:ext>
            </a:extLst>
          </p:cNvPr>
          <p:cNvGrpSpPr/>
          <p:nvPr/>
        </p:nvGrpSpPr>
        <p:grpSpPr>
          <a:xfrm>
            <a:off x="8187731" y="1432495"/>
            <a:ext cx="1926720" cy="426600"/>
            <a:chOff x="8187731" y="1432495"/>
            <a:chExt cx="192672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3DD140B-95A9-489D-A03C-9EB88B4CFF15}"/>
                    </a:ext>
                  </a:extLst>
                </p14:cNvPr>
                <p14:cNvContentPartPr/>
                <p14:nvPr/>
              </p14:nvContentPartPr>
              <p14:xfrm>
                <a:off x="8241371" y="1678015"/>
                <a:ext cx="1121400" cy="127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3DD140B-95A9-489D-A03C-9EB88B4CFF1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23371" y="1660015"/>
                  <a:ext cx="1157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20F04D6-90B5-4268-8C99-A6014DEBABF0}"/>
                    </a:ext>
                  </a:extLst>
                </p14:cNvPr>
                <p14:cNvContentPartPr/>
                <p14:nvPr/>
              </p14:nvContentPartPr>
              <p14:xfrm>
                <a:off x="8187731" y="1701775"/>
                <a:ext cx="199080" cy="157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20F04D6-90B5-4268-8C99-A6014DEBABF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70091" y="1684135"/>
                  <a:ext cx="234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BBB438A-540D-412A-BDF0-B159EA347564}"/>
                    </a:ext>
                  </a:extLst>
                </p14:cNvPr>
                <p14:cNvContentPartPr/>
                <p14:nvPr/>
              </p14:nvContentPartPr>
              <p14:xfrm>
                <a:off x="9384731" y="1607815"/>
                <a:ext cx="119160" cy="163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BBB438A-540D-412A-BDF0-B159EA34756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367091" y="1590175"/>
                  <a:ext cx="154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CE13A8D-F6F2-4278-9AB7-C2F5D824D91A}"/>
                    </a:ext>
                  </a:extLst>
                </p14:cNvPr>
                <p14:cNvContentPartPr/>
                <p14:nvPr/>
              </p14:nvContentPartPr>
              <p14:xfrm>
                <a:off x="9578411" y="1432495"/>
                <a:ext cx="66960" cy="355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CE13A8D-F6F2-4278-9AB7-C2F5D824D91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560411" y="1414855"/>
                  <a:ext cx="1026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7C23B50-0FE9-4525-AFE5-E5290DAC843E}"/>
                    </a:ext>
                  </a:extLst>
                </p14:cNvPr>
                <p14:cNvContentPartPr/>
                <p14:nvPr/>
              </p14:nvContentPartPr>
              <p14:xfrm>
                <a:off x="9650051" y="1619335"/>
                <a:ext cx="464400" cy="222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7C23B50-0FE9-4525-AFE5-E5290DAC843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632051" y="1601335"/>
                  <a:ext cx="500040" cy="25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F5EEC0B-D963-4CA1-84E8-3B9E4979683C}"/>
                  </a:ext>
                </a:extLst>
              </p14:cNvPr>
              <p14:cNvContentPartPr/>
              <p14:nvPr/>
            </p14:nvContentPartPr>
            <p14:xfrm>
              <a:off x="10273931" y="1382095"/>
              <a:ext cx="824400" cy="423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F5EEC0B-D963-4CA1-84E8-3B9E4979683C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255931" y="1364095"/>
                <a:ext cx="860040" cy="45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208DB2D-5812-4D18-8CCC-3A844F3C526A}"/>
              </a:ext>
            </a:extLst>
          </p:cNvPr>
          <p:cNvGrpSpPr/>
          <p:nvPr/>
        </p:nvGrpSpPr>
        <p:grpSpPr>
          <a:xfrm>
            <a:off x="7879571" y="1615015"/>
            <a:ext cx="170280" cy="450720"/>
            <a:chOff x="7879571" y="1615015"/>
            <a:chExt cx="17028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515B150-B3B4-4C74-9AC5-F8BBDAA75959}"/>
                    </a:ext>
                  </a:extLst>
                </p14:cNvPr>
                <p14:cNvContentPartPr/>
                <p14:nvPr/>
              </p14:nvContentPartPr>
              <p14:xfrm>
                <a:off x="8031851" y="1615015"/>
                <a:ext cx="18000" cy="77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515B150-B3B4-4C74-9AC5-F8BBDAA7595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13851" y="1597015"/>
                  <a:ext cx="53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558AEB9-86A0-46B3-8721-58CC3026D553}"/>
                    </a:ext>
                  </a:extLst>
                </p14:cNvPr>
                <p14:cNvContentPartPr/>
                <p14:nvPr/>
              </p14:nvContentPartPr>
              <p14:xfrm>
                <a:off x="7953731" y="1790695"/>
                <a:ext cx="19440" cy="64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558AEB9-86A0-46B3-8721-58CC3026D55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35731" y="1772695"/>
                  <a:ext cx="55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38307B7-1E3D-4323-BA05-46489677FFE5}"/>
                    </a:ext>
                  </a:extLst>
                </p14:cNvPr>
                <p14:cNvContentPartPr/>
                <p14:nvPr/>
              </p14:nvContentPartPr>
              <p14:xfrm>
                <a:off x="7879571" y="1986535"/>
                <a:ext cx="32040" cy="79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38307B7-1E3D-4323-BA05-46489677FFE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61571" y="1968895"/>
                  <a:ext cx="6768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591563A-1BEA-424E-A154-7B06E5B4287B}"/>
              </a:ext>
            </a:extLst>
          </p:cNvPr>
          <p:cNvGrpSpPr/>
          <p:nvPr/>
        </p:nvGrpSpPr>
        <p:grpSpPr>
          <a:xfrm>
            <a:off x="7979291" y="1274095"/>
            <a:ext cx="361080" cy="1248480"/>
            <a:chOff x="7979291" y="1274095"/>
            <a:chExt cx="361080" cy="12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A019D21-05E8-46B5-9803-402194CEFC0E}"/>
                    </a:ext>
                  </a:extLst>
                </p14:cNvPr>
                <p14:cNvContentPartPr/>
                <p14:nvPr/>
              </p14:nvContentPartPr>
              <p14:xfrm>
                <a:off x="7996211" y="1274095"/>
                <a:ext cx="16200" cy="94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A019D21-05E8-46B5-9803-402194CEFC0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78571" y="1256095"/>
                  <a:ext cx="51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5BDC3FD-3B65-49C7-BCD3-6CAF97B5FAF5}"/>
                    </a:ext>
                  </a:extLst>
                </p14:cNvPr>
                <p14:cNvContentPartPr/>
                <p14:nvPr/>
              </p14:nvContentPartPr>
              <p14:xfrm>
                <a:off x="8012051" y="1413055"/>
                <a:ext cx="25920" cy="147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5BDC3FD-3B65-49C7-BCD3-6CAF97B5FAF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94051" y="1395055"/>
                  <a:ext cx="61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8AA5EEF-6BD4-40F1-B3B6-490095082267}"/>
                    </a:ext>
                  </a:extLst>
                </p14:cNvPr>
                <p14:cNvContentPartPr/>
                <p14:nvPr/>
              </p14:nvContentPartPr>
              <p14:xfrm>
                <a:off x="8004491" y="1627615"/>
                <a:ext cx="7920" cy="112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8AA5EEF-6BD4-40F1-B3B6-49009508226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86491" y="1609975"/>
                  <a:ext cx="43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D72E5CE-554A-496F-A4D4-6B450103D95C}"/>
                    </a:ext>
                  </a:extLst>
                </p14:cNvPr>
                <p14:cNvContentPartPr/>
                <p14:nvPr/>
              </p14:nvContentPartPr>
              <p14:xfrm>
                <a:off x="7991531" y="1838575"/>
                <a:ext cx="10440" cy="170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D72E5CE-554A-496F-A4D4-6B450103D95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973891" y="1820575"/>
                  <a:ext cx="46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E732640-9AC8-41CC-AE61-6EA51BDE14E2}"/>
                    </a:ext>
                  </a:extLst>
                </p14:cNvPr>
                <p14:cNvContentPartPr/>
                <p14:nvPr/>
              </p14:nvContentPartPr>
              <p14:xfrm>
                <a:off x="7979291" y="2107495"/>
                <a:ext cx="3240" cy="163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E732640-9AC8-41CC-AE61-6EA51BDE14E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61651" y="2089495"/>
                  <a:ext cx="38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263C29B-16A1-4532-AEF9-304A40ED2318}"/>
                    </a:ext>
                  </a:extLst>
                </p14:cNvPr>
                <p14:cNvContentPartPr/>
                <p14:nvPr/>
              </p14:nvContentPartPr>
              <p14:xfrm>
                <a:off x="8053451" y="2301175"/>
                <a:ext cx="101160" cy="173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263C29B-16A1-4532-AEF9-304A40ED231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35451" y="2283175"/>
                  <a:ext cx="136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9BC1E7E-F732-414F-9133-62C08943228D}"/>
                    </a:ext>
                  </a:extLst>
                </p14:cNvPr>
                <p14:cNvContentPartPr/>
                <p14:nvPr/>
              </p14:nvContentPartPr>
              <p14:xfrm>
                <a:off x="8049851" y="2289295"/>
                <a:ext cx="106920" cy="8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9BC1E7E-F732-414F-9133-62C08943228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032211" y="2271295"/>
                  <a:ext cx="142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4185577-16DB-41DB-A8E7-6547EFBC040A}"/>
                    </a:ext>
                  </a:extLst>
                </p14:cNvPr>
                <p14:cNvContentPartPr/>
                <p14:nvPr/>
              </p14:nvContentPartPr>
              <p14:xfrm>
                <a:off x="8221931" y="2388295"/>
                <a:ext cx="118440" cy="134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4185577-16DB-41DB-A8E7-6547EFBC040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203931" y="2370655"/>
                  <a:ext cx="15408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33EFE2C-BE11-4046-A87C-5D3E463586FA}"/>
              </a:ext>
            </a:extLst>
          </p:cNvPr>
          <p:cNvGrpSpPr/>
          <p:nvPr/>
        </p:nvGrpSpPr>
        <p:grpSpPr>
          <a:xfrm>
            <a:off x="5954291" y="3708415"/>
            <a:ext cx="4538520" cy="948960"/>
            <a:chOff x="5954291" y="3708415"/>
            <a:chExt cx="4538520" cy="94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2A8F5F9-9544-44E2-A41C-E268C8153EB4}"/>
                    </a:ext>
                  </a:extLst>
                </p14:cNvPr>
                <p14:cNvContentPartPr/>
                <p14:nvPr/>
              </p14:nvContentPartPr>
              <p14:xfrm>
                <a:off x="8384651" y="3708415"/>
                <a:ext cx="2108160" cy="480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2A8F5F9-9544-44E2-A41C-E268C8153EB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66651" y="3690415"/>
                  <a:ext cx="214380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BC33A59-F479-4CF5-99DE-92125426BC98}"/>
                    </a:ext>
                  </a:extLst>
                </p14:cNvPr>
                <p14:cNvContentPartPr/>
                <p14:nvPr/>
              </p14:nvContentPartPr>
              <p14:xfrm>
                <a:off x="9668771" y="3816055"/>
                <a:ext cx="44640" cy="19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BC33A59-F479-4CF5-99DE-92125426BC9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51131" y="3798415"/>
                  <a:ext cx="80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41BA0E7-B69E-4D40-A079-97B1E08FB766}"/>
                    </a:ext>
                  </a:extLst>
                </p14:cNvPr>
                <p14:cNvContentPartPr/>
                <p14:nvPr/>
              </p14:nvContentPartPr>
              <p14:xfrm>
                <a:off x="9312371" y="3862135"/>
                <a:ext cx="165960" cy="28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41BA0E7-B69E-4D40-A079-97B1E08FB76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294371" y="3844495"/>
                  <a:ext cx="201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00E8BFE-8A50-4CFF-AB47-C9C6CFC19E40}"/>
                    </a:ext>
                  </a:extLst>
                </p14:cNvPr>
                <p14:cNvContentPartPr/>
                <p14:nvPr/>
              </p14:nvContentPartPr>
              <p14:xfrm>
                <a:off x="5954291" y="3908935"/>
                <a:ext cx="184680" cy="299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00E8BFE-8A50-4CFF-AB47-C9C6CFC19E4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936291" y="3891295"/>
                  <a:ext cx="2203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DCAB547-E3BF-47B4-A714-C1C22F940019}"/>
                    </a:ext>
                  </a:extLst>
                </p14:cNvPr>
                <p14:cNvContentPartPr/>
                <p14:nvPr/>
              </p14:nvContentPartPr>
              <p14:xfrm>
                <a:off x="5984171" y="3940975"/>
                <a:ext cx="234000" cy="16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DCAB547-E3BF-47B4-A714-C1C22F94001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66531" y="3923335"/>
                  <a:ext cx="269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FB5BA0F-8EA2-4D6B-B9D0-9E7055A0C71C}"/>
                    </a:ext>
                  </a:extLst>
                </p14:cNvPr>
                <p14:cNvContentPartPr/>
                <p14:nvPr/>
              </p14:nvContentPartPr>
              <p14:xfrm>
                <a:off x="6249491" y="4201975"/>
                <a:ext cx="14760" cy="147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FB5BA0F-8EA2-4D6B-B9D0-9E7055A0C71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231851" y="4183975"/>
                  <a:ext cx="50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1BDFF80-14D7-4007-92D5-D6340C9012D0}"/>
                    </a:ext>
                  </a:extLst>
                </p14:cNvPr>
                <p14:cNvContentPartPr/>
                <p14:nvPr/>
              </p14:nvContentPartPr>
              <p14:xfrm>
                <a:off x="6592571" y="3910375"/>
                <a:ext cx="1374480" cy="307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1BDFF80-14D7-4007-92D5-D6340C9012D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74571" y="3892375"/>
                  <a:ext cx="14101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373AEFD-50DD-4296-A709-3C200623806D}"/>
                    </a:ext>
                  </a:extLst>
                </p14:cNvPr>
                <p14:cNvContentPartPr/>
                <p14:nvPr/>
              </p14:nvContentPartPr>
              <p14:xfrm>
                <a:off x="8174411" y="4034935"/>
                <a:ext cx="127080" cy="334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373AEFD-50DD-4296-A709-3C200623806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56771" y="4016935"/>
                  <a:ext cx="1627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290DC60-D5A2-437C-A8BE-EE1CAA508EAC}"/>
                    </a:ext>
                  </a:extLst>
                </p14:cNvPr>
                <p14:cNvContentPartPr/>
                <p14:nvPr/>
              </p14:nvContentPartPr>
              <p14:xfrm>
                <a:off x="5959691" y="4337695"/>
                <a:ext cx="659880" cy="319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290DC60-D5A2-437C-A8BE-EE1CAA508EA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42051" y="4319695"/>
                  <a:ext cx="6955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28C8AE7-6A67-4A99-9214-00E8F940F06F}"/>
                    </a:ext>
                  </a:extLst>
                </p14:cNvPr>
                <p14:cNvContentPartPr/>
                <p14:nvPr/>
              </p14:nvContentPartPr>
              <p14:xfrm>
                <a:off x="6329051" y="4444615"/>
                <a:ext cx="172440" cy="14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28C8AE7-6A67-4A99-9214-00E8F940F06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11051" y="4426975"/>
                  <a:ext cx="208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C1249BA-ADC7-406E-9CEE-4A5D95CE2C8A}"/>
                    </a:ext>
                  </a:extLst>
                </p14:cNvPr>
                <p14:cNvContentPartPr/>
                <p14:nvPr/>
              </p14:nvContentPartPr>
              <p14:xfrm>
                <a:off x="6178931" y="4437775"/>
                <a:ext cx="38160" cy="10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C1249BA-ADC7-406E-9CEE-4A5D95CE2C8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60931" y="4419775"/>
                  <a:ext cx="7380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3E8D225-FC61-40FA-B92B-62CBD6CD4DFF}"/>
                  </a:ext>
                </a:extLst>
              </p14:cNvPr>
              <p14:cNvContentPartPr/>
              <p14:nvPr/>
            </p14:nvContentPartPr>
            <p14:xfrm>
              <a:off x="6289091" y="5284495"/>
              <a:ext cx="259200" cy="3232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3E8D225-FC61-40FA-B92B-62CBD6CD4DF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271091" y="5266495"/>
                <a:ext cx="2948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D495C26C-AA34-49AF-828F-4C34E8DB7D5C}"/>
                  </a:ext>
                </a:extLst>
              </p14:cNvPr>
              <p14:cNvContentPartPr/>
              <p14:nvPr/>
            </p14:nvContentPartPr>
            <p14:xfrm>
              <a:off x="6305651" y="5285575"/>
              <a:ext cx="348120" cy="248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D495C26C-AA34-49AF-828F-4C34E8DB7D5C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287651" y="5267935"/>
                <a:ext cx="383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215C88DC-BBCB-4685-BE55-35995DF46374}"/>
                  </a:ext>
                </a:extLst>
              </p14:cNvPr>
              <p14:cNvContentPartPr/>
              <p14:nvPr/>
            </p14:nvContentPartPr>
            <p14:xfrm>
              <a:off x="6685451" y="5596255"/>
              <a:ext cx="11520" cy="1630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215C88DC-BBCB-4685-BE55-35995DF46374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667811" y="5578255"/>
                <a:ext cx="471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6FF98C7-DE24-4AFA-AE4C-F8617CFEC9E5}"/>
                  </a:ext>
                </a:extLst>
              </p14:cNvPr>
              <p14:cNvContentPartPr/>
              <p14:nvPr/>
            </p14:nvContentPartPr>
            <p14:xfrm>
              <a:off x="6975971" y="5424175"/>
              <a:ext cx="273240" cy="241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6FF98C7-DE24-4AFA-AE4C-F8617CFEC9E5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957971" y="5406535"/>
                <a:ext cx="3088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8A8ED1EC-F8B4-4B36-B8EB-E1D2D1B9A9A1}"/>
                  </a:ext>
                </a:extLst>
              </p14:cNvPr>
              <p14:cNvContentPartPr/>
              <p14:nvPr/>
            </p14:nvContentPartPr>
            <p14:xfrm>
              <a:off x="6977411" y="5561695"/>
              <a:ext cx="237960" cy="331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8A8ED1EC-F8B4-4B36-B8EB-E1D2D1B9A9A1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959771" y="5543695"/>
                <a:ext cx="27360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5370B68-9148-40D7-AB89-BF6AB5B811D6}"/>
              </a:ext>
            </a:extLst>
          </p:cNvPr>
          <p:cNvGrpSpPr/>
          <p:nvPr/>
        </p:nvGrpSpPr>
        <p:grpSpPr>
          <a:xfrm>
            <a:off x="7485731" y="4991095"/>
            <a:ext cx="3405240" cy="720360"/>
            <a:chOff x="7485731" y="4991095"/>
            <a:chExt cx="3405240" cy="72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6682573-FB65-4430-AC6A-A52D26E0F687}"/>
                    </a:ext>
                  </a:extLst>
                </p14:cNvPr>
                <p14:cNvContentPartPr/>
                <p14:nvPr/>
              </p14:nvContentPartPr>
              <p14:xfrm>
                <a:off x="7485731" y="5283415"/>
                <a:ext cx="217080" cy="336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6682573-FB65-4430-AC6A-A52D26E0F68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68091" y="5265775"/>
                  <a:ext cx="2527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5F96A7B-4A3E-4355-A4C3-98CD2AE13703}"/>
                    </a:ext>
                  </a:extLst>
                </p14:cNvPr>
                <p14:cNvContentPartPr/>
                <p14:nvPr/>
              </p14:nvContentPartPr>
              <p14:xfrm>
                <a:off x="7551611" y="5304295"/>
                <a:ext cx="263520" cy="28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5F96A7B-4A3E-4355-A4C3-98CD2AE1370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33611" y="5286295"/>
                  <a:ext cx="299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BED8FEF-74F0-44DB-B3C3-5224B7DEB274}"/>
                    </a:ext>
                  </a:extLst>
                </p14:cNvPr>
                <p14:cNvContentPartPr/>
                <p14:nvPr/>
              </p14:nvContentPartPr>
              <p14:xfrm>
                <a:off x="7796051" y="5595895"/>
                <a:ext cx="36000" cy="101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BED8FEF-74F0-44DB-B3C3-5224B7DEB27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778051" y="5577895"/>
                  <a:ext cx="71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9CD2C34-CF77-406E-A309-F1E3418F9BEE}"/>
                    </a:ext>
                  </a:extLst>
                </p14:cNvPr>
                <p14:cNvContentPartPr/>
                <p14:nvPr/>
              </p14:nvContentPartPr>
              <p14:xfrm>
                <a:off x="7990451" y="5258575"/>
                <a:ext cx="148680" cy="381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9CD2C34-CF77-406E-A309-F1E3418F9BE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972451" y="5240575"/>
                  <a:ext cx="1843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8852AE1-2C3F-47E6-B514-76B4F1453D35}"/>
                    </a:ext>
                  </a:extLst>
                </p14:cNvPr>
                <p14:cNvContentPartPr/>
                <p14:nvPr/>
              </p14:nvContentPartPr>
              <p14:xfrm>
                <a:off x="8149931" y="5399335"/>
                <a:ext cx="133200" cy="154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8852AE1-2C3F-47E6-B514-76B4F1453D3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31931" y="5381335"/>
                  <a:ext cx="168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783CE29-DE5F-42D7-9295-D85418CF4E8A}"/>
                    </a:ext>
                  </a:extLst>
                </p14:cNvPr>
                <p14:cNvContentPartPr/>
                <p14:nvPr/>
              </p14:nvContentPartPr>
              <p14:xfrm>
                <a:off x="8325251" y="5239855"/>
                <a:ext cx="101160" cy="471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783CE29-DE5F-42D7-9295-D85418CF4E8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07251" y="5222215"/>
                  <a:ext cx="13680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C609DCC-A615-4A26-8567-671401D57296}"/>
                    </a:ext>
                  </a:extLst>
                </p14:cNvPr>
                <p14:cNvContentPartPr/>
                <p14:nvPr/>
              </p14:nvContentPartPr>
              <p14:xfrm>
                <a:off x="8597051" y="5121775"/>
                <a:ext cx="156960" cy="582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C609DCC-A615-4A26-8567-671401D5729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579411" y="5103775"/>
                  <a:ext cx="19260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A6546FD-E83D-44E7-9CA8-4E17CAC0B86E}"/>
                    </a:ext>
                  </a:extLst>
                </p14:cNvPr>
                <p14:cNvContentPartPr/>
                <p14:nvPr/>
              </p14:nvContentPartPr>
              <p14:xfrm>
                <a:off x="8890451" y="5265775"/>
                <a:ext cx="4680" cy="305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A6546FD-E83D-44E7-9CA8-4E17CAC0B86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72451" y="5247775"/>
                  <a:ext cx="40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353ACF7-CD6B-4B41-A06C-AADEDCC50889}"/>
                    </a:ext>
                  </a:extLst>
                </p14:cNvPr>
                <p14:cNvContentPartPr/>
                <p14:nvPr/>
              </p14:nvContentPartPr>
              <p14:xfrm>
                <a:off x="9094571" y="5391775"/>
                <a:ext cx="191160" cy="15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353ACF7-CD6B-4B41-A06C-AADEDCC5088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076571" y="5373775"/>
                  <a:ext cx="226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622853D-06D9-4D6F-AA5A-367FFECB86AC}"/>
                    </a:ext>
                  </a:extLst>
                </p14:cNvPr>
                <p14:cNvContentPartPr/>
                <p14:nvPr/>
              </p14:nvContentPartPr>
              <p14:xfrm>
                <a:off x="9528731" y="5195935"/>
                <a:ext cx="207000" cy="319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622853D-06D9-4D6F-AA5A-367FFECB86A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511091" y="5177935"/>
                  <a:ext cx="2426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92D9E12-BC14-40A6-9D35-A103D8F0895D}"/>
                    </a:ext>
                  </a:extLst>
                </p14:cNvPr>
                <p14:cNvContentPartPr/>
                <p14:nvPr/>
              </p14:nvContentPartPr>
              <p14:xfrm>
                <a:off x="9917531" y="5191255"/>
                <a:ext cx="258120" cy="332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92D9E12-BC14-40A6-9D35-A103D8F0895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899891" y="5173255"/>
                  <a:ext cx="2937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F9C3110-F236-4523-A507-309835E52FDA}"/>
                    </a:ext>
                  </a:extLst>
                </p14:cNvPr>
                <p14:cNvContentPartPr/>
                <p14:nvPr/>
              </p14:nvContentPartPr>
              <p14:xfrm>
                <a:off x="9986651" y="5193415"/>
                <a:ext cx="194400" cy="29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F9C3110-F236-4523-A507-309835E52FD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968651" y="5175415"/>
                  <a:ext cx="230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F730E18-8C0B-4EBE-9132-2878AFCBA401}"/>
                    </a:ext>
                  </a:extLst>
                </p14:cNvPr>
                <p14:cNvContentPartPr/>
                <p14:nvPr/>
              </p14:nvContentPartPr>
              <p14:xfrm>
                <a:off x="10356731" y="5056975"/>
                <a:ext cx="149040" cy="118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F730E18-8C0B-4EBE-9132-2878AFCBA40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339091" y="5038975"/>
                  <a:ext cx="184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7C839B8-555D-4E60-9B3B-BD0E142A26D0}"/>
                    </a:ext>
                  </a:extLst>
                </p14:cNvPr>
                <p14:cNvContentPartPr/>
                <p14:nvPr/>
              </p14:nvContentPartPr>
              <p14:xfrm>
                <a:off x="10709531" y="4991095"/>
                <a:ext cx="181440" cy="7192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7C839B8-555D-4E60-9B3B-BD0E142A26D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691531" y="4973095"/>
                  <a:ext cx="217080" cy="75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FC47BE3-0F29-43EA-86E6-6F30928E0DB3}"/>
                  </a:ext>
                </a:extLst>
              </p14:cNvPr>
              <p14:cNvContentPartPr/>
              <p14:nvPr/>
            </p14:nvContentPartPr>
            <p14:xfrm>
              <a:off x="6177851" y="5870935"/>
              <a:ext cx="634320" cy="37512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FC47BE3-0F29-43EA-86E6-6F30928E0DB3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160211" y="5852935"/>
                <a:ext cx="66996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F242CC71-1E6E-41BE-9CC0-71C606E685E9}"/>
                  </a:ext>
                </a:extLst>
              </p14:cNvPr>
              <p14:cNvContentPartPr/>
              <p14:nvPr/>
            </p14:nvContentPartPr>
            <p14:xfrm>
              <a:off x="6752051" y="5907655"/>
              <a:ext cx="20880" cy="255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F242CC71-1E6E-41BE-9CC0-71C606E685E9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734051" y="5890015"/>
                <a:ext cx="565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263F3D14-77FA-4432-AEBF-2B3BC7234AA1}"/>
                  </a:ext>
                </a:extLst>
              </p14:cNvPr>
              <p14:cNvContentPartPr/>
              <p14:nvPr/>
            </p14:nvContentPartPr>
            <p14:xfrm>
              <a:off x="6812171" y="5876335"/>
              <a:ext cx="64800" cy="2199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263F3D14-77FA-4432-AEBF-2B3BC7234AA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794531" y="5858335"/>
                <a:ext cx="1004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0F9285FD-1436-473F-AAF5-B3E9ACD4955B}"/>
                  </a:ext>
                </a:extLst>
              </p14:cNvPr>
              <p14:cNvContentPartPr/>
              <p14:nvPr/>
            </p14:nvContentPartPr>
            <p14:xfrm>
              <a:off x="6765011" y="6013855"/>
              <a:ext cx="129960" cy="230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0F9285FD-1436-473F-AAF5-B3E9ACD4955B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6747011" y="5996215"/>
                <a:ext cx="1656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EC90CF1-61CF-4F69-858A-CC4CA26942B3}"/>
                  </a:ext>
                </a:extLst>
              </p14:cNvPr>
              <p14:cNvContentPartPr/>
              <p14:nvPr/>
            </p14:nvContentPartPr>
            <p14:xfrm>
              <a:off x="6906131" y="5867695"/>
              <a:ext cx="347040" cy="26388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EC90CF1-61CF-4F69-858A-CC4CA26942B3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888131" y="5849695"/>
                <a:ext cx="3826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CDE7BED5-87D0-4737-AD89-0AD28C742983}"/>
                  </a:ext>
                </a:extLst>
              </p14:cNvPr>
              <p14:cNvContentPartPr/>
              <p14:nvPr/>
            </p14:nvContentPartPr>
            <p14:xfrm>
              <a:off x="7317611" y="5866975"/>
              <a:ext cx="18000" cy="1062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CDE7BED5-87D0-4737-AD89-0AD28C742983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299611" y="5848975"/>
                <a:ext cx="536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18B141FD-9E54-4A50-B3D1-DF0E7D9C4114}"/>
                  </a:ext>
                </a:extLst>
              </p14:cNvPr>
              <p14:cNvContentPartPr/>
              <p14:nvPr/>
            </p14:nvContentPartPr>
            <p14:xfrm>
              <a:off x="7397891" y="5842855"/>
              <a:ext cx="28800" cy="1000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18B141FD-9E54-4A50-B3D1-DF0E7D9C4114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7380251" y="5825215"/>
                <a:ext cx="644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94E24161-54C5-45AE-ABD8-BBA69616902B}"/>
                  </a:ext>
                </a:extLst>
              </p14:cNvPr>
              <p14:cNvContentPartPr/>
              <p14:nvPr/>
            </p14:nvContentPartPr>
            <p14:xfrm>
              <a:off x="7621451" y="5861575"/>
              <a:ext cx="192600" cy="44280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94E24161-54C5-45AE-ABD8-BBA69616902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603451" y="5843935"/>
                <a:ext cx="228240" cy="47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9B062A25-FA46-4F80-BFD3-0D8DC1498FAC}"/>
              </a:ext>
            </a:extLst>
          </p:cNvPr>
          <p:cNvGrpSpPr/>
          <p:nvPr/>
        </p:nvGrpSpPr>
        <p:grpSpPr>
          <a:xfrm>
            <a:off x="8078651" y="5842855"/>
            <a:ext cx="1218600" cy="302040"/>
            <a:chOff x="8078651" y="5842855"/>
            <a:chExt cx="121860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08DFD2E-6DBB-4A72-9091-FBB73C36DD5C}"/>
                    </a:ext>
                  </a:extLst>
                </p14:cNvPr>
                <p14:cNvContentPartPr/>
                <p14:nvPr/>
              </p14:nvContentPartPr>
              <p14:xfrm>
                <a:off x="8078651" y="6026815"/>
                <a:ext cx="298440" cy="97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08DFD2E-6DBB-4A72-9091-FBB73C36DD5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061011" y="6008815"/>
                  <a:ext cx="334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12F5EAC-9BC1-4D0F-844A-330990F23FD1}"/>
                    </a:ext>
                  </a:extLst>
                </p14:cNvPr>
                <p14:cNvContentPartPr/>
                <p14:nvPr/>
              </p14:nvContentPartPr>
              <p14:xfrm>
                <a:off x="8251091" y="6039055"/>
                <a:ext cx="149760" cy="105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12F5EAC-9BC1-4D0F-844A-330990F23FD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233451" y="6021055"/>
                  <a:ext cx="185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B78EF2C-58F7-424C-8FFE-56249ADD27AB}"/>
                    </a:ext>
                  </a:extLst>
                </p14:cNvPr>
                <p14:cNvContentPartPr/>
                <p14:nvPr/>
              </p14:nvContentPartPr>
              <p14:xfrm>
                <a:off x="8433611" y="5850055"/>
                <a:ext cx="127800" cy="254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B78EF2C-58F7-424C-8FFE-56249ADD27A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415971" y="5832055"/>
                  <a:ext cx="163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C7BE712-57B3-4C42-9BB2-8DA7C0EA65D7}"/>
                    </a:ext>
                  </a:extLst>
                </p14:cNvPr>
                <p14:cNvContentPartPr/>
                <p14:nvPr/>
              </p14:nvContentPartPr>
              <p14:xfrm>
                <a:off x="8397611" y="5947255"/>
                <a:ext cx="207000" cy="63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C7BE712-57B3-4C42-9BB2-8DA7C0EA65D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379971" y="5929255"/>
                  <a:ext cx="242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6B72939-A1D2-404C-B8AF-1D150235802C}"/>
                    </a:ext>
                  </a:extLst>
                </p14:cNvPr>
                <p14:cNvContentPartPr/>
                <p14:nvPr/>
              </p14:nvContentPartPr>
              <p14:xfrm>
                <a:off x="8518571" y="5842855"/>
                <a:ext cx="778680" cy="266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6B72939-A1D2-404C-B8AF-1D150235802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500571" y="5825215"/>
                  <a:ext cx="814320" cy="30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78864A45-069F-4A33-A9E7-C3B7C71DDC05}"/>
                  </a:ext>
                </a:extLst>
              </p14:cNvPr>
              <p14:cNvContentPartPr/>
              <p14:nvPr/>
            </p14:nvContentPartPr>
            <p14:xfrm>
              <a:off x="9369251" y="5722255"/>
              <a:ext cx="1254960" cy="38088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78864A45-069F-4A33-A9E7-C3B7C71DDC05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351611" y="5704255"/>
                <a:ext cx="1290600" cy="41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BD045BBD-D655-4E92-8B50-3EA702A5FC2E}"/>
              </a:ext>
            </a:extLst>
          </p:cNvPr>
          <p:cNvGrpSpPr/>
          <p:nvPr/>
        </p:nvGrpSpPr>
        <p:grpSpPr>
          <a:xfrm>
            <a:off x="5946731" y="5928895"/>
            <a:ext cx="109440" cy="141480"/>
            <a:chOff x="5946731" y="5928895"/>
            <a:chExt cx="10944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C36F3FD-9EBF-44D5-A22A-A94FE4B4D001}"/>
                    </a:ext>
                  </a:extLst>
                </p14:cNvPr>
                <p14:cNvContentPartPr/>
                <p14:nvPr/>
              </p14:nvContentPartPr>
              <p14:xfrm>
                <a:off x="5946731" y="5933935"/>
                <a:ext cx="41040" cy="104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C36F3FD-9EBF-44D5-A22A-A94FE4B4D00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928731" y="5916295"/>
                  <a:ext cx="76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263941F-ECEB-432A-B0D4-C276EDBDE54B}"/>
                    </a:ext>
                  </a:extLst>
                </p14:cNvPr>
                <p14:cNvContentPartPr/>
                <p14:nvPr/>
              </p14:nvContentPartPr>
              <p14:xfrm>
                <a:off x="6016211" y="5928895"/>
                <a:ext cx="39960" cy="141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263941F-ECEB-432A-B0D4-C276EDBDE54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998211" y="5910895"/>
                  <a:ext cx="756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F7FFB954-5A23-4982-BA50-865FC8FDEAC4}"/>
              </a:ext>
            </a:extLst>
          </p:cNvPr>
          <p:cNvGrpSpPr/>
          <p:nvPr/>
        </p:nvGrpSpPr>
        <p:grpSpPr>
          <a:xfrm>
            <a:off x="8031131" y="2595655"/>
            <a:ext cx="4028400" cy="1431000"/>
            <a:chOff x="8031131" y="2595655"/>
            <a:chExt cx="4028400" cy="14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C3A3BE5-34B5-4A6E-9D44-27FA34E1D2D5}"/>
                    </a:ext>
                  </a:extLst>
                </p14:cNvPr>
                <p14:cNvContentPartPr/>
                <p14:nvPr/>
              </p14:nvContentPartPr>
              <p14:xfrm>
                <a:off x="8069291" y="3230335"/>
                <a:ext cx="975600" cy="203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C3A3BE5-34B5-4A6E-9D44-27FA34E1D2D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051291" y="3212335"/>
                  <a:ext cx="1011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D3FAA1C-C316-4CE9-95FF-EAA3112206A5}"/>
                    </a:ext>
                  </a:extLst>
                </p14:cNvPr>
                <p14:cNvContentPartPr/>
                <p14:nvPr/>
              </p14:nvContentPartPr>
              <p14:xfrm>
                <a:off x="9153611" y="3169495"/>
                <a:ext cx="7200" cy="228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D3FAA1C-C316-4CE9-95FF-EAA3112206A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135971" y="3151855"/>
                  <a:ext cx="42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5FC892B-1C26-416A-AEE6-09CB182A9266}"/>
                    </a:ext>
                  </a:extLst>
                </p14:cNvPr>
                <p14:cNvContentPartPr/>
                <p14:nvPr/>
              </p14:nvContentPartPr>
              <p14:xfrm>
                <a:off x="9132371" y="3188935"/>
                <a:ext cx="164520" cy="208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5FC892B-1C26-416A-AEE6-09CB182A926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114731" y="3170935"/>
                  <a:ext cx="200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281BC2C-1F37-43F2-BB53-5D07378C7109}"/>
                    </a:ext>
                  </a:extLst>
                </p14:cNvPr>
                <p14:cNvContentPartPr/>
                <p14:nvPr/>
              </p14:nvContentPartPr>
              <p14:xfrm>
                <a:off x="9373571" y="3212335"/>
                <a:ext cx="163080" cy="230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281BC2C-1F37-43F2-BB53-5D07378C710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355931" y="3194335"/>
                  <a:ext cx="198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E49E15F-0E42-4A3F-A016-8EDA584A777E}"/>
                    </a:ext>
                  </a:extLst>
                </p14:cNvPr>
                <p14:cNvContentPartPr/>
                <p14:nvPr/>
              </p14:nvContentPartPr>
              <p14:xfrm>
                <a:off x="9679931" y="3252655"/>
                <a:ext cx="138240" cy="172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E49E15F-0E42-4A3F-A016-8EDA584A777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661931" y="3235015"/>
                  <a:ext cx="173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D9A925B-B0A4-406F-9BF4-10C6D6DC7B02}"/>
                    </a:ext>
                  </a:extLst>
                </p14:cNvPr>
                <p14:cNvContentPartPr/>
                <p14:nvPr/>
              </p14:nvContentPartPr>
              <p14:xfrm>
                <a:off x="9844811" y="3270655"/>
                <a:ext cx="37440" cy="86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D9A925B-B0A4-406F-9BF4-10C6D6DC7B0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826811" y="3252655"/>
                  <a:ext cx="73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E7CA521-D9BC-4E8C-B355-C0215951490B}"/>
                    </a:ext>
                  </a:extLst>
                </p14:cNvPr>
                <p14:cNvContentPartPr/>
                <p14:nvPr/>
              </p14:nvContentPartPr>
              <p14:xfrm>
                <a:off x="9961451" y="3056095"/>
                <a:ext cx="11520" cy="316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E7CA521-D9BC-4E8C-B355-C0215951490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943451" y="3038455"/>
                  <a:ext cx="471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9B69A71-318D-41DF-BF4B-04A5BF5EB5A6}"/>
                    </a:ext>
                  </a:extLst>
                </p14:cNvPr>
                <p14:cNvContentPartPr/>
                <p14:nvPr/>
              </p14:nvContentPartPr>
              <p14:xfrm>
                <a:off x="10076291" y="3033775"/>
                <a:ext cx="18360" cy="287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9B69A71-318D-41DF-BF4B-04A5BF5EB5A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058291" y="3016135"/>
                  <a:ext cx="540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F5138DC-2937-4E98-9B5C-83354FFAB2C0}"/>
                    </a:ext>
                  </a:extLst>
                </p14:cNvPr>
                <p14:cNvContentPartPr/>
                <p14:nvPr/>
              </p14:nvContentPartPr>
              <p14:xfrm>
                <a:off x="10029851" y="3212695"/>
                <a:ext cx="410400" cy="246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F5138DC-2937-4E98-9B5C-83354FFAB2C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011851" y="3195055"/>
                  <a:ext cx="4460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966EE12-521F-45B9-86F4-748EB371D53F}"/>
                    </a:ext>
                  </a:extLst>
                </p14:cNvPr>
                <p14:cNvContentPartPr/>
                <p14:nvPr/>
              </p14:nvContentPartPr>
              <p14:xfrm>
                <a:off x="10695131" y="3010375"/>
                <a:ext cx="1364400" cy="310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966EE12-521F-45B9-86F4-748EB371D53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677131" y="2992735"/>
                  <a:ext cx="14000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679B701-9B5F-4534-8F5B-0D0238BEE64F}"/>
                    </a:ext>
                  </a:extLst>
                </p14:cNvPr>
                <p14:cNvContentPartPr/>
                <p14:nvPr/>
              </p14:nvContentPartPr>
              <p14:xfrm>
                <a:off x="11310011" y="3446335"/>
                <a:ext cx="19080" cy="1969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679B701-9B5F-4534-8F5B-0D0238BEE64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292011" y="3428335"/>
                  <a:ext cx="54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B276880-E178-47DB-969D-62EF6B8D8C2D}"/>
                    </a:ext>
                  </a:extLst>
                </p14:cNvPr>
                <p14:cNvContentPartPr/>
                <p14:nvPr/>
              </p14:nvContentPartPr>
              <p14:xfrm>
                <a:off x="11284091" y="3361015"/>
                <a:ext cx="70920" cy="1011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B276880-E178-47DB-969D-62EF6B8D8C2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266451" y="3343375"/>
                  <a:ext cx="106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3A6AC16-E5F6-49DA-A9F8-878BCDD34767}"/>
                    </a:ext>
                  </a:extLst>
                </p14:cNvPr>
                <p14:cNvContentPartPr/>
                <p14:nvPr/>
              </p14:nvContentPartPr>
              <p14:xfrm>
                <a:off x="11663531" y="3644695"/>
                <a:ext cx="82800" cy="233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3A6AC16-E5F6-49DA-A9F8-878BCDD3476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645891" y="3626695"/>
                  <a:ext cx="1184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31A133F-3BB7-4E76-98F9-7A88152884AD}"/>
                    </a:ext>
                  </a:extLst>
                </p14:cNvPr>
                <p14:cNvContentPartPr/>
                <p14:nvPr/>
              </p14:nvContentPartPr>
              <p14:xfrm>
                <a:off x="11612411" y="3735775"/>
                <a:ext cx="158400" cy="72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31A133F-3BB7-4E76-98F9-7A88152884A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594411" y="3718135"/>
                  <a:ext cx="194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985A739-691A-4CA5-8F59-62059DA881D4}"/>
                    </a:ext>
                  </a:extLst>
                </p14:cNvPr>
                <p14:cNvContentPartPr/>
                <p14:nvPr/>
              </p14:nvContentPartPr>
              <p14:xfrm>
                <a:off x="11775491" y="3739375"/>
                <a:ext cx="85680" cy="117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985A739-691A-4CA5-8F59-62059DA881D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757851" y="3721735"/>
                  <a:ext cx="121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9D0411E-6DE3-4D71-B119-B11189977B79}"/>
                    </a:ext>
                  </a:extLst>
                </p14:cNvPr>
                <p14:cNvContentPartPr/>
                <p14:nvPr/>
              </p14:nvContentPartPr>
              <p14:xfrm>
                <a:off x="11886011" y="3744055"/>
                <a:ext cx="79560" cy="104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9D0411E-6DE3-4D71-B119-B11189977B7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868371" y="3726055"/>
                  <a:ext cx="115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066ACC8-78D9-4C6E-B158-C732531909F0}"/>
                    </a:ext>
                  </a:extLst>
                </p14:cNvPr>
                <p14:cNvContentPartPr/>
                <p14:nvPr/>
              </p14:nvContentPartPr>
              <p14:xfrm>
                <a:off x="11971691" y="3744415"/>
                <a:ext cx="64800" cy="282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066ACC8-78D9-4C6E-B158-C732531909F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953691" y="3726415"/>
                  <a:ext cx="1004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5B6B559-D1F8-4361-86B8-80FABF141DE6}"/>
                    </a:ext>
                  </a:extLst>
                </p14:cNvPr>
                <p14:cNvContentPartPr/>
                <p14:nvPr/>
              </p14:nvContentPartPr>
              <p14:xfrm>
                <a:off x="8078291" y="2992375"/>
                <a:ext cx="103320" cy="1332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5B6B559-D1F8-4361-86B8-80FABF141DE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060651" y="2974735"/>
                  <a:ext cx="138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997FBDC-455A-4459-90E5-0D11FDF32D99}"/>
                    </a:ext>
                  </a:extLst>
                </p14:cNvPr>
                <p14:cNvContentPartPr/>
                <p14:nvPr/>
              </p14:nvContentPartPr>
              <p14:xfrm>
                <a:off x="8190611" y="2985895"/>
                <a:ext cx="636480" cy="176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997FBDC-455A-4459-90E5-0D11FDF32D9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172611" y="2967895"/>
                  <a:ext cx="672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1844A17-44C1-4987-80BA-EBBF30403291}"/>
                    </a:ext>
                  </a:extLst>
                </p14:cNvPr>
                <p14:cNvContentPartPr/>
                <p14:nvPr/>
              </p14:nvContentPartPr>
              <p14:xfrm>
                <a:off x="8257211" y="2981215"/>
                <a:ext cx="58680" cy="18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1844A17-44C1-4987-80BA-EBBF3040329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239211" y="2963215"/>
                  <a:ext cx="94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68AB7E9-3EFF-471A-9ABC-FF40DE489749}"/>
                    </a:ext>
                  </a:extLst>
                </p14:cNvPr>
                <p14:cNvContentPartPr/>
                <p14:nvPr/>
              </p14:nvContentPartPr>
              <p14:xfrm>
                <a:off x="8945891" y="2967175"/>
                <a:ext cx="930600" cy="2509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68AB7E9-3EFF-471A-9ABC-FF40DE48974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927891" y="2949535"/>
                  <a:ext cx="9662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A818B53-8AB3-43F5-9ECB-B644ED8C4C3B}"/>
                    </a:ext>
                  </a:extLst>
                </p14:cNvPr>
                <p14:cNvContentPartPr/>
                <p14:nvPr/>
              </p14:nvContentPartPr>
              <p14:xfrm>
                <a:off x="9933371" y="2729215"/>
                <a:ext cx="591840" cy="2937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A818B53-8AB3-43F5-9ECB-B644ED8C4C3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915731" y="2711575"/>
                  <a:ext cx="6274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4632332-2F30-44A6-A072-4A73427C4823}"/>
                    </a:ext>
                  </a:extLst>
                </p14:cNvPr>
                <p14:cNvContentPartPr/>
                <p14:nvPr/>
              </p14:nvContentPartPr>
              <p14:xfrm>
                <a:off x="10617011" y="2595655"/>
                <a:ext cx="1211040" cy="3823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4632332-2F30-44A6-A072-4A73427C482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599011" y="2578015"/>
                  <a:ext cx="12466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2FD3E64-CF85-46E4-A08B-F9AF44A7831A}"/>
                    </a:ext>
                  </a:extLst>
                </p14:cNvPr>
                <p14:cNvContentPartPr/>
                <p14:nvPr/>
              </p14:nvContentPartPr>
              <p14:xfrm>
                <a:off x="10831211" y="2756575"/>
                <a:ext cx="249480" cy="11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2FD3E64-CF85-46E4-A08B-F9AF44A7831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813571" y="2738575"/>
                  <a:ext cx="285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139AE59-9619-4416-AA0F-76414BB58A9D}"/>
                    </a:ext>
                  </a:extLst>
                </p14:cNvPr>
                <p14:cNvContentPartPr/>
                <p14:nvPr/>
              </p14:nvContentPartPr>
              <p14:xfrm>
                <a:off x="8031131" y="3212335"/>
                <a:ext cx="490320" cy="298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139AE59-9619-4416-AA0F-76414BB58A9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013491" y="3194335"/>
                  <a:ext cx="525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B8F2384-5965-4893-9E4A-6A85FF444362}"/>
                    </a:ext>
                  </a:extLst>
                </p14:cNvPr>
                <p14:cNvContentPartPr/>
                <p14:nvPr/>
              </p14:nvContentPartPr>
              <p14:xfrm>
                <a:off x="8419211" y="3229975"/>
                <a:ext cx="441000" cy="122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B8F2384-5965-4893-9E4A-6A85FF44436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401211" y="3212335"/>
                  <a:ext cx="476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62AEBF6-AD17-413F-B827-6BD920CB5EB0}"/>
                    </a:ext>
                  </a:extLst>
                </p14:cNvPr>
                <p14:cNvContentPartPr/>
                <p14:nvPr/>
              </p14:nvContentPartPr>
              <p14:xfrm>
                <a:off x="8904131" y="3127015"/>
                <a:ext cx="835920" cy="856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62AEBF6-AD17-413F-B827-6BD920CB5EB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886491" y="3109015"/>
                  <a:ext cx="871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5C5610D-885F-4EFF-AEB1-31BB06A989D0}"/>
                    </a:ext>
                  </a:extLst>
                </p14:cNvPr>
                <p14:cNvContentPartPr/>
                <p14:nvPr/>
              </p14:nvContentPartPr>
              <p14:xfrm>
                <a:off x="9953531" y="3044215"/>
                <a:ext cx="554400" cy="324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5C5610D-885F-4EFF-AEB1-31BB06A989D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935891" y="3026215"/>
                  <a:ext cx="590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D0856EE-871E-47CA-B434-61873F68F717}"/>
                    </a:ext>
                  </a:extLst>
                </p14:cNvPr>
                <p14:cNvContentPartPr/>
                <p14:nvPr/>
              </p14:nvContentPartPr>
              <p14:xfrm>
                <a:off x="10608011" y="2930455"/>
                <a:ext cx="1337040" cy="856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D0856EE-871E-47CA-B434-61873F68F71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590371" y="2912455"/>
                  <a:ext cx="137268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E80A4F-BC93-44AB-9015-4F147A304ED9}"/>
                  </a:ext>
                </a:extLst>
              </p14:cNvPr>
              <p14:cNvContentPartPr/>
              <p14:nvPr/>
            </p14:nvContentPartPr>
            <p14:xfrm>
              <a:off x="10687931" y="6073255"/>
              <a:ext cx="95400" cy="125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E80A4F-BC93-44AB-9015-4F147A304ED9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0669931" y="6055255"/>
                <a:ext cx="13104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49D1F50C-30E5-4876-8521-4367F43D8626}"/>
              </a:ext>
            </a:extLst>
          </p:cNvPr>
          <p:cNvGrpSpPr/>
          <p:nvPr/>
        </p:nvGrpSpPr>
        <p:grpSpPr>
          <a:xfrm>
            <a:off x="10992851" y="5798575"/>
            <a:ext cx="737640" cy="265680"/>
            <a:chOff x="10992851" y="5798575"/>
            <a:chExt cx="73764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885420C-2D8F-4081-94DE-FAE4F79447D2}"/>
                    </a:ext>
                  </a:extLst>
                </p14:cNvPr>
                <p14:cNvContentPartPr/>
                <p14:nvPr/>
              </p14:nvContentPartPr>
              <p14:xfrm>
                <a:off x="10992851" y="5819455"/>
                <a:ext cx="388440" cy="244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885420C-2D8F-4081-94DE-FAE4F79447D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974851" y="5801455"/>
                  <a:ext cx="4240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9C89D3E-0D21-47E5-89E3-675CCCA2F8F3}"/>
                    </a:ext>
                  </a:extLst>
                </p14:cNvPr>
                <p14:cNvContentPartPr/>
                <p14:nvPr/>
              </p14:nvContentPartPr>
              <p14:xfrm>
                <a:off x="11279411" y="5908735"/>
                <a:ext cx="129960" cy="13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9C89D3E-0D21-47E5-89E3-675CCCA2F8F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261771" y="5890735"/>
                  <a:ext cx="165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BF694BA-2478-4ACA-AB19-0C5A3C6AC2C0}"/>
                    </a:ext>
                  </a:extLst>
                </p14:cNvPr>
                <p14:cNvContentPartPr/>
                <p14:nvPr/>
              </p14:nvContentPartPr>
              <p14:xfrm>
                <a:off x="11480291" y="5798575"/>
                <a:ext cx="250200" cy="238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BF694BA-2478-4ACA-AB19-0C5A3C6AC2C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462651" y="5780575"/>
                  <a:ext cx="2858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81BE384-343B-4A41-89B4-94CFB6E3230B}"/>
                    </a:ext>
                  </a:extLst>
                </p14:cNvPr>
                <p14:cNvContentPartPr/>
                <p14:nvPr/>
              </p14:nvContentPartPr>
              <p14:xfrm>
                <a:off x="11513411" y="5877775"/>
                <a:ext cx="216720" cy="65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81BE384-343B-4A41-89B4-94CFB6E3230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495771" y="5859775"/>
                  <a:ext cx="25236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BBCAA5A-4FCE-4D84-A050-581DE25159BB}"/>
              </a:ext>
            </a:extLst>
          </p:cNvPr>
          <p:cNvGrpSpPr/>
          <p:nvPr/>
        </p:nvGrpSpPr>
        <p:grpSpPr>
          <a:xfrm>
            <a:off x="5542091" y="6259375"/>
            <a:ext cx="2051640" cy="425520"/>
            <a:chOff x="5542091" y="6259375"/>
            <a:chExt cx="205164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1C090B7-9FDC-49C3-8D18-EA3009F1AF2B}"/>
                    </a:ext>
                  </a:extLst>
                </p14:cNvPr>
                <p14:cNvContentPartPr/>
                <p14:nvPr/>
              </p14:nvContentPartPr>
              <p14:xfrm>
                <a:off x="5542091" y="6285655"/>
                <a:ext cx="406440" cy="2858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1C090B7-9FDC-49C3-8D18-EA3009F1AF2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524451" y="6268015"/>
                  <a:ext cx="442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4DCC206-D994-4EF5-8BC5-0815E7F2C2B0}"/>
                    </a:ext>
                  </a:extLst>
                </p14:cNvPr>
                <p14:cNvContentPartPr/>
                <p14:nvPr/>
              </p14:nvContentPartPr>
              <p14:xfrm>
                <a:off x="5594291" y="6388975"/>
                <a:ext cx="264240" cy="74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4DCC206-D994-4EF5-8BC5-0815E7F2C2B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576291" y="6370975"/>
                  <a:ext cx="299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CCDD30D-3226-4252-A1CA-C72C2198C521}"/>
                    </a:ext>
                  </a:extLst>
                </p14:cNvPr>
                <p14:cNvContentPartPr/>
                <p14:nvPr/>
              </p14:nvContentPartPr>
              <p14:xfrm>
                <a:off x="6072731" y="6320215"/>
                <a:ext cx="690480" cy="349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CCDD30D-3226-4252-A1CA-C72C2198C52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055091" y="6302215"/>
                  <a:ext cx="7261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FE84640-CBF7-450E-A6E9-D12EEA4E7F07}"/>
                    </a:ext>
                  </a:extLst>
                </p14:cNvPr>
                <p14:cNvContentPartPr/>
                <p14:nvPr/>
              </p14:nvContentPartPr>
              <p14:xfrm>
                <a:off x="6793091" y="6259375"/>
                <a:ext cx="513360" cy="3168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FE84640-CBF7-450E-A6E9-D12EEA4E7F0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775451" y="6241735"/>
                  <a:ext cx="5490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A63988A-5FFE-4D79-96B7-6EFFC2D5DF84}"/>
                    </a:ext>
                  </a:extLst>
                </p14:cNvPr>
                <p14:cNvContentPartPr/>
                <p14:nvPr/>
              </p14:nvContentPartPr>
              <p14:xfrm>
                <a:off x="7426691" y="6410575"/>
                <a:ext cx="167040" cy="274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A63988A-5FFE-4D79-96B7-6EFFC2D5DF84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409051" y="6392575"/>
                  <a:ext cx="20268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21D71A8-D90F-4764-915A-4A4591F333AC}"/>
              </a:ext>
            </a:extLst>
          </p:cNvPr>
          <p:cNvGrpSpPr/>
          <p:nvPr/>
        </p:nvGrpSpPr>
        <p:grpSpPr>
          <a:xfrm>
            <a:off x="7710371" y="6255415"/>
            <a:ext cx="2979000" cy="385560"/>
            <a:chOff x="7710371" y="6255415"/>
            <a:chExt cx="297900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2493257-EFA4-4C5D-A83A-1510638EC883}"/>
                    </a:ext>
                  </a:extLst>
                </p14:cNvPr>
                <p14:cNvContentPartPr/>
                <p14:nvPr/>
              </p14:nvContentPartPr>
              <p14:xfrm>
                <a:off x="7710371" y="6255415"/>
                <a:ext cx="372960" cy="364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2493257-EFA4-4C5D-A83A-1510638EC88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692371" y="6237775"/>
                  <a:ext cx="4086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8C1ACDA-E901-4BEB-89E0-76303CF45668}"/>
                    </a:ext>
                  </a:extLst>
                </p14:cNvPr>
                <p14:cNvContentPartPr/>
                <p14:nvPr/>
              </p14:nvContentPartPr>
              <p14:xfrm>
                <a:off x="7811891" y="6460255"/>
                <a:ext cx="163080" cy="16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8C1ACDA-E901-4BEB-89E0-76303CF4566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793891" y="6442255"/>
                  <a:ext cx="198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D630F5F-CBFE-4129-9F73-64B4B3059D6C}"/>
                    </a:ext>
                  </a:extLst>
                </p14:cNvPr>
                <p14:cNvContentPartPr/>
                <p14:nvPr/>
              </p14:nvContentPartPr>
              <p14:xfrm>
                <a:off x="8145971" y="6344335"/>
                <a:ext cx="1010160" cy="296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D630F5F-CBFE-4129-9F73-64B4B3059D6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128331" y="6326335"/>
                  <a:ext cx="1045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7E961A9-A967-4A2A-AE35-0025240E37E3}"/>
                    </a:ext>
                  </a:extLst>
                </p14:cNvPr>
                <p14:cNvContentPartPr/>
                <p14:nvPr/>
              </p14:nvContentPartPr>
              <p14:xfrm>
                <a:off x="8243171" y="6309055"/>
                <a:ext cx="61560" cy="25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7E961A9-A967-4A2A-AE35-0025240E37E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225171" y="6291055"/>
                  <a:ext cx="97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9F52075-F500-49D9-BFB0-3F10E47CB07B}"/>
                    </a:ext>
                  </a:extLst>
                </p14:cNvPr>
                <p14:cNvContentPartPr/>
                <p14:nvPr/>
              </p14:nvContentPartPr>
              <p14:xfrm>
                <a:off x="9805931" y="6364135"/>
                <a:ext cx="822960" cy="2451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9F52075-F500-49D9-BFB0-3F10E47CB07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788291" y="6346495"/>
                  <a:ext cx="858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B077EB4-5964-438C-9BF1-203670488BA2}"/>
                    </a:ext>
                  </a:extLst>
                </p14:cNvPr>
                <p14:cNvContentPartPr/>
                <p14:nvPr/>
              </p14:nvContentPartPr>
              <p14:xfrm>
                <a:off x="10494611" y="6433975"/>
                <a:ext cx="194760" cy="172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B077EB4-5964-438C-9BF1-203670488BA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476611" y="6415975"/>
                  <a:ext cx="2304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06E1042E-C1D5-4D6E-B02F-05650C69DB30}"/>
              </a:ext>
            </a:extLst>
          </p:cNvPr>
          <p:cNvGrpSpPr/>
          <p:nvPr/>
        </p:nvGrpSpPr>
        <p:grpSpPr>
          <a:xfrm>
            <a:off x="11780171" y="5932495"/>
            <a:ext cx="232920" cy="195840"/>
            <a:chOff x="11780171" y="5932495"/>
            <a:chExt cx="23292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0019044-1C9C-416B-A7B8-6502202C8ACD}"/>
                    </a:ext>
                  </a:extLst>
                </p14:cNvPr>
                <p14:cNvContentPartPr/>
                <p14:nvPr/>
              </p14:nvContentPartPr>
              <p14:xfrm>
                <a:off x="11780171" y="5978575"/>
                <a:ext cx="232920" cy="1497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0019044-1C9C-416B-A7B8-6502202C8AC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762171" y="5960935"/>
                  <a:ext cx="268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FC7D8F0-D6FE-44FA-9C70-4D1008F4900F}"/>
                    </a:ext>
                  </a:extLst>
                </p14:cNvPr>
                <p14:cNvContentPartPr/>
                <p14:nvPr/>
              </p14:nvContentPartPr>
              <p14:xfrm>
                <a:off x="11859011" y="5932495"/>
                <a:ext cx="25920" cy="24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FC7D8F0-D6FE-44FA-9C70-4D1008F4900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841371" y="5914855"/>
                  <a:ext cx="6156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63AB58B0-45CB-43C1-8506-CA2A1A6BF4A0}"/>
                  </a:ext>
                </a:extLst>
              </p14:cNvPr>
              <p14:cNvContentPartPr/>
              <p14:nvPr/>
            </p14:nvContentPartPr>
            <p14:xfrm>
              <a:off x="4514651" y="6310495"/>
              <a:ext cx="903240" cy="4194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63AB58B0-45CB-43C1-8506-CA2A1A6BF4A0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4496651" y="6292495"/>
                <a:ext cx="938880" cy="45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 336">
            <a:extLst>
              <a:ext uri="{FF2B5EF4-FFF2-40B4-BE49-F238E27FC236}">
                <a16:creationId xmlns:a16="http://schemas.microsoft.com/office/drawing/2014/main" id="{1C1358E5-29C8-4445-88A1-F3E28B98D55E}"/>
              </a:ext>
            </a:extLst>
          </p:cNvPr>
          <p:cNvGrpSpPr/>
          <p:nvPr/>
        </p:nvGrpSpPr>
        <p:grpSpPr>
          <a:xfrm>
            <a:off x="4432211" y="5790295"/>
            <a:ext cx="1315440" cy="271440"/>
            <a:chOff x="4432211" y="5790295"/>
            <a:chExt cx="131544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5971FDE-B9F8-439A-A284-200CD1194114}"/>
                    </a:ext>
                  </a:extLst>
                </p14:cNvPr>
                <p14:cNvContentPartPr/>
                <p14:nvPr/>
              </p14:nvContentPartPr>
              <p14:xfrm>
                <a:off x="4450931" y="5814775"/>
                <a:ext cx="114120" cy="222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5971FDE-B9F8-439A-A284-200CD119411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432931" y="5796775"/>
                  <a:ext cx="149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F3FAD31-9A8E-4E84-BB02-FC93FC6D8FBD}"/>
                    </a:ext>
                  </a:extLst>
                </p14:cNvPr>
                <p14:cNvContentPartPr/>
                <p14:nvPr/>
              </p14:nvContentPartPr>
              <p14:xfrm>
                <a:off x="4432211" y="5796775"/>
                <a:ext cx="163080" cy="56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F3FAD31-9A8E-4E84-BB02-FC93FC6D8FB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414211" y="5779135"/>
                  <a:ext cx="198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062DA59-656D-4576-992E-E275A42BF378}"/>
                    </a:ext>
                  </a:extLst>
                </p14:cNvPr>
                <p14:cNvContentPartPr/>
                <p14:nvPr/>
              </p14:nvContentPartPr>
              <p14:xfrm>
                <a:off x="5022611" y="5946535"/>
                <a:ext cx="115200" cy="84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062DA59-656D-4576-992E-E275A42BF37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004971" y="5928895"/>
                  <a:ext cx="150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46CAB04-4517-491E-B79C-0653B8D4DDA6}"/>
                    </a:ext>
                  </a:extLst>
                </p14:cNvPr>
                <p14:cNvContentPartPr/>
                <p14:nvPr/>
              </p14:nvContentPartPr>
              <p14:xfrm>
                <a:off x="5164451" y="5991535"/>
                <a:ext cx="79560" cy="51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46CAB04-4517-491E-B79C-0653B8D4DDA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146811" y="5973535"/>
                  <a:ext cx="115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AEC1BD1-A879-48C7-8489-EFE5521FC588}"/>
                    </a:ext>
                  </a:extLst>
                </p14:cNvPr>
                <p14:cNvContentPartPr/>
                <p14:nvPr/>
              </p14:nvContentPartPr>
              <p14:xfrm>
                <a:off x="5321411" y="5804695"/>
                <a:ext cx="53640" cy="2332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AEC1BD1-A879-48C7-8489-EFE5521FC58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303411" y="5787055"/>
                  <a:ext cx="89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4D8F1F7-94A6-479F-85C6-594403C4DCD0}"/>
                    </a:ext>
                  </a:extLst>
                </p14:cNvPr>
                <p14:cNvContentPartPr/>
                <p14:nvPr/>
              </p14:nvContentPartPr>
              <p14:xfrm>
                <a:off x="5387651" y="5790295"/>
                <a:ext cx="72720" cy="2592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4D8F1F7-94A6-479F-85C6-594403C4DCD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369651" y="5772655"/>
                  <a:ext cx="1083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C2AAAA5-871C-4948-9245-0739AFD63710}"/>
                    </a:ext>
                  </a:extLst>
                </p14:cNvPr>
                <p14:cNvContentPartPr/>
                <p14:nvPr/>
              </p14:nvContentPartPr>
              <p14:xfrm>
                <a:off x="5470451" y="5990095"/>
                <a:ext cx="111600" cy="716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C2AAAA5-871C-4948-9245-0739AFD6371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452451" y="5972455"/>
                  <a:ext cx="147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15D8591-83F6-48C0-9D9A-FB2DE0CBFE1C}"/>
                    </a:ext>
                  </a:extLst>
                </p14:cNvPr>
                <p14:cNvContentPartPr/>
                <p14:nvPr/>
              </p14:nvContentPartPr>
              <p14:xfrm>
                <a:off x="5616611" y="5792455"/>
                <a:ext cx="131040" cy="2545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15D8591-83F6-48C0-9D9A-FB2DE0CBFE1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598611" y="5774455"/>
                  <a:ext cx="16668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6119B480-1EA3-408F-AC08-E155657C007A}"/>
                  </a:ext>
                </a:extLst>
              </p14:cNvPr>
              <p14:cNvContentPartPr/>
              <p14:nvPr/>
            </p14:nvContentPartPr>
            <p14:xfrm>
              <a:off x="4899491" y="1689589"/>
              <a:ext cx="571680" cy="23832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6119B480-1EA3-408F-AC08-E155657C007A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4881851" y="1671949"/>
                <a:ext cx="6073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A61D5182-6487-4DBD-B3BA-9625E6638364}"/>
                  </a:ext>
                </a:extLst>
              </p14:cNvPr>
              <p14:cNvContentPartPr/>
              <p14:nvPr/>
            </p14:nvContentPartPr>
            <p14:xfrm>
              <a:off x="10957931" y="3654829"/>
              <a:ext cx="552600" cy="32184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A61D5182-6487-4DBD-B3BA-9625E6638364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10939931" y="3637189"/>
                <a:ext cx="588240" cy="35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3323025-15DA-40F1-8068-CE4B767F3027}"/>
              </a:ext>
            </a:extLst>
          </p:cNvPr>
          <p:cNvGrpSpPr/>
          <p:nvPr/>
        </p:nvGrpSpPr>
        <p:grpSpPr>
          <a:xfrm>
            <a:off x="6847451" y="4385269"/>
            <a:ext cx="600120" cy="361080"/>
            <a:chOff x="6847451" y="4385269"/>
            <a:chExt cx="600120" cy="3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AA24373-07BB-49A7-8ED2-922BECCB81D7}"/>
                    </a:ext>
                  </a:extLst>
                </p14:cNvPr>
                <p14:cNvContentPartPr/>
                <p14:nvPr/>
              </p14:nvContentPartPr>
              <p14:xfrm>
                <a:off x="6935291" y="4402189"/>
                <a:ext cx="36720" cy="2491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AA24373-07BB-49A7-8ED2-922BECCB81D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917291" y="4384189"/>
                  <a:ext cx="723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3E5199F-6E9B-4690-A493-9E040E9E0FE9}"/>
                    </a:ext>
                  </a:extLst>
                </p14:cNvPr>
                <p14:cNvContentPartPr/>
                <p14:nvPr/>
              </p14:nvContentPartPr>
              <p14:xfrm>
                <a:off x="6847451" y="4414789"/>
                <a:ext cx="257040" cy="226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3E5199F-6E9B-4690-A493-9E040E9E0FE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829451" y="4397149"/>
                  <a:ext cx="292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F9A2B9F-5145-4961-A142-739A9D054F8B}"/>
                    </a:ext>
                  </a:extLst>
                </p14:cNvPr>
                <p14:cNvContentPartPr/>
                <p14:nvPr/>
              </p14:nvContentPartPr>
              <p14:xfrm>
                <a:off x="7140851" y="4385269"/>
                <a:ext cx="43200" cy="2782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F9A2B9F-5145-4961-A142-739A9D054F8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122851" y="4367269"/>
                  <a:ext cx="788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2C62C0F-5134-4124-B448-424D6D0E3662}"/>
                    </a:ext>
                  </a:extLst>
                </p14:cNvPr>
                <p14:cNvContentPartPr/>
                <p14:nvPr/>
              </p14:nvContentPartPr>
              <p14:xfrm>
                <a:off x="7221131" y="4389949"/>
                <a:ext cx="81000" cy="2941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2C62C0F-5134-4124-B448-424D6D0E366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203491" y="4371949"/>
                  <a:ext cx="1166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BDC96D5-ECAF-47F4-B9C3-C41F87353627}"/>
                    </a:ext>
                  </a:extLst>
                </p14:cNvPr>
                <p14:cNvContentPartPr/>
                <p14:nvPr/>
              </p14:nvContentPartPr>
              <p14:xfrm>
                <a:off x="7170371" y="4544029"/>
                <a:ext cx="82800" cy="115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BDC96D5-ECAF-47F4-B9C3-C41F8735362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152731" y="4526029"/>
                  <a:ext cx="118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096C446-4B0A-46F1-8169-82BE8B62CAC9}"/>
                    </a:ext>
                  </a:extLst>
                </p14:cNvPr>
                <p14:cNvContentPartPr/>
                <p14:nvPr/>
              </p14:nvContentPartPr>
              <p14:xfrm>
                <a:off x="7325171" y="4592989"/>
                <a:ext cx="115920" cy="1533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096C446-4B0A-46F1-8169-82BE8B62CAC9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307171" y="4574989"/>
                  <a:ext cx="151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2E06431-F1B8-4071-8E22-BFF86CA86A5C}"/>
                    </a:ext>
                  </a:extLst>
                </p14:cNvPr>
                <p14:cNvContentPartPr/>
                <p14:nvPr/>
              </p14:nvContentPartPr>
              <p14:xfrm>
                <a:off x="7324091" y="4653829"/>
                <a:ext cx="123480" cy="14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2E06431-F1B8-4071-8E22-BFF86CA86A5C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306091" y="4635829"/>
                  <a:ext cx="1591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0F522645-5FBE-4555-AC7B-1621DEB881F6}"/>
              </a:ext>
            </a:extLst>
          </p:cNvPr>
          <p:cNvGrpSpPr/>
          <p:nvPr/>
        </p:nvGrpSpPr>
        <p:grpSpPr>
          <a:xfrm>
            <a:off x="7796771" y="4333069"/>
            <a:ext cx="1092240" cy="304200"/>
            <a:chOff x="7796771" y="4333069"/>
            <a:chExt cx="109224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743F2949-2B44-4E98-BACF-7606DC16FBC5}"/>
                    </a:ext>
                  </a:extLst>
                </p14:cNvPr>
                <p14:cNvContentPartPr/>
                <p14:nvPr/>
              </p14:nvContentPartPr>
              <p14:xfrm>
                <a:off x="7796771" y="4333069"/>
                <a:ext cx="1092240" cy="30420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743F2949-2B44-4E98-BACF-7606DC16FBC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778771" y="4315069"/>
                  <a:ext cx="11278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3580A14-87FA-4A5C-9CA7-C18B80D37201}"/>
                    </a:ext>
                  </a:extLst>
                </p14:cNvPr>
                <p14:cNvContentPartPr/>
                <p14:nvPr/>
              </p14:nvContentPartPr>
              <p14:xfrm>
                <a:off x="8635931" y="4384189"/>
                <a:ext cx="239040" cy="644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3580A14-87FA-4A5C-9CA7-C18B80D37201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617931" y="4366189"/>
                  <a:ext cx="27468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1BD75E86-279C-4C2E-8E53-33EC01A864D8}"/>
              </a:ext>
            </a:extLst>
          </p:cNvPr>
          <p:cNvGrpSpPr/>
          <p:nvPr/>
        </p:nvGrpSpPr>
        <p:grpSpPr>
          <a:xfrm>
            <a:off x="10248371" y="5454829"/>
            <a:ext cx="357480" cy="219240"/>
            <a:chOff x="10248371" y="5454829"/>
            <a:chExt cx="35748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CDEED9CB-746A-4299-A858-6B3166BDAFD1}"/>
                    </a:ext>
                  </a:extLst>
                </p14:cNvPr>
                <p14:cNvContentPartPr/>
                <p14:nvPr/>
              </p14:nvContentPartPr>
              <p14:xfrm>
                <a:off x="10303811" y="5454829"/>
                <a:ext cx="14400" cy="14760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CDEED9CB-746A-4299-A858-6B3166BDAFD1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285811" y="5437189"/>
                  <a:ext cx="50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12D5F541-B5DB-469C-8935-0C2E2D698AE5}"/>
                    </a:ext>
                  </a:extLst>
                </p14:cNvPr>
                <p14:cNvContentPartPr/>
                <p14:nvPr/>
              </p14:nvContentPartPr>
              <p14:xfrm>
                <a:off x="10248371" y="5476069"/>
                <a:ext cx="156600" cy="255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12D5F541-B5DB-469C-8935-0C2E2D698AE5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230371" y="5458069"/>
                  <a:ext cx="192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EA4E3DE8-E4AA-4BEC-9184-D2EC92AE1E66}"/>
                    </a:ext>
                  </a:extLst>
                </p14:cNvPr>
                <p14:cNvContentPartPr/>
                <p14:nvPr/>
              </p14:nvContentPartPr>
              <p14:xfrm>
                <a:off x="10379771" y="5476069"/>
                <a:ext cx="33480" cy="15552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EA4E3DE8-E4AA-4BEC-9184-D2EC92AE1E66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361771" y="5458069"/>
                  <a:ext cx="69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956F739-D313-4C9D-A18E-5F9FFDB65A2B}"/>
                    </a:ext>
                  </a:extLst>
                </p14:cNvPr>
                <p14:cNvContentPartPr/>
                <p14:nvPr/>
              </p14:nvContentPartPr>
              <p14:xfrm>
                <a:off x="10434131" y="5476069"/>
                <a:ext cx="45000" cy="15660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956F739-D313-4C9D-A18E-5F9FFDB65A2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0416491" y="5458069"/>
                  <a:ext cx="80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A0EC28C-2584-4A1D-8016-30B2A005C709}"/>
                    </a:ext>
                  </a:extLst>
                </p14:cNvPr>
                <p14:cNvContentPartPr/>
                <p14:nvPr/>
              </p14:nvContentPartPr>
              <p14:xfrm>
                <a:off x="10397051" y="5548789"/>
                <a:ext cx="109080" cy="396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A0EC28C-2584-4A1D-8016-30B2A005C709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379411" y="5531149"/>
                  <a:ext cx="144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4EDFF3AE-856F-408F-BD6E-C969336BF3B9}"/>
                    </a:ext>
                  </a:extLst>
                </p14:cNvPr>
                <p14:cNvContentPartPr/>
                <p14:nvPr/>
              </p14:nvContentPartPr>
              <p14:xfrm>
                <a:off x="10538531" y="5569669"/>
                <a:ext cx="67320" cy="10440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4EDFF3AE-856F-408F-BD6E-C969336BF3B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520891" y="5552029"/>
                  <a:ext cx="10296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1DFB21A-7D56-46B1-8146-73F0A6D6C68F}"/>
              </a:ext>
            </a:extLst>
          </p:cNvPr>
          <p:cNvGrpSpPr/>
          <p:nvPr/>
        </p:nvGrpSpPr>
        <p:grpSpPr>
          <a:xfrm>
            <a:off x="4631291" y="5981149"/>
            <a:ext cx="393480" cy="238680"/>
            <a:chOff x="4631291" y="5981149"/>
            <a:chExt cx="39348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5E359F1-4F4C-48BD-8C42-C4AB1AE138AD}"/>
                    </a:ext>
                  </a:extLst>
                </p14:cNvPr>
                <p14:cNvContentPartPr/>
                <p14:nvPr/>
              </p14:nvContentPartPr>
              <p14:xfrm>
                <a:off x="4687811" y="5989429"/>
                <a:ext cx="9000" cy="1688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5E359F1-4F4C-48BD-8C42-C4AB1AE138A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669811" y="5971789"/>
                  <a:ext cx="44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62D27CD6-44C8-4A1E-ABE3-CB8806026C7C}"/>
                    </a:ext>
                  </a:extLst>
                </p14:cNvPr>
                <p14:cNvContentPartPr/>
                <p14:nvPr/>
              </p14:nvContentPartPr>
              <p14:xfrm>
                <a:off x="4631291" y="5985469"/>
                <a:ext cx="121680" cy="352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62D27CD6-44C8-4A1E-ABE3-CB8806026C7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613291" y="5967469"/>
                  <a:ext cx="157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31C0193-AD1C-475F-A89A-B2B95A7EDFCB}"/>
                    </a:ext>
                  </a:extLst>
                </p14:cNvPr>
                <p14:cNvContentPartPr/>
                <p14:nvPr/>
              </p14:nvContentPartPr>
              <p14:xfrm>
                <a:off x="4790411" y="5981149"/>
                <a:ext cx="5400" cy="1926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31C0193-AD1C-475F-A89A-B2B95A7EDFC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772411" y="5963509"/>
                  <a:ext cx="410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ADE9F9C-42A2-468A-8118-A784EED18EFC}"/>
                    </a:ext>
                  </a:extLst>
                </p14:cNvPr>
                <p14:cNvContentPartPr/>
                <p14:nvPr/>
              </p14:nvContentPartPr>
              <p14:xfrm>
                <a:off x="4826411" y="5998069"/>
                <a:ext cx="7920" cy="185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ADE9F9C-42A2-468A-8118-A784EED18EFC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808771" y="5980429"/>
                  <a:ext cx="43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BB4657B-CCCB-4A2B-B2E5-97C94A79B3B7}"/>
                    </a:ext>
                  </a:extLst>
                </p14:cNvPr>
                <p14:cNvContentPartPr/>
                <p14:nvPr/>
              </p14:nvContentPartPr>
              <p14:xfrm>
                <a:off x="4784291" y="6065749"/>
                <a:ext cx="74520" cy="28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BB4657B-CCCB-4A2B-B2E5-97C94A79B3B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766291" y="6048109"/>
                  <a:ext cx="110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3F26FD0-E815-4B55-ACFD-CA81DDC63FCB}"/>
                    </a:ext>
                  </a:extLst>
                </p14:cNvPr>
                <p14:cNvContentPartPr/>
                <p14:nvPr/>
              </p14:nvContentPartPr>
              <p14:xfrm>
                <a:off x="4895171" y="6110389"/>
                <a:ext cx="96120" cy="1094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3F26FD0-E815-4B55-ACFD-CA81DDC63FC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877171" y="6092389"/>
                  <a:ext cx="131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3630595-DA53-4DDC-8C99-4081BEEC109E}"/>
                    </a:ext>
                  </a:extLst>
                </p14:cNvPr>
                <p14:cNvContentPartPr/>
                <p14:nvPr/>
              </p14:nvContentPartPr>
              <p14:xfrm>
                <a:off x="4866371" y="6156829"/>
                <a:ext cx="158400" cy="43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3630595-DA53-4DDC-8C99-4081BEEC109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848731" y="6139189"/>
                  <a:ext cx="19404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6A284222-1511-417F-B2B4-9D0297DC2ABD}"/>
              </a:ext>
            </a:extLst>
          </p:cNvPr>
          <p:cNvGrpSpPr/>
          <p:nvPr/>
        </p:nvGrpSpPr>
        <p:grpSpPr>
          <a:xfrm>
            <a:off x="9241811" y="6343669"/>
            <a:ext cx="380160" cy="208080"/>
            <a:chOff x="9241811" y="6343669"/>
            <a:chExt cx="38016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BF0E2FB-126E-4437-96C7-8EDA93EFC120}"/>
                    </a:ext>
                  </a:extLst>
                </p14:cNvPr>
                <p14:cNvContentPartPr/>
                <p14:nvPr/>
              </p14:nvContentPartPr>
              <p14:xfrm>
                <a:off x="9319931" y="6369949"/>
                <a:ext cx="11520" cy="1778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BF0E2FB-126E-4437-96C7-8EDA93EFC120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301931" y="6352309"/>
                  <a:ext cx="47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E731B7D-484D-4521-9EEE-CB444CD1C15A}"/>
                    </a:ext>
                  </a:extLst>
                </p14:cNvPr>
                <p14:cNvContentPartPr/>
                <p14:nvPr/>
              </p14:nvContentPartPr>
              <p14:xfrm>
                <a:off x="9241811" y="6343669"/>
                <a:ext cx="154440" cy="324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E731B7D-484D-4521-9EEE-CB444CD1C15A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223811" y="6326029"/>
                  <a:ext cx="190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0C7F1BD-9630-4DAE-9740-D8DF6EB1A769}"/>
                    </a:ext>
                  </a:extLst>
                </p14:cNvPr>
                <p14:cNvContentPartPr/>
                <p14:nvPr/>
              </p14:nvContentPartPr>
              <p14:xfrm>
                <a:off x="9403811" y="6367789"/>
                <a:ext cx="19080" cy="1749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0C7F1BD-9630-4DAE-9740-D8DF6EB1A769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386171" y="6349789"/>
                  <a:ext cx="54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416CF3E-F552-4BAE-931D-0C661AEA4FA0}"/>
                    </a:ext>
                  </a:extLst>
                </p14:cNvPr>
                <p14:cNvContentPartPr/>
                <p14:nvPr/>
              </p14:nvContentPartPr>
              <p14:xfrm>
                <a:off x="9477971" y="6351949"/>
                <a:ext cx="11520" cy="1584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416CF3E-F552-4BAE-931D-0C661AEA4FA0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9460331" y="6333949"/>
                  <a:ext cx="47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1EDCD59-B345-40D0-ABF9-72D2E424DCCF}"/>
                    </a:ext>
                  </a:extLst>
                </p14:cNvPr>
                <p14:cNvContentPartPr/>
                <p14:nvPr/>
              </p14:nvContentPartPr>
              <p14:xfrm>
                <a:off x="9404891" y="6449869"/>
                <a:ext cx="112320" cy="61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1EDCD59-B345-40D0-ABF9-72D2E424DCCF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9387251" y="6432229"/>
                  <a:ext cx="14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ED80BF2-B8FF-44DE-B8A6-0F83EA2C69FD}"/>
                    </a:ext>
                  </a:extLst>
                </p14:cNvPr>
                <p14:cNvContentPartPr/>
                <p14:nvPr/>
              </p14:nvContentPartPr>
              <p14:xfrm>
                <a:off x="9556811" y="6462829"/>
                <a:ext cx="65160" cy="889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ED80BF2-B8FF-44DE-B8A6-0F83EA2C69FD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9538811" y="6444829"/>
                  <a:ext cx="100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5F62AB05-53E6-44B4-BF35-839320AA12B1}"/>
                    </a:ext>
                  </a:extLst>
                </p14:cNvPr>
                <p14:cNvContentPartPr/>
                <p14:nvPr/>
              </p14:nvContentPartPr>
              <p14:xfrm>
                <a:off x="9561491" y="6496669"/>
                <a:ext cx="60480" cy="432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5F62AB05-53E6-44B4-BF35-839320AA12B1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9543491" y="6478669"/>
                  <a:ext cx="96120" cy="3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627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9E52EBA-4646-4A70-94A9-3DBE53D796E5}"/>
              </a:ext>
            </a:extLst>
          </p:cNvPr>
          <p:cNvGrpSpPr/>
          <p:nvPr/>
        </p:nvGrpSpPr>
        <p:grpSpPr>
          <a:xfrm>
            <a:off x="908891" y="284815"/>
            <a:ext cx="961200" cy="374400"/>
            <a:chOff x="908891" y="284815"/>
            <a:chExt cx="96120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EE9E9F4-C129-43F6-BD67-A0148F6CF79D}"/>
                    </a:ext>
                  </a:extLst>
                </p14:cNvPr>
                <p14:cNvContentPartPr/>
                <p14:nvPr/>
              </p14:nvContentPartPr>
              <p14:xfrm>
                <a:off x="908891" y="284815"/>
                <a:ext cx="242280" cy="345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EE9E9F4-C129-43F6-BD67-A0148F6CF79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0891" y="267175"/>
                  <a:ext cx="2779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2C0135F-5901-41DE-B152-3EA3BBA30DA3}"/>
                    </a:ext>
                  </a:extLst>
                </p14:cNvPr>
                <p14:cNvContentPartPr/>
                <p14:nvPr/>
              </p14:nvContentPartPr>
              <p14:xfrm>
                <a:off x="1122011" y="290575"/>
                <a:ext cx="748080" cy="368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2C0135F-5901-41DE-B152-3EA3BBA30D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4371" y="272575"/>
                  <a:ext cx="7837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BF9AB29-BF6A-4784-B9F4-7A7362052A93}"/>
                    </a:ext>
                  </a:extLst>
                </p14:cNvPr>
                <p14:cNvContentPartPr/>
                <p14:nvPr/>
              </p14:nvContentPartPr>
              <p14:xfrm>
                <a:off x="1235771" y="443215"/>
                <a:ext cx="50400" cy="26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BF9AB29-BF6A-4784-B9F4-7A7362052A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8131" y="425215"/>
                  <a:ext cx="860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AB1427-8FD5-455B-ABCE-F687DF0133D3}"/>
              </a:ext>
            </a:extLst>
          </p:cNvPr>
          <p:cNvGrpSpPr/>
          <p:nvPr/>
        </p:nvGrpSpPr>
        <p:grpSpPr>
          <a:xfrm>
            <a:off x="2094731" y="240535"/>
            <a:ext cx="1922040" cy="642240"/>
            <a:chOff x="2094731" y="240535"/>
            <a:chExt cx="192204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EFA570B-F87F-4FCA-9ADB-95872F37B8D6}"/>
                    </a:ext>
                  </a:extLst>
                </p14:cNvPr>
                <p14:cNvContentPartPr/>
                <p14:nvPr/>
              </p14:nvContentPartPr>
              <p14:xfrm>
                <a:off x="2094731" y="472015"/>
                <a:ext cx="1080720" cy="410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EFA570B-F87F-4FCA-9ADB-95872F37B8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77091" y="454015"/>
                  <a:ext cx="11163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DF8770-89D0-465F-8699-1FB96D5D7576}"/>
                    </a:ext>
                  </a:extLst>
                </p14:cNvPr>
                <p14:cNvContentPartPr/>
                <p14:nvPr/>
              </p14:nvContentPartPr>
              <p14:xfrm>
                <a:off x="3267971" y="240535"/>
                <a:ext cx="748800" cy="419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DF8770-89D0-465F-8699-1FB96D5D75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49971" y="222535"/>
                  <a:ext cx="784440" cy="45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2686BAB-C36E-490C-9AE3-BAB26153EC90}"/>
                  </a:ext>
                </a:extLst>
              </p14:cNvPr>
              <p14:cNvContentPartPr/>
              <p14:nvPr/>
            </p14:nvContentPartPr>
            <p14:xfrm>
              <a:off x="4249691" y="185095"/>
              <a:ext cx="1275480" cy="421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2686BAB-C36E-490C-9AE3-BAB26153EC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31691" y="167095"/>
                <a:ext cx="1311120" cy="45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6F50859-AF03-4F38-B9C1-3E85395021F8}"/>
              </a:ext>
            </a:extLst>
          </p:cNvPr>
          <p:cNvGrpSpPr/>
          <p:nvPr/>
        </p:nvGrpSpPr>
        <p:grpSpPr>
          <a:xfrm>
            <a:off x="1329371" y="1766575"/>
            <a:ext cx="654120" cy="365760"/>
            <a:chOff x="1329371" y="1766575"/>
            <a:chExt cx="65412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53CA8C3-4A2C-4E35-B8C1-561D9779C5BE}"/>
                    </a:ext>
                  </a:extLst>
                </p14:cNvPr>
                <p14:cNvContentPartPr/>
                <p14:nvPr/>
              </p14:nvContentPartPr>
              <p14:xfrm>
                <a:off x="1390931" y="1819495"/>
                <a:ext cx="70920" cy="256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53CA8C3-4A2C-4E35-B8C1-561D9779C5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73291" y="1801855"/>
                  <a:ext cx="106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5F2A822-8798-4D8E-A72A-F1978A3FA194}"/>
                    </a:ext>
                  </a:extLst>
                </p14:cNvPr>
                <p14:cNvContentPartPr/>
                <p14:nvPr/>
              </p14:nvContentPartPr>
              <p14:xfrm>
                <a:off x="1329371" y="1808695"/>
                <a:ext cx="279000" cy="35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5F2A822-8798-4D8E-A72A-F1978A3FA1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11731" y="1790695"/>
                  <a:ext cx="314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F15D10D-B165-4174-B6F9-4AA6883B628F}"/>
                    </a:ext>
                  </a:extLst>
                </p14:cNvPr>
                <p14:cNvContentPartPr/>
                <p14:nvPr/>
              </p14:nvContentPartPr>
              <p14:xfrm>
                <a:off x="1602971" y="1766575"/>
                <a:ext cx="92520" cy="342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F15D10D-B165-4174-B6F9-4AA6883B62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84971" y="1748935"/>
                  <a:ext cx="1281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C87CA26-6CFB-427C-96AC-D15A7AC0C427}"/>
                    </a:ext>
                  </a:extLst>
                </p14:cNvPr>
                <p14:cNvContentPartPr/>
                <p14:nvPr/>
              </p14:nvContentPartPr>
              <p14:xfrm>
                <a:off x="1694051" y="1780255"/>
                <a:ext cx="107280" cy="305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C87CA26-6CFB-427C-96AC-D15A7AC0C42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76051" y="1762255"/>
                  <a:ext cx="1429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3ADEEB8-DD80-4E7C-9DB6-1D10D436257F}"/>
                    </a:ext>
                  </a:extLst>
                </p14:cNvPr>
                <p14:cNvContentPartPr/>
                <p14:nvPr/>
              </p14:nvContentPartPr>
              <p14:xfrm>
                <a:off x="1620611" y="1969255"/>
                <a:ext cx="126720" cy="2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3ADEEB8-DD80-4E7C-9DB6-1D10D43625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02971" y="1951255"/>
                  <a:ext cx="162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60CB371-B223-48E7-B478-24EF2005784B}"/>
                    </a:ext>
                  </a:extLst>
                </p14:cNvPr>
                <p14:cNvContentPartPr/>
                <p14:nvPr/>
              </p14:nvContentPartPr>
              <p14:xfrm>
                <a:off x="1848491" y="1972135"/>
                <a:ext cx="133200" cy="160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60CB371-B223-48E7-B478-24EF2005784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30851" y="1954135"/>
                  <a:ext cx="168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313646-1E42-4B56-8B92-ACD05DDB6B1F}"/>
                    </a:ext>
                  </a:extLst>
                </p14:cNvPr>
                <p14:cNvContentPartPr/>
                <p14:nvPr/>
              </p14:nvContentPartPr>
              <p14:xfrm>
                <a:off x="1856771" y="2071495"/>
                <a:ext cx="126720" cy="1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313646-1E42-4B56-8B92-ACD05DDB6B1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38771" y="2053855"/>
                  <a:ext cx="1623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BDE550-F91A-4F8A-9BE0-973F21832299}"/>
              </a:ext>
            </a:extLst>
          </p:cNvPr>
          <p:cNvGrpSpPr/>
          <p:nvPr/>
        </p:nvGrpSpPr>
        <p:grpSpPr>
          <a:xfrm>
            <a:off x="2835611" y="1244935"/>
            <a:ext cx="1058400" cy="1054440"/>
            <a:chOff x="2835611" y="1244935"/>
            <a:chExt cx="1058400" cy="10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1EF9493-DEB2-42E9-BEC0-AA915D6BD3CF}"/>
                    </a:ext>
                  </a:extLst>
                </p14:cNvPr>
                <p14:cNvContentPartPr/>
                <p14:nvPr/>
              </p14:nvContentPartPr>
              <p14:xfrm>
                <a:off x="3254651" y="1244935"/>
                <a:ext cx="17640" cy="333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1EF9493-DEB2-42E9-BEC0-AA915D6BD3C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37011" y="1226935"/>
                  <a:ext cx="532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9FC9575-EE6C-4AC1-895A-8F6DD20CF377}"/>
                    </a:ext>
                  </a:extLst>
                </p14:cNvPr>
                <p14:cNvContentPartPr/>
                <p14:nvPr/>
              </p14:nvContentPartPr>
              <p14:xfrm>
                <a:off x="2893211" y="1547695"/>
                <a:ext cx="1000800" cy="95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9FC9575-EE6C-4AC1-895A-8F6DD20CF3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75211" y="1530055"/>
                  <a:ext cx="1036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703D40D-1CDB-44EF-A6A6-196329E86856}"/>
                    </a:ext>
                  </a:extLst>
                </p14:cNvPr>
                <p14:cNvContentPartPr/>
                <p14:nvPr/>
              </p14:nvContentPartPr>
              <p14:xfrm>
                <a:off x="2952251" y="1836415"/>
                <a:ext cx="181800" cy="189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703D40D-1CDB-44EF-A6A6-196329E8685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34611" y="1818775"/>
                  <a:ext cx="217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6128297-9C91-4ECD-B46C-75A48174D189}"/>
                    </a:ext>
                  </a:extLst>
                </p14:cNvPr>
                <p14:cNvContentPartPr/>
                <p14:nvPr/>
              </p14:nvContentPartPr>
              <p14:xfrm>
                <a:off x="3224411" y="1720495"/>
                <a:ext cx="112320" cy="269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6128297-9C91-4ECD-B46C-75A48174D18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06411" y="1702495"/>
                  <a:ext cx="147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BF72464-A287-4D98-846A-59D791BC9CE1}"/>
                    </a:ext>
                  </a:extLst>
                </p14:cNvPr>
                <p14:cNvContentPartPr/>
                <p14:nvPr/>
              </p14:nvContentPartPr>
              <p14:xfrm>
                <a:off x="3396851" y="1853695"/>
                <a:ext cx="117720" cy="109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BF72464-A287-4D98-846A-59D791BC9CE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79211" y="1835695"/>
                  <a:ext cx="153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2C91D78-9BD3-4E77-AF4E-7055A86A50F7}"/>
                    </a:ext>
                  </a:extLst>
                </p14:cNvPr>
                <p14:cNvContentPartPr/>
                <p14:nvPr/>
              </p14:nvContentPartPr>
              <p14:xfrm>
                <a:off x="3583331" y="1841455"/>
                <a:ext cx="130320" cy="303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2C91D78-9BD3-4E77-AF4E-7055A86A50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65691" y="1823455"/>
                  <a:ext cx="1659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3F9E1A5-0457-4AB2-8E67-6771D21BF8C5}"/>
                    </a:ext>
                  </a:extLst>
                </p14:cNvPr>
                <p14:cNvContentPartPr/>
                <p14:nvPr/>
              </p14:nvContentPartPr>
              <p14:xfrm>
                <a:off x="2841371" y="1586935"/>
                <a:ext cx="1014480" cy="712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F9E1A5-0457-4AB2-8E67-6771D21BF8C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23731" y="1569295"/>
                  <a:ext cx="1050120" cy="74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D039B67-3EED-43F5-B579-3CFD32332211}"/>
                    </a:ext>
                  </a:extLst>
                </p14:cNvPr>
                <p14:cNvContentPartPr/>
                <p14:nvPr/>
              </p14:nvContentPartPr>
              <p14:xfrm>
                <a:off x="2835611" y="1689535"/>
                <a:ext cx="178560" cy="56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D039B67-3EED-43F5-B579-3CFD3233221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17611" y="1671535"/>
                  <a:ext cx="214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255A76-33ED-4A14-8BA8-2ECFF3DEF76B}"/>
                    </a:ext>
                  </a:extLst>
                </p14:cNvPr>
                <p14:cNvContentPartPr/>
                <p14:nvPr/>
              </p14:nvContentPartPr>
              <p14:xfrm>
                <a:off x="2857571" y="1698535"/>
                <a:ext cx="114120" cy="11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255A76-33ED-4A14-8BA8-2ECFF3DEF76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39931" y="1680535"/>
                  <a:ext cx="14976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A38E172-3D2C-496E-B20D-4E0C5287268E}"/>
                  </a:ext>
                </a:extLst>
              </p14:cNvPr>
              <p14:cNvContentPartPr/>
              <p14:nvPr/>
            </p14:nvContentPartPr>
            <p14:xfrm>
              <a:off x="9018251" y="903655"/>
              <a:ext cx="2422080" cy="432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A38E172-3D2C-496E-B20D-4E0C5287268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000251" y="886015"/>
                <a:ext cx="2457720" cy="46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DA323A23-F0ED-4853-8A2F-BDD9A4C1C8A9}"/>
              </a:ext>
            </a:extLst>
          </p:cNvPr>
          <p:cNvGrpSpPr/>
          <p:nvPr/>
        </p:nvGrpSpPr>
        <p:grpSpPr>
          <a:xfrm>
            <a:off x="8979731" y="2009935"/>
            <a:ext cx="3104280" cy="551160"/>
            <a:chOff x="8979731" y="2009935"/>
            <a:chExt cx="310428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FFC8373-E1F3-408A-81C8-B964E488AD0B}"/>
                    </a:ext>
                  </a:extLst>
                </p14:cNvPr>
                <p14:cNvContentPartPr/>
                <p14:nvPr/>
              </p14:nvContentPartPr>
              <p14:xfrm>
                <a:off x="8979731" y="2037655"/>
                <a:ext cx="1046880" cy="459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FFC8373-E1F3-408A-81C8-B964E488AD0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61731" y="2020015"/>
                  <a:ext cx="10825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B090E1F-92AD-4CB6-BBF5-8AA02FC82E82}"/>
                    </a:ext>
                  </a:extLst>
                </p14:cNvPr>
                <p14:cNvContentPartPr/>
                <p14:nvPr/>
              </p14:nvContentPartPr>
              <p14:xfrm>
                <a:off x="9909611" y="2188495"/>
                <a:ext cx="235080" cy="372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090E1F-92AD-4CB6-BBF5-8AA02FC82E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891611" y="2170495"/>
                  <a:ext cx="2707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03140B9-3E34-4175-BFCD-456BF21F4A65}"/>
                    </a:ext>
                  </a:extLst>
                </p14:cNvPr>
                <p14:cNvContentPartPr/>
                <p14:nvPr/>
              </p14:nvContentPartPr>
              <p14:xfrm>
                <a:off x="10361411" y="2009935"/>
                <a:ext cx="1722600" cy="503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03140B9-3E34-4175-BFCD-456BF21F4A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43411" y="1992295"/>
                  <a:ext cx="1758240" cy="53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A961EA0-F1C7-404E-B239-7FF21B2A363E}"/>
              </a:ext>
            </a:extLst>
          </p:cNvPr>
          <p:cNvGrpSpPr/>
          <p:nvPr/>
        </p:nvGrpSpPr>
        <p:grpSpPr>
          <a:xfrm>
            <a:off x="4493411" y="2005975"/>
            <a:ext cx="276480" cy="563040"/>
            <a:chOff x="4493411" y="2005975"/>
            <a:chExt cx="27648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CA6B80F-0FBA-46E2-A0C6-39EEC7C69A90}"/>
                    </a:ext>
                  </a:extLst>
                </p14:cNvPr>
                <p14:cNvContentPartPr/>
                <p14:nvPr/>
              </p14:nvContentPartPr>
              <p14:xfrm>
                <a:off x="4493411" y="2012455"/>
                <a:ext cx="271440" cy="556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CA6B80F-0FBA-46E2-A0C6-39EEC7C69A9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75411" y="1994455"/>
                  <a:ext cx="30708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6DB2245-D7C3-452F-95D6-F54E5FBFC481}"/>
                    </a:ext>
                  </a:extLst>
                </p14:cNvPr>
                <p14:cNvContentPartPr/>
                <p14:nvPr/>
              </p14:nvContentPartPr>
              <p14:xfrm>
                <a:off x="4595651" y="2005975"/>
                <a:ext cx="174240" cy="159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6DB2245-D7C3-452F-95D6-F54E5FBFC48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77651" y="1987975"/>
                  <a:ext cx="20988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BACB3DF-8943-43D5-A460-69A974129A38}"/>
                  </a:ext>
                </a:extLst>
              </p14:cNvPr>
              <p14:cNvContentPartPr/>
              <p14:nvPr/>
            </p14:nvContentPartPr>
            <p14:xfrm>
              <a:off x="5278931" y="2872855"/>
              <a:ext cx="1209600" cy="3632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BACB3DF-8943-43D5-A460-69A974129A3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60931" y="2854855"/>
                <a:ext cx="12452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95D5BC0-0A74-4E77-8A86-FF4BCC36FBCC}"/>
                  </a:ext>
                </a:extLst>
              </p14:cNvPr>
              <p14:cNvContentPartPr/>
              <p14:nvPr/>
            </p14:nvContentPartPr>
            <p14:xfrm>
              <a:off x="4984451" y="1475335"/>
              <a:ext cx="279000" cy="3045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95D5BC0-0A74-4E77-8A86-FF4BCC36FBC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66451" y="1457335"/>
                <a:ext cx="3146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356E39C-96D7-4B6B-BC38-1B3B9A9A490F}"/>
                  </a:ext>
                </a:extLst>
              </p14:cNvPr>
              <p14:cNvContentPartPr/>
              <p14:nvPr/>
            </p14:nvContentPartPr>
            <p14:xfrm>
              <a:off x="5089211" y="1077535"/>
              <a:ext cx="167040" cy="265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356E39C-96D7-4B6B-BC38-1B3B9A9A490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035571" y="969535"/>
                <a:ext cx="27468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1CDA219-C1A4-41FD-88CE-3111FAF0D380}"/>
                  </a:ext>
                </a:extLst>
              </p14:cNvPr>
              <p14:cNvContentPartPr/>
              <p14:nvPr/>
            </p14:nvContentPartPr>
            <p14:xfrm>
              <a:off x="5035571" y="1544455"/>
              <a:ext cx="186120" cy="1630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1CDA219-C1A4-41FD-88CE-3111FAF0D38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81931" y="1436815"/>
                <a:ext cx="2937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DDA9256-7624-4DD3-BD98-52A7A727022E}"/>
                  </a:ext>
                </a:extLst>
              </p14:cNvPr>
              <p14:cNvContentPartPr/>
              <p14:nvPr/>
            </p14:nvContentPartPr>
            <p14:xfrm>
              <a:off x="5052131" y="1548775"/>
              <a:ext cx="139680" cy="27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DDA9256-7624-4DD3-BD98-52A7A727022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998131" y="1441135"/>
                <a:ext cx="2473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32C2401-1B07-4817-8A31-B950FE78CE61}"/>
                  </a:ext>
                </a:extLst>
              </p14:cNvPr>
              <p14:cNvContentPartPr/>
              <p14:nvPr/>
            </p14:nvContentPartPr>
            <p14:xfrm>
              <a:off x="6409331" y="3232495"/>
              <a:ext cx="32040" cy="19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32C2401-1B07-4817-8A31-B950FE78CE6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391691" y="3214495"/>
                <a:ext cx="6768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7D73DC3-8009-4043-A846-D7F375A5A99D}"/>
              </a:ext>
            </a:extLst>
          </p:cNvPr>
          <p:cNvGrpSpPr/>
          <p:nvPr/>
        </p:nvGrpSpPr>
        <p:grpSpPr>
          <a:xfrm>
            <a:off x="3828851" y="2508175"/>
            <a:ext cx="3623400" cy="1235520"/>
            <a:chOff x="3828851" y="2508175"/>
            <a:chExt cx="3623400" cy="12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B25D303-3B99-42BE-BA5B-60D965F7390B}"/>
                    </a:ext>
                  </a:extLst>
                </p14:cNvPr>
                <p14:cNvContentPartPr/>
                <p14:nvPr/>
              </p14:nvContentPartPr>
              <p14:xfrm>
                <a:off x="4003811" y="2577295"/>
                <a:ext cx="657360" cy="270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B25D303-3B99-42BE-BA5B-60D965F739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85811" y="2559655"/>
                  <a:ext cx="6930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251054C-4596-4543-B9D5-9499EFB8134A}"/>
                    </a:ext>
                  </a:extLst>
                </p14:cNvPr>
                <p14:cNvContentPartPr/>
                <p14:nvPr/>
              </p14:nvContentPartPr>
              <p14:xfrm>
                <a:off x="4796891" y="2508175"/>
                <a:ext cx="695520" cy="343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251054C-4596-4543-B9D5-9499EFB8134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79251" y="2490535"/>
                  <a:ext cx="7311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804803E-C73A-4163-B28B-89B6A195648A}"/>
                    </a:ext>
                  </a:extLst>
                </p14:cNvPr>
                <p14:cNvContentPartPr/>
                <p14:nvPr/>
              </p14:nvContentPartPr>
              <p14:xfrm>
                <a:off x="5063651" y="2670535"/>
                <a:ext cx="32040" cy="29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804803E-C73A-4163-B28B-89B6A195648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46011" y="2652895"/>
                  <a:ext cx="67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1D3B9BA-5857-4612-B80A-C5C72F35C37A}"/>
                    </a:ext>
                  </a:extLst>
                </p14:cNvPr>
                <p14:cNvContentPartPr/>
                <p14:nvPr/>
              </p14:nvContentPartPr>
              <p14:xfrm>
                <a:off x="3828851" y="3076975"/>
                <a:ext cx="333720" cy="175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1D3B9BA-5857-4612-B80A-C5C72F35C37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10851" y="3058975"/>
                  <a:ext cx="369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2064911-D639-4932-8BD7-36D2DF9517CC}"/>
                    </a:ext>
                  </a:extLst>
                </p14:cNvPr>
                <p14:cNvContentPartPr/>
                <p14:nvPr/>
              </p14:nvContentPartPr>
              <p14:xfrm>
                <a:off x="3998051" y="2972215"/>
                <a:ext cx="20880" cy="18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2064911-D639-4932-8BD7-36D2DF9517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80051" y="2954575"/>
                  <a:ext cx="56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EAE2F96-95D9-4FE5-9789-03CE93C109DC}"/>
                    </a:ext>
                  </a:extLst>
                </p14:cNvPr>
                <p14:cNvContentPartPr/>
                <p14:nvPr/>
              </p14:nvContentPartPr>
              <p14:xfrm>
                <a:off x="4333571" y="2986975"/>
                <a:ext cx="820440" cy="367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EAE2F96-95D9-4FE5-9789-03CE93C109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15571" y="2968975"/>
                  <a:ext cx="8560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B3A6E74-BACD-4A42-9CF7-532490F425B3}"/>
                    </a:ext>
                  </a:extLst>
                </p14:cNvPr>
                <p14:cNvContentPartPr/>
                <p14:nvPr/>
              </p14:nvContentPartPr>
              <p14:xfrm>
                <a:off x="4785731" y="2972215"/>
                <a:ext cx="14400" cy="7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B3A6E74-BACD-4A42-9CF7-532490F425B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68091" y="2954575"/>
                  <a:ext cx="50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2834008-3AC4-404D-B0A5-ADC5F598B7D4}"/>
                    </a:ext>
                  </a:extLst>
                </p14:cNvPr>
                <p14:cNvContentPartPr/>
                <p14:nvPr/>
              </p14:nvContentPartPr>
              <p14:xfrm>
                <a:off x="3889331" y="3488815"/>
                <a:ext cx="63720" cy="185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2834008-3AC4-404D-B0A5-ADC5F598B7D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71691" y="3471175"/>
                  <a:ext cx="993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5D59F91-E13F-4B88-B6B6-1F0520C8A794}"/>
                    </a:ext>
                  </a:extLst>
                </p14:cNvPr>
                <p14:cNvContentPartPr/>
                <p14:nvPr/>
              </p14:nvContentPartPr>
              <p14:xfrm>
                <a:off x="3834611" y="3488815"/>
                <a:ext cx="218520" cy="24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5D59F91-E13F-4B88-B6B6-1F0520C8A7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16971" y="3470815"/>
                  <a:ext cx="254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E1FC5E8-0B0A-4F1E-8077-6D8D8A22107D}"/>
                    </a:ext>
                  </a:extLst>
                </p14:cNvPr>
                <p14:cNvContentPartPr/>
                <p14:nvPr/>
              </p14:nvContentPartPr>
              <p14:xfrm>
                <a:off x="4051691" y="3442735"/>
                <a:ext cx="235440" cy="273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E1FC5E8-0B0A-4F1E-8077-6D8D8A22107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34051" y="3424735"/>
                  <a:ext cx="2710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78EAF4A-968C-4280-BBC7-62382636AA04}"/>
                    </a:ext>
                  </a:extLst>
                </p14:cNvPr>
                <p14:cNvContentPartPr/>
                <p14:nvPr/>
              </p14:nvContentPartPr>
              <p14:xfrm>
                <a:off x="4498811" y="3359215"/>
                <a:ext cx="1388160" cy="360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78EAF4A-968C-4280-BBC7-62382636AA0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80811" y="3341215"/>
                  <a:ext cx="14238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C2AA3EB-80D7-4F0E-95A0-57690B52DF0D}"/>
                    </a:ext>
                  </a:extLst>
                </p14:cNvPr>
                <p14:cNvContentPartPr/>
                <p14:nvPr/>
              </p14:nvContentPartPr>
              <p14:xfrm>
                <a:off x="5300531" y="3460735"/>
                <a:ext cx="273600" cy="13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C2AA3EB-80D7-4F0E-95A0-57690B52DF0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82891" y="3443095"/>
                  <a:ext cx="309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E97CA3F-FFD4-4357-AB78-C00160159738}"/>
                    </a:ext>
                  </a:extLst>
                </p14:cNvPr>
                <p14:cNvContentPartPr/>
                <p14:nvPr/>
              </p14:nvContentPartPr>
              <p14:xfrm>
                <a:off x="4733891" y="3462535"/>
                <a:ext cx="164520" cy="15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E97CA3F-FFD4-4357-AB78-C0016015973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16251" y="3444535"/>
                  <a:ext cx="200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BB65017-9E5E-4829-9F61-07727E2E0E0F}"/>
                    </a:ext>
                  </a:extLst>
                </p14:cNvPr>
                <p14:cNvContentPartPr/>
                <p14:nvPr/>
              </p14:nvContentPartPr>
              <p14:xfrm>
                <a:off x="6023051" y="3404215"/>
                <a:ext cx="846000" cy="339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BB65017-9E5E-4829-9F61-07727E2E0E0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05411" y="3386215"/>
                  <a:ext cx="8816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3762505-4E0D-4E56-81F9-DFD228DFB801}"/>
                    </a:ext>
                  </a:extLst>
                </p14:cNvPr>
                <p14:cNvContentPartPr/>
                <p14:nvPr/>
              </p14:nvContentPartPr>
              <p14:xfrm>
                <a:off x="7033931" y="3497095"/>
                <a:ext cx="418320" cy="109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3762505-4E0D-4E56-81F9-DFD228DFB8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15931" y="3479095"/>
                  <a:ext cx="45396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5D2E94A-E058-4FBF-B765-85327221FA62}"/>
              </a:ext>
            </a:extLst>
          </p:cNvPr>
          <p:cNvGrpSpPr/>
          <p:nvPr/>
        </p:nvGrpSpPr>
        <p:grpSpPr>
          <a:xfrm>
            <a:off x="3887171" y="3857095"/>
            <a:ext cx="1469520" cy="326160"/>
            <a:chOff x="3887171" y="3857095"/>
            <a:chExt cx="146952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9D501AA-471A-4DF4-B083-BCA09C7035D5}"/>
                    </a:ext>
                  </a:extLst>
                </p14:cNvPr>
                <p14:cNvContentPartPr/>
                <p14:nvPr/>
              </p14:nvContentPartPr>
              <p14:xfrm>
                <a:off x="3887171" y="3857095"/>
                <a:ext cx="576360" cy="278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9D501AA-471A-4DF4-B083-BCA09C7035D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69531" y="3839455"/>
                  <a:ext cx="612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0627EF0-702C-43EC-BEC0-F78A778DB0A9}"/>
                    </a:ext>
                  </a:extLst>
                </p14:cNvPr>
                <p14:cNvContentPartPr/>
                <p14:nvPr/>
              </p14:nvContentPartPr>
              <p14:xfrm>
                <a:off x="4318451" y="3971935"/>
                <a:ext cx="132840" cy="12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0627EF0-702C-43EC-BEC0-F78A778DB0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00451" y="3954295"/>
                  <a:ext cx="168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B07D10F-BE63-47F5-A127-6BBC56E8A14B}"/>
                    </a:ext>
                  </a:extLst>
                </p14:cNvPr>
                <p14:cNvContentPartPr/>
                <p14:nvPr/>
              </p14:nvContentPartPr>
              <p14:xfrm>
                <a:off x="4453091" y="4015135"/>
                <a:ext cx="903600" cy="168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B07D10F-BE63-47F5-A127-6BBC56E8A14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35091" y="3997135"/>
                  <a:ext cx="9392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E618ACA-D643-43D0-9A18-72D1D2DEEFEB}"/>
              </a:ext>
            </a:extLst>
          </p:cNvPr>
          <p:cNvGrpSpPr/>
          <p:nvPr/>
        </p:nvGrpSpPr>
        <p:grpSpPr>
          <a:xfrm>
            <a:off x="5067611" y="672895"/>
            <a:ext cx="3423240" cy="1362240"/>
            <a:chOff x="5067611" y="672895"/>
            <a:chExt cx="3423240" cy="13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4A7F041-FE8E-45E6-9859-FA32C3760DC7}"/>
                    </a:ext>
                  </a:extLst>
                </p14:cNvPr>
                <p14:cNvContentPartPr/>
                <p14:nvPr/>
              </p14:nvContentPartPr>
              <p14:xfrm>
                <a:off x="5079851" y="928135"/>
                <a:ext cx="77760" cy="392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4A7F041-FE8E-45E6-9859-FA32C3760DC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62211" y="910495"/>
                  <a:ext cx="1134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53A048F-12DB-448A-A7EE-803A1CA3D405}"/>
                    </a:ext>
                  </a:extLst>
                </p14:cNvPr>
                <p14:cNvContentPartPr/>
                <p14:nvPr/>
              </p14:nvContentPartPr>
              <p14:xfrm>
                <a:off x="5067611" y="984295"/>
                <a:ext cx="222480" cy="441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53A048F-12DB-448A-A7EE-803A1CA3D40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49611" y="966295"/>
                  <a:ext cx="2581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5748766-F17D-46A1-BD78-B02A45099DE7}"/>
                    </a:ext>
                  </a:extLst>
                </p14:cNvPr>
                <p14:cNvContentPartPr/>
                <p14:nvPr/>
              </p14:nvContentPartPr>
              <p14:xfrm>
                <a:off x="5083811" y="960535"/>
                <a:ext cx="231480" cy="79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5748766-F17D-46A1-BD78-B02A45099D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66171" y="942895"/>
                  <a:ext cx="267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00DE1E4-088B-4793-A8CC-57C893014622}"/>
                    </a:ext>
                  </a:extLst>
                </p14:cNvPr>
                <p14:cNvContentPartPr/>
                <p14:nvPr/>
              </p14:nvContentPartPr>
              <p14:xfrm>
                <a:off x="5208731" y="796735"/>
                <a:ext cx="1134360" cy="198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00DE1E4-088B-4793-A8CC-57C89301462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91091" y="778735"/>
                  <a:ext cx="1170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D277230-111B-4C70-8984-B5AFA3A4041F}"/>
                    </a:ext>
                  </a:extLst>
                </p14:cNvPr>
                <p14:cNvContentPartPr/>
                <p14:nvPr/>
              </p14:nvContentPartPr>
              <p14:xfrm>
                <a:off x="5089931" y="1669375"/>
                <a:ext cx="1167840" cy="343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D277230-111B-4C70-8984-B5AFA3A4041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71931" y="1651735"/>
                  <a:ext cx="12034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CA5F77F-1796-402B-8A77-B1794490717C}"/>
                    </a:ext>
                  </a:extLst>
                </p14:cNvPr>
                <p14:cNvContentPartPr/>
                <p14:nvPr/>
              </p14:nvContentPartPr>
              <p14:xfrm>
                <a:off x="6228611" y="857575"/>
                <a:ext cx="187560" cy="401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CA5F77F-1796-402B-8A77-B1794490717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10971" y="839575"/>
                  <a:ext cx="2232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ADA004-3CC7-4BE3-B92A-2EF9C4ED3669}"/>
                    </a:ext>
                  </a:extLst>
                </p14:cNvPr>
                <p14:cNvContentPartPr/>
                <p14:nvPr/>
              </p14:nvContentPartPr>
              <p14:xfrm>
                <a:off x="6093611" y="958015"/>
                <a:ext cx="504720" cy="340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ADA004-3CC7-4BE3-B92A-2EF9C4ED366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75971" y="940015"/>
                  <a:ext cx="5403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554C8E0-E485-4066-A9E5-D38121DE590B}"/>
                    </a:ext>
                  </a:extLst>
                </p14:cNvPr>
                <p14:cNvContentPartPr/>
                <p14:nvPr/>
              </p14:nvContentPartPr>
              <p14:xfrm>
                <a:off x="6112691" y="1406935"/>
                <a:ext cx="399240" cy="55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554C8E0-E485-4066-A9E5-D38121DE590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94691" y="1389295"/>
                  <a:ext cx="434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F5FCF07-C3BC-4E58-B0AE-CE1F6F86DFDD}"/>
                    </a:ext>
                  </a:extLst>
                </p14:cNvPr>
                <p14:cNvContentPartPr/>
                <p14:nvPr/>
              </p14:nvContentPartPr>
              <p14:xfrm>
                <a:off x="6267851" y="1531855"/>
                <a:ext cx="127440" cy="17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F5FCF07-C3BC-4E58-B0AE-CE1F6F86DFD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50211" y="1513855"/>
                  <a:ext cx="163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438087B-D5C6-447E-8C3E-553E18B41423}"/>
                    </a:ext>
                  </a:extLst>
                </p14:cNvPr>
                <p14:cNvContentPartPr/>
                <p14:nvPr/>
              </p14:nvContentPartPr>
              <p14:xfrm>
                <a:off x="6235451" y="1573975"/>
                <a:ext cx="139680" cy="400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438087B-D5C6-447E-8C3E-553E18B4142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17811" y="1555975"/>
                  <a:ext cx="1753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38FBE01-3376-491D-BFFD-BBE0A3B34F3E}"/>
                    </a:ext>
                  </a:extLst>
                </p14:cNvPr>
                <p14:cNvContentPartPr/>
                <p14:nvPr/>
              </p14:nvContentPartPr>
              <p14:xfrm>
                <a:off x="6340571" y="1312975"/>
                <a:ext cx="21960" cy="85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38FBE01-3376-491D-BFFD-BBE0A3B34F3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22931" y="1295335"/>
                  <a:ext cx="57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C3EDE61-4604-4218-95E8-ED4647DB8102}"/>
                    </a:ext>
                  </a:extLst>
                </p14:cNvPr>
                <p14:cNvContentPartPr/>
                <p14:nvPr/>
              </p14:nvContentPartPr>
              <p14:xfrm>
                <a:off x="6866171" y="1017055"/>
                <a:ext cx="154440" cy="279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C3EDE61-4604-4218-95E8-ED4647DB810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48171" y="999415"/>
                  <a:ext cx="190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0302C50-1445-4BEA-BAF9-AFFCBBAE79F6}"/>
                    </a:ext>
                  </a:extLst>
                </p14:cNvPr>
                <p14:cNvContentPartPr/>
                <p14:nvPr/>
              </p14:nvContentPartPr>
              <p14:xfrm>
                <a:off x="6867251" y="1067095"/>
                <a:ext cx="174960" cy="10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0302C50-1445-4BEA-BAF9-AFFCBBAE79F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49611" y="1049455"/>
                  <a:ext cx="210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86266CB-8AAD-4471-9836-9E74B38529CB}"/>
                    </a:ext>
                  </a:extLst>
                </p14:cNvPr>
                <p14:cNvContentPartPr/>
                <p14:nvPr/>
              </p14:nvContentPartPr>
              <p14:xfrm>
                <a:off x="7064891" y="1299655"/>
                <a:ext cx="122760" cy="216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86266CB-8AAD-4471-9836-9E74B38529C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46891" y="1282015"/>
                  <a:ext cx="158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1DE5C85-3C23-448A-97CA-7F62FBC6C0AF}"/>
                    </a:ext>
                  </a:extLst>
                </p14:cNvPr>
                <p14:cNvContentPartPr/>
                <p14:nvPr/>
              </p14:nvContentPartPr>
              <p14:xfrm>
                <a:off x="6290891" y="672895"/>
                <a:ext cx="1933920" cy="183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1DE5C85-3C23-448A-97CA-7F62FBC6C0A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73251" y="655255"/>
                  <a:ext cx="1969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9AC3199-FF56-4E62-BDD4-7038DE97267E}"/>
                    </a:ext>
                  </a:extLst>
                </p14:cNvPr>
                <p14:cNvContentPartPr/>
                <p14:nvPr/>
              </p14:nvContentPartPr>
              <p14:xfrm>
                <a:off x="6335171" y="1797535"/>
                <a:ext cx="1713240" cy="190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9AC3199-FF56-4E62-BDD4-7038DE97267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17531" y="1779895"/>
                  <a:ext cx="1748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E8B4D24-3438-4C26-BAEE-2C98BF3C5BD7}"/>
                    </a:ext>
                  </a:extLst>
                </p14:cNvPr>
                <p14:cNvContentPartPr/>
                <p14:nvPr/>
              </p14:nvContentPartPr>
              <p14:xfrm>
                <a:off x="6305651" y="1897615"/>
                <a:ext cx="120240" cy="137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E8B4D24-3438-4C26-BAEE-2C98BF3C5B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88011" y="1879615"/>
                  <a:ext cx="155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80A351C-33C5-4A37-AD25-CEA3501EF23D}"/>
                    </a:ext>
                  </a:extLst>
                </p14:cNvPr>
                <p14:cNvContentPartPr/>
                <p14:nvPr/>
              </p14:nvContentPartPr>
              <p14:xfrm>
                <a:off x="6269651" y="780175"/>
                <a:ext cx="124200" cy="101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80A351C-33C5-4A37-AD25-CEA3501EF23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52011" y="762175"/>
                  <a:ext cx="159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51C0FD9-F12A-43F5-834B-08A905EA871B}"/>
                    </a:ext>
                  </a:extLst>
                </p14:cNvPr>
                <p14:cNvContentPartPr/>
                <p14:nvPr/>
              </p14:nvContentPartPr>
              <p14:xfrm>
                <a:off x="7974971" y="1151695"/>
                <a:ext cx="201600" cy="271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51C0FD9-F12A-43F5-834B-08A905EA871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57331" y="1133695"/>
                  <a:ext cx="237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1BABBD7-6FC8-46D0-8A98-7D6B84A59E0A}"/>
                    </a:ext>
                  </a:extLst>
                </p14:cNvPr>
                <p14:cNvContentPartPr/>
                <p14:nvPr/>
              </p14:nvContentPartPr>
              <p14:xfrm>
                <a:off x="8146691" y="1406215"/>
                <a:ext cx="41760" cy="113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1BABBD7-6FC8-46D0-8A98-7D6B84A59E0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29051" y="1388215"/>
                  <a:ext cx="77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62E0915-5239-4A3B-9374-BDB43B2278B8}"/>
                    </a:ext>
                  </a:extLst>
                </p14:cNvPr>
                <p14:cNvContentPartPr/>
                <p14:nvPr/>
              </p14:nvContentPartPr>
              <p14:xfrm>
                <a:off x="8247851" y="1427095"/>
                <a:ext cx="81000" cy="87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62E0915-5239-4A3B-9374-BDB43B2278B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30211" y="1409095"/>
                  <a:ext cx="116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4FE6410-F5FB-4DD5-A22F-3CD8714CCA9B}"/>
                    </a:ext>
                  </a:extLst>
                </p14:cNvPr>
                <p14:cNvContentPartPr/>
                <p14:nvPr/>
              </p14:nvContentPartPr>
              <p14:xfrm>
                <a:off x="8413811" y="1318735"/>
                <a:ext cx="16560" cy="222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4FE6410-F5FB-4DD5-A22F-3CD8714CCA9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95811" y="1300735"/>
                  <a:ext cx="52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3360CCF-CE97-4475-8755-55DEB5136A2D}"/>
                    </a:ext>
                  </a:extLst>
                </p14:cNvPr>
                <p14:cNvContentPartPr/>
                <p14:nvPr/>
              </p14:nvContentPartPr>
              <p14:xfrm>
                <a:off x="8362691" y="1390375"/>
                <a:ext cx="128160" cy="31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3360CCF-CE97-4475-8755-55DEB5136A2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45051" y="1372375"/>
                  <a:ext cx="163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70E7F45-D580-4DC2-A844-DDD946FC2475}"/>
                    </a:ext>
                  </a:extLst>
                </p14:cNvPr>
                <p14:cNvContentPartPr/>
                <p14:nvPr/>
              </p14:nvContentPartPr>
              <p14:xfrm>
                <a:off x="6235451" y="801415"/>
                <a:ext cx="167040" cy="96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70E7F45-D580-4DC2-A844-DDD946FC247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17811" y="783415"/>
                  <a:ext cx="202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03F68F8-65E2-42DE-94B9-DB7E4C84BB0D}"/>
                    </a:ext>
                  </a:extLst>
                </p14:cNvPr>
                <p14:cNvContentPartPr/>
                <p14:nvPr/>
              </p14:nvContentPartPr>
              <p14:xfrm>
                <a:off x="6281891" y="1904815"/>
                <a:ext cx="128520" cy="115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03F68F8-65E2-42DE-94B9-DB7E4C84BB0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63891" y="1887175"/>
                  <a:ext cx="164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3352F2B-3E3E-425C-8C04-96B1CF0B0C95}"/>
                    </a:ext>
                  </a:extLst>
                </p14:cNvPr>
                <p14:cNvContentPartPr/>
                <p14:nvPr/>
              </p14:nvContentPartPr>
              <p14:xfrm>
                <a:off x="6332291" y="1569655"/>
                <a:ext cx="25560" cy="305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3352F2B-3E3E-425C-8C04-96B1CF0B0C9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14651" y="1552015"/>
                  <a:ext cx="612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AC900B2-4B22-4DFC-90D3-61FD171CE62B}"/>
                    </a:ext>
                  </a:extLst>
                </p14:cNvPr>
                <p14:cNvContentPartPr/>
                <p14:nvPr/>
              </p14:nvContentPartPr>
              <p14:xfrm>
                <a:off x="6237611" y="1551655"/>
                <a:ext cx="179640" cy="22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AC900B2-4B22-4DFC-90D3-61FD171CE62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19611" y="1534015"/>
                  <a:ext cx="215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D10D938-B09E-483B-920B-44DE33C93D73}"/>
                    </a:ext>
                  </a:extLst>
                </p14:cNvPr>
                <p14:cNvContentPartPr/>
                <p14:nvPr/>
              </p14:nvContentPartPr>
              <p14:xfrm>
                <a:off x="6116651" y="1413055"/>
                <a:ext cx="446040" cy="37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D10D938-B09E-483B-920B-44DE33C93D7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98651" y="1395055"/>
                  <a:ext cx="481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D35ED3D-DB60-4873-9D1F-471DE8A0789B}"/>
                    </a:ext>
                  </a:extLst>
                </p14:cNvPr>
                <p14:cNvContentPartPr/>
                <p14:nvPr/>
              </p14:nvContentPartPr>
              <p14:xfrm>
                <a:off x="6381611" y="1553095"/>
                <a:ext cx="42120" cy="44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D35ED3D-DB60-4873-9D1F-471DE8A0789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63611" y="1535095"/>
                  <a:ext cx="77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4BF21AD-4162-4BF6-A5B3-9117F85FBC09}"/>
                    </a:ext>
                  </a:extLst>
                </p14:cNvPr>
                <p14:cNvContentPartPr/>
                <p14:nvPr/>
              </p14:nvContentPartPr>
              <p14:xfrm>
                <a:off x="6363611" y="850375"/>
                <a:ext cx="104760" cy="12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4BF21AD-4162-4BF6-A5B3-9117F85FBC0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45611" y="832375"/>
                  <a:ext cx="14040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1F10824B-DD6C-453F-9A08-B8F6D165F739}"/>
                  </a:ext>
                </a:extLst>
              </p14:cNvPr>
              <p14:cNvContentPartPr/>
              <p14:nvPr/>
            </p14:nvContentPartPr>
            <p14:xfrm>
              <a:off x="5524451" y="4167775"/>
              <a:ext cx="27360" cy="151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1F10824B-DD6C-453F-9A08-B8F6D165F73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506811" y="4150135"/>
                <a:ext cx="6300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F178AD3-ADC9-471A-ACDE-61FC00BEF3C1}"/>
              </a:ext>
            </a:extLst>
          </p:cNvPr>
          <p:cNvGrpSpPr/>
          <p:nvPr/>
        </p:nvGrpSpPr>
        <p:grpSpPr>
          <a:xfrm>
            <a:off x="1133891" y="4533895"/>
            <a:ext cx="2205000" cy="790200"/>
            <a:chOff x="1133891" y="4533895"/>
            <a:chExt cx="2205000" cy="79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8D37653-A331-4B09-A425-C14A2372C8CC}"/>
                    </a:ext>
                  </a:extLst>
                </p14:cNvPr>
                <p14:cNvContentPartPr/>
                <p14:nvPr/>
              </p14:nvContentPartPr>
              <p14:xfrm>
                <a:off x="1133891" y="4704895"/>
                <a:ext cx="170280" cy="310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8D37653-A331-4B09-A425-C14A2372C8C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16251" y="4686895"/>
                  <a:ext cx="2059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2A31A22-646E-4E24-A93F-CC8197371860}"/>
                    </a:ext>
                  </a:extLst>
                </p14:cNvPr>
                <p14:cNvContentPartPr/>
                <p14:nvPr/>
              </p14:nvContentPartPr>
              <p14:xfrm>
                <a:off x="1410731" y="4718575"/>
                <a:ext cx="201960" cy="328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2A31A22-646E-4E24-A93F-CC819737186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92731" y="4700935"/>
                  <a:ext cx="2376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47503F5-D02C-4B05-B1A6-BE7DBAF15FF8}"/>
                    </a:ext>
                  </a:extLst>
                </p14:cNvPr>
                <p14:cNvContentPartPr/>
                <p14:nvPr/>
              </p14:nvContentPartPr>
              <p14:xfrm>
                <a:off x="1789091" y="4840615"/>
                <a:ext cx="145080" cy="21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47503F5-D02C-4B05-B1A6-BE7DBAF15FF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771091" y="4822615"/>
                  <a:ext cx="180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4041E98-8243-4941-9BA3-B78E4A23811F}"/>
                    </a:ext>
                  </a:extLst>
                </p14:cNvPr>
                <p14:cNvContentPartPr/>
                <p14:nvPr/>
              </p14:nvContentPartPr>
              <p14:xfrm>
                <a:off x="1786931" y="4915135"/>
                <a:ext cx="132840" cy="14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4041E98-8243-4941-9BA3-B78E4A23811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768931" y="4897135"/>
                  <a:ext cx="168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E402880-F21C-45BF-84F1-21D6E97B280E}"/>
                    </a:ext>
                  </a:extLst>
                </p14:cNvPr>
                <p14:cNvContentPartPr/>
                <p14:nvPr/>
              </p14:nvContentPartPr>
              <p14:xfrm>
                <a:off x="2138291" y="4537495"/>
                <a:ext cx="177840" cy="338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E402880-F21C-45BF-84F1-21D6E97B280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120651" y="4519495"/>
                  <a:ext cx="2134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1EE0E26-B88E-4381-AE6E-D9F44D80CF7D}"/>
                    </a:ext>
                  </a:extLst>
                </p14:cNvPr>
                <p14:cNvContentPartPr/>
                <p14:nvPr/>
              </p14:nvContentPartPr>
              <p14:xfrm>
                <a:off x="2375531" y="4533895"/>
                <a:ext cx="208080" cy="325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1EE0E26-B88E-4381-AE6E-D9F44D80CF7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57531" y="4515895"/>
                  <a:ext cx="2437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00CE052-BECB-4479-843E-649A555A4318}"/>
                    </a:ext>
                  </a:extLst>
                </p14:cNvPr>
                <p14:cNvContentPartPr/>
                <p14:nvPr/>
              </p14:nvContentPartPr>
              <p14:xfrm>
                <a:off x="2108411" y="4916935"/>
                <a:ext cx="490320" cy="45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00CE052-BECB-4479-843E-649A555A431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90771" y="4898935"/>
                  <a:ext cx="525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6729245-9EA0-404A-B58D-FDAA7548B9E2}"/>
                    </a:ext>
                  </a:extLst>
                </p14:cNvPr>
                <p14:cNvContentPartPr/>
                <p14:nvPr/>
              </p14:nvContentPartPr>
              <p14:xfrm>
                <a:off x="2117051" y="4998295"/>
                <a:ext cx="168120" cy="325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6729245-9EA0-404A-B58D-FDAA7548B9E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99411" y="4980655"/>
                  <a:ext cx="2037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7CA7359-CABC-48CA-8858-EE2F9F38A033}"/>
                    </a:ext>
                  </a:extLst>
                </p14:cNvPr>
                <p14:cNvContentPartPr/>
                <p14:nvPr/>
              </p14:nvContentPartPr>
              <p14:xfrm>
                <a:off x="2380211" y="5074975"/>
                <a:ext cx="169560" cy="225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7CA7359-CABC-48CA-8858-EE2F9F38A03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62211" y="5057335"/>
                  <a:ext cx="205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C029658-9109-424E-A050-4F50F169F51D}"/>
                    </a:ext>
                  </a:extLst>
                </p14:cNvPr>
                <p14:cNvContentPartPr/>
                <p14:nvPr/>
              </p14:nvContentPartPr>
              <p14:xfrm>
                <a:off x="2366171" y="5036815"/>
                <a:ext cx="229680" cy="50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C029658-9109-424E-A050-4F50F169F51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48171" y="5019175"/>
                  <a:ext cx="265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B640657-90B0-4EAA-9B8F-E7D5662EE14C}"/>
                    </a:ext>
                  </a:extLst>
                </p14:cNvPr>
                <p14:cNvContentPartPr/>
                <p14:nvPr/>
              </p14:nvContentPartPr>
              <p14:xfrm>
                <a:off x="2839211" y="4664935"/>
                <a:ext cx="189000" cy="275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B640657-90B0-4EAA-9B8F-E7D5662EE14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21211" y="4646935"/>
                  <a:ext cx="2246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62EF0D5-89C4-43B2-A906-09098779A20C}"/>
                    </a:ext>
                  </a:extLst>
                </p14:cNvPr>
                <p14:cNvContentPartPr/>
                <p14:nvPr/>
              </p14:nvContentPartPr>
              <p14:xfrm>
                <a:off x="3148091" y="4669255"/>
                <a:ext cx="162000" cy="242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62EF0D5-89C4-43B2-A906-09098779A20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30091" y="4651615"/>
                  <a:ext cx="1976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2F297FD-61F5-4E2C-BCBC-1B3C014947FF}"/>
                    </a:ext>
                  </a:extLst>
                </p14:cNvPr>
                <p14:cNvContentPartPr/>
                <p14:nvPr/>
              </p14:nvContentPartPr>
              <p14:xfrm>
                <a:off x="3124331" y="4637575"/>
                <a:ext cx="214560" cy="17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2F297FD-61F5-4E2C-BCBC-1B3C014947F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06691" y="4619575"/>
                  <a:ext cx="2502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9922EA8-EC49-4D8B-B321-0651AEE39790}"/>
              </a:ext>
            </a:extLst>
          </p:cNvPr>
          <p:cNvGrpSpPr/>
          <p:nvPr/>
        </p:nvGrpSpPr>
        <p:grpSpPr>
          <a:xfrm>
            <a:off x="301931" y="3970495"/>
            <a:ext cx="1731240" cy="380160"/>
            <a:chOff x="301931" y="3970495"/>
            <a:chExt cx="173124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4D0E408-AB4E-4D6C-92AD-06E0705795FE}"/>
                    </a:ext>
                  </a:extLst>
                </p14:cNvPr>
                <p14:cNvContentPartPr/>
                <p14:nvPr/>
              </p14:nvContentPartPr>
              <p14:xfrm>
                <a:off x="301931" y="4025215"/>
                <a:ext cx="111240" cy="187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4D0E408-AB4E-4D6C-92AD-06E0705795F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84291" y="4007215"/>
                  <a:ext cx="146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3918C9D-4F8D-4FDB-B5E7-DF5F42E1CD42}"/>
                    </a:ext>
                  </a:extLst>
                </p14:cNvPr>
                <p14:cNvContentPartPr/>
                <p14:nvPr/>
              </p14:nvContentPartPr>
              <p14:xfrm>
                <a:off x="430811" y="4132855"/>
                <a:ext cx="61200" cy="73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3918C9D-4F8D-4FDB-B5E7-DF5F42E1CD4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2811" y="4115215"/>
                  <a:ext cx="96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C9D7E24-039C-4F69-A4A0-7BFC6543A773}"/>
                    </a:ext>
                  </a:extLst>
                </p14:cNvPr>
                <p14:cNvContentPartPr/>
                <p14:nvPr/>
              </p14:nvContentPartPr>
              <p14:xfrm>
                <a:off x="568691" y="3970495"/>
                <a:ext cx="13680" cy="241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C9D7E24-039C-4F69-A4A0-7BFC6543A77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51051" y="3952495"/>
                  <a:ext cx="493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CDC1673-A3E5-445C-BC52-097C10DBE3BF}"/>
                    </a:ext>
                  </a:extLst>
                </p14:cNvPr>
                <p14:cNvContentPartPr/>
                <p14:nvPr/>
              </p14:nvContentPartPr>
              <p14:xfrm>
                <a:off x="652931" y="3982015"/>
                <a:ext cx="25560" cy="250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CDC1673-A3E5-445C-BC52-097C10DBE3B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4931" y="3964015"/>
                  <a:ext cx="612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2478C7A-0F24-48C9-8A10-8CF15FE06693}"/>
                    </a:ext>
                  </a:extLst>
                </p14:cNvPr>
                <p14:cNvContentPartPr/>
                <p14:nvPr/>
              </p14:nvContentPartPr>
              <p14:xfrm>
                <a:off x="593171" y="4130335"/>
                <a:ext cx="132120" cy="28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2478C7A-0F24-48C9-8A10-8CF15FE066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5531" y="4112695"/>
                  <a:ext cx="167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74D3B32-957C-46A5-8E3B-8FEC0A648436}"/>
                    </a:ext>
                  </a:extLst>
                </p14:cNvPr>
                <p14:cNvContentPartPr/>
                <p14:nvPr/>
              </p14:nvContentPartPr>
              <p14:xfrm>
                <a:off x="701891" y="4159135"/>
                <a:ext cx="112320" cy="56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74D3B32-957C-46A5-8E3B-8FEC0A64843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3891" y="4141135"/>
                  <a:ext cx="147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4079A64-3BA6-4A87-9145-91DFECC2471E}"/>
                    </a:ext>
                  </a:extLst>
                </p14:cNvPr>
                <p14:cNvContentPartPr/>
                <p14:nvPr/>
              </p14:nvContentPartPr>
              <p14:xfrm>
                <a:off x="816011" y="4167055"/>
                <a:ext cx="252720" cy="183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4079A64-3BA6-4A87-9145-91DFECC2471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8011" y="4149055"/>
                  <a:ext cx="288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2CE724A-2C87-4AAE-A85C-76559CE09424}"/>
                    </a:ext>
                  </a:extLst>
                </p14:cNvPr>
                <p14:cNvContentPartPr/>
                <p14:nvPr/>
              </p14:nvContentPartPr>
              <p14:xfrm>
                <a:off x="1201211" y="4012255"/>
                <a:ext cx="361800" cy="227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2CE724A-2C87-4AAE-A85C-76559CE0942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83211" y="3994615"/>
                  <a:ext cx="3974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5C60C48-FA24-4FD9-BD3D-9F822B6E476C}"/>
                    </a:ext>
                  </a:extLst>
                </p14:cNvPr>
                <p14:cNvContentPartPr/>
                <p14:nvPr/>
              </p14:nvContentPartPr>
              <p14:xfrm>
                <a:off x="1464731" y="4126015"/>
                <a:ext cx="142920" cy="33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5C60C48-FA24-4FD9-BD3D-9F822B6E476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446731" y="4108375"/>
                  <a:ext cx="178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672A1AB-950B-4CE9-9062-0E34F8F9A3FC}"/>
                    </a:ext>
                  </a:extLst>
                </p14:cNvPr>
                <p14:cNvContentPartPr/>
                <p14:nvPr/>
              </p14:nvContentPartPr>
              <p14:xfrm>
                <a:off x="1641851" y="3975175"/>
                <a:ext cx="378720" cy="328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672A1AB-950B-4CE9-9062-0E34F8F9A3F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24211" y="3957535"/>
                  <a:ext cx="4143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6BC9F48-F0B8-492F-9CD1-04B901C3D2F8}"/>
                    </a:ext>
                  </a:extLst>
                </p14:cNvPr>
                <p14:cNvContentPartPr/>
                <p14:nvPr/>
              </p14:nvContentPartPr>
              <p14:xfrm>
                <a:off x="1859651" y="4025215"/>
                <a:ext cx="173520" cy="68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6BC9F48-F0B8-492F-9CD1-04B901C3D2F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842011" y="4007215"/>
                  <a:ext cx="20916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01F1EEE2-9556-466F-93C3-26D8C659B788}"/>
                  </a:ext>
                </a:extLst>
              </p14:cNvPr>
              <p14:cNvContentPartPr/>
              <p14:nvPr/>
            </p14:nvContentPartPr>
            <p14:xfrm>
              <a:off x="3383891" y="4902895"/>
              <a:ext cx="14040" cy="1825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01F1EEE2-9556-466F-93C3-26D8C659B78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366251" y="4885255"/>
                <a:ext cx="49680" cy="2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8C2C98AF-5327-401D-BE84-9E198FDA7B01}"/>
              </a:ext>
            </a:extLst>
          </p:cNvPr>
          <p:cNvGrpSpPr/>
          <p:nvPr/>
        </p:nvGrpSpPr>
        <p:grpSpPr>
          <a:xfrm>
            <a:off x="4401971" y="4489615"/>
            <a:ext cx="3974400" cy="2012760"/>
            <a:chOff x="4401971" y="4489615"/>
            <a:chExt cx="3974400" cy="20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A389064-14CB-48C1-88D3-2DB741FD962F}"/>
                    </a:ext>
                  </a:extLst>
                </p14:cNvPr>
                <p14:cNvContentPartPr/>
                <p14:nvPr/>
              </p14:nvContentPartPr>
              <p14:xfrm>
                <a:off x="5971571" y="4489615"/>
                <a:ext cx="98640" cy="2012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A389064-14CB-48C1-88D3-2DB741FD962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953931" y="4471975"/>
                  <a:ext cx="134280" cy="20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35B20B2-DC18-444E-BC4B-64E8F8B5947D}"/>
                    </a:ext>
                  </a:extLst>
                </p14:cNvPr>
                <p14:cNvContentPartPr/>
                <p14:nvPr/>
              </p14:nvContentPartPr>
              <p14:xfrm>
                <a:off x="4401971" y="5365495"/>
                <a:ext cx="3974400" cy="101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35B20B2-DC18-444E-BC4B-64E8F8B5947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83971" y="5347855"/>
                  <a:ext cx="401004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823D77C-3917-478F-88CF-574343143E9C}"/>
              </a:ext>
            </a:extLst>
          </p:cNvPr>
          <p:cNvGrpSpPr/>
          <p:nvPr/>
        </p:nvGrpSpPr>
        <p:grpSpPr>
          <a:xfrm>
            <a:off x="7002971" y="4411495"/>
            <a:ext cx="13320" cy="388800"/>
            <a:chOff x="7002971" y="4411495"/>
            <a:chExt cx="1332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8B92F60-8764-4006-A45F-7975997D5990}"/>
                    </a:ext>
                  </a:extLst>
                </p14:cNvPr>
                <p14:cNvContentPartPr/>
                <p14:nvPr/>
              </p14:nvContentPartPr>
              <p14:xfrm>
                <a:off x="7004051" y="4411495"/>
                <a:ext cx="5040" cy="147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8B92F60-8764-4006-A45F-7975997D599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86051" y="4393495"/>
                  <a:ext cx="40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BBB3632-03AB-492F-97EC-D94974595055}"/>
                    </a:ext>
                  </a:extLst>
                </p14:cNvPr>
                <p14:cNvContentPartPr/>
                <p14:nvPr/>
              </p14:nvContentPartPr>
              <p14:xfrm>
                <a:off x="7002971" y="4668175"/>
                <a:ext cx="13320" cy="132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BBB3632-03AB-492F-97EC-D9497459505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984971" y="4650535"/>
                  <a:ext cx="4896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074647D3-9D1F-4CEE-B0C9-B14C42A003F2}"/>
                  </a:ext>
                </a:extLst>
              </p14:cNvPr>
              <p14:cNvContentPartPr/>
              <p14:nvPr/>
            </p14:nvContentPartPr>
            <p14:xfrm>
              <a:off x="6990731" y="4974175"/>
              <a:ext cx="11160" cy="1872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074647D3-9D1F-4CEE-B0C9-B14C42A003F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972731" y="4956175"/>
                <a:ext cx="468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53685F1-5D33-4645-A499-2E88125D1940}"/>
                  </a:ext>
                </a:extLst>
              </p14:cNvPr>
              <p14:cNvContentPartPr/>
              <p14:nvPr/>
            </p14:nvContentPartPr>
            <p14:xfrm>
              <a:off x="6966611" y="5322295"/>
              <a:ext cx="3240" cy="1872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53685F1-5D33-4645-A499-2E88125D194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948971" y="5304655"/>
                <a:ext cx="388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99CA4BBB-4A71-41A0-B854-B86D23B95246}"/>
                  </a:ext>
                </a:extLst>
              </p14:cNvPr>
              <p14:cNvContentPartPr/>
              <p14:nvPr/>
            </p14:nvContentPartPr>
            <p14:xfrm>
              <a:off x="6951131" y="5666095"/>
              <a:ext cx="2160" cy="1270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99CA4BBB-4A71-41A0-B854-B86D23B9524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933131" y="5648455"/>
                <a:ext cx="3780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39A60AB-98EA-46F3-900A-847E98517471}"/>
              </a:ext>
            </a:extLst>
          </p:cNvPr>
          <p:cNvGrpSpPr/>
          <p:nvPr/>
        </p:nvGrpSpPr>
        <p:grpSpPr>
          <a:xfrm>
            <a:off x="6872291" y="5864815"/>
            <a:ext cx="311760" cy="382680"/>
            <a:chOff x="6872291" y="5864815"/>
            <a:chExt cx="31176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F261A8F-DB43-45CF-B2DE-479EB11266FC}"/>
                    </a:ext>
                  </a:extLst>
                </p14:cNvPr>
                <p14:cNvContentPartPr/>
                <p14:nvPr/>
              </p14:nvContentPartPr>
              <p14:xfrm>
                <a:off x="6879851" y="5886775"/>
                <a:ext cx="111240" cy="189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F261A8F-DB43-45CF-B2DE-479EB11266F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62211" y="5868775"/>
                  <a:ext cx="146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14F2141-4248-4AFB-A124-4F94797D4796}"/>
                    </a:ext>
                  </a:extLst>
                </p14:cNvPr>
                <p14:cNvContentPartPr/>
                <p14:nvPr/>
              </p14:nvContentPartPr>
              <p14:xfrm>
                <a:off x="6872291" y="5864815"/>
                <a:ext cx="170640" cy="25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14F2141-4248-4AFB-A124-4F94797D479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54291" y="5846815"/>
                  <a:ext cx="206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5C10A23-7CAD-4C9B-A26C-0092C0F7E2F9}"/>
                    </a:ext>
                  </a:extLst>
                </p14:cNvPr>
                <p14:cNvContentPartPr/>
                <p14:nvPr/>
              </p14:nvContentPartPr>
              <p14:xfrm>
                <a:off x="7071371" y="6052015"/>
                <a:ext cx="112680" cy="195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5C10A23-7CAD-4C9B-A26C-0092C0F7E2F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53371" y="6034015"/>
                  <a:ext cx="148320" cy="23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650DDCC0-FC68-4F12-9447-A6819ED5A6D4}"/>
                  </a:ext>
                </a:extLst>
              </p14:cNvPr>
              <p14:cNvContentPartPr/>
              <p14:nvPr/>
            </p14:nvContentPartPr>
            <p14:xfrm>
              <a:off x="5720651" y="4425535"/>
              <a:ext cx="151920" cy="22248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650DDCC0-FC68-4F12-9447-A6819ED5A6D4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703011" y="4407535"/>
                <a:ext cx="18756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BB6671DF-3945-47FB-838F-EF964D4F1951}"/>
              </a:ext>
            </a:extLst>
          </p:cNvPr>
          <p:cNvGrpSpPr/>
          <p:nvPr/>
        </p:nvGrpSpPr>
        <p:grpSpPr>
          <a:xfrm>
            <a:off x="8455931" y="5207095"/>
            <a:ext cx="217080" cy="290520"/>
            <a:chOff x="8455931" y="5207095"/>
            <a:chExt cx="21708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2D4D6FC-AC39-45DA-BBD9-7BAE1D9EF187}"/>
                    </a:ext>
                  </a:extLst>
                </p14:cNvPr>
                <p14:cNvContentPartPr/>
                <p14:nvPr/>
              </p14:nvContentPartPr>
              <p14:xfrm>
                <a:off x="8455931" y="5261455"/>
                <a:ext cx="169560" cy="236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2D4D6FC-AC39-45DA-BBD9-7BAE1D9EF18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37931" y="5243815"/>
                  <a:ext cx="205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E723371-77A1-4579-B8EA-8299B7073680}"/>
                    </a:ext>
                  </a:extLst>
                </p14:cNvPr>
                <p14:cNvContentPartPr/>
                <p14:nvPr/>
              </p14:nvContentPartPr>
              <p14:xfrm>
                <a:off x="8466011" y="5207095"/>
                <a:ext cx="207000" cy="57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E723371-77A1-4579-B8EA-8299B707368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448371" y="5189095"/>
                  <a:ext cx="24264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12ED0840-1EF9-4937-A388-2437AB9413A8}"/>
              </a:ext>
            </a:extLst>
          </p:cNvPr>
          <p:cNvGrpSpPr/>
          <p:nvPr/>
        </p:nvGrpSpPr>
        <p:grpSpPr>
          <a:xfrm>
            <a:off x="5261651" y="4904335"/>
            <a:ext cx="1669320" cy="489960"/>
            <a:chOff x="5261651" y="4904335"/>
            <a:chExt cx="166932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601CD9F-1458-4888-97E4-B689B42EFE4B}"/>
                    </a:ext>
                  </a:extLst>
                </p14:cNvPr>
                <p14:cNvContentPartPr/>
                <p14:nvPr/>
              </p14:nvContentPartPr>
              <p14:xfrm>
                <a:off x="6150851" y="4930975"/>
                <a:ext cx="21960" cy="19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601CD9F-1458-4888-97E4-B689B42EFE4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33211" y="4912975"/>
                  <a:ext cx="57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3A92F99-1C32-4814-A5AB-FC86D91F1AAD}"/>
                    </a:ext>
                  </a:extLst>
                </p14:cNvPr>
                <p14:cNvContentPartPr/>
                <p14:nvPr/>
              </p14:nvContentPartPr>
              <p14:xfrm>
                <a:off x="6276491" y="4920895"/>
                <a:ext cx="16560" cy="12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3A92F99-1C32-4814-A5AB-FC86D91F1AA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58491" y="4903255"/>
                  <a:ext cx="52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7000F28-D305-407A-8695-072974CD59D2}"/>
                    </a:ext>
                  </a:extLst>
                </p14:cNvPr>
                <p14:cNvContentPartPr/>
                <p14:nvPr/>
              </p14:nvContentPartPr>
              <p14:xfrm>
                <a:off x="6434531" y="4929175"/>
                <a:ext cx="7920" cy="1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7000F28-D305-407A-8695-072974CD59D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416531" y="4911175"/>
                  <a:ext cx="4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FBBC765-5BD6-4FCC-B45B-7186A568B729}"/>
                    </a:ext>
                  </a:extLst>
                </p14:cNvPr>
                <p14:cNvContentPartPr/>
                <p14:nvPr/>
              </p14:nvContentPartPr>
              <p14:xfrm>
                <a:off x="6587891" y="4918735"/>
                <a:ext cx="30240" cy="16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FBBC765-5BD6-4FCC-B45B-7186A568B72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569891" y="4901095"/>
                  <a:ext cx="65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1730F21-0450-4350-A504-0441E47C8F71}"/>
                    </a:ext>
                  </a:extLst>
                </p14:cNvPr>
                <p14:cNvContentPartPr/>
                <p14:nvPr/>
              </p14:nvContentPartPr>
              <p14:xfrm>
                <a:off x="6805691" y="4921975"/>
                <a:ext cx="36720" cy="3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1730F21-0450-4350-A504-0441E47C8F7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88051" y="4904335"/>
                  <a:ext cx="72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4AB2C3D-B212-4D58-842B-5F0C556F75B7}"/>
                    </a:ext>
                  </a:extLst>
                </p14:cNvPr>
                <p14:cNvContentPartPr/>
                <p14:nvPr/>
              </p14:nvContentPartPr>
              <p14:xfrm>
                <a:off x="5856011" y="4957255"/>
                <a:ext cx="28080" cy="437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4AB2C3D-B212-4D58-842B-5F0C556F75B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838011" y="4939255"/>
                  <a:ext cx="6372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CDF1670-8B9D-4700-9FC9-3C4033887563}"/>
                    </a:ext>
                  </a:extLst>
                </p14:cNvPr>
                <p14:cNvContentPartPr/>
                <p14:nvPr/>
              </p14:nvContentPartPr>
              <p14:xfrm>
                <a:off x="5760611" y="4904335"/>
                <a:ext cx="113400" cy="156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CDF1670-8B9D-4700-9FC9-3C403388756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42611" y="4886695"/>
                  <a:ext cx="149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5F12F1A-3346-43DB-B1B2-30CCB6E63763}"/>
                    </a:ext>
                  </a:extLst>
                </p14:cNvPr>
                <p14:cNvContentPartPr/>
                <p14:nvPr/>
              </p14:nvContentPartPr>
              <p14:xfrm>
                <a:off x="5261651" y="4940695"/>
                <a:ext cx="150480" cy="245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5F12F1A-3346-43DB-B1B2-30CCB6E6376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44011" y="4923055"/>
                  <a:ext cx="1861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D16F130-C260-4266-B3D2-B410284E04E2}"/>
                    </a:ext>
                  </a:extLst>
                </p14:cNvPr>
                <p14:cNvContentPartPr/>
                <p14:nvPr/>
              </p14:nvContentPartPr>
              <p14:xfrm>
                <a:off x="5461811" y="4916935"/>
                <a:ext cx="134640" cy="265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D16F130-C260-4266-B3D2-B410284E04E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43811" y="4898935"/>
                  <a:ext cx="170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2D3E465-2816-4BB2-8882-AB71FE2E56CA}"/>
                    </a:ext>
                  </a:extLst>
                </p14:cNvPr>
                <p14:cNvContentPartPr/>
                <p14:nvPr/>
              </p14:nvContentPartPr>
              <p14:xfrm>
                <a:off x="6927011" y="4925215"/>
                <a:ext cx="3960" cy="4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2D3E465-2816-4BB2-8882-AB71FE2E56C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09371" y="4907215"/>
                  <a:ext cx="396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EFFC0BA-68DE-470D-8F39-5699EB2CCC1F}"/>
              </a:ext>
            </a:extLst>
          </p:cNvPr>
          <p:cNvGrpSpPr/>
          <p:nvPr/>
        </p:nvGrpSpPr>
        <p:grpSpPr>
          <a:xfrm>
            <a:off x="6691931" y="5508775"/>
            <a:ext cx="1088640" cy="383400"/>
            <a:chOff x="6691931" y="5508775"/>
            <a:chExt cx="108864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EE3943D-DE0B-485B-BB38-D9D344790D69}"/>
                    </a:ext>
                  </a:extLst>
                </p14:cNvPr>
                <p14:cNvContentPartPr/>
                <p14:nvPr/>
              </p14:nvContentPartPr>
              <p14:xfrm>
                <a:off x="6727931" y="5508775"/>
                <a:ext cx="225360" cy="83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EE3943D-DE0B-485B-BB38-D9D344790D6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709931" y="5491135"/>
                  <a:ext cx="261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E6CCFCF-67AD-48ED-8034-885192E10C28}"/>
                    </a:ext>
                  </a:extLst>
                </p14:cNvPr>
                <p14:cNvContentPartPr/>
                <p14:nvPr/>
              </p14:nvContentPartPr>
              <p14:xfrm>
                <a:off x="6691931" y="5531455"/>
                <a:ext cx="63360" cy="83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E6CCFCF-67AD-48ED-8034-885192E10C2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73931" y="5513455"/>
                  <a:ext cx="99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C3A2713-E01A-4D42-97A4-CBC7030B1AB1}"/>
                    </a:ext>
                  </a:extLst>
                </p14:cNvPr>
                <p14:cNvContentPartPr/>
                <p14:nvPr/>
              </p14:nvContentPartPr>
              <p14:xfrm>
                <a:off x="7010891" y="5601295"/>
                <a:ext cx="769680" cy="290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C3A2713-E01A-4D42-97A4-CBC7030B1AB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992891" y="5583655"/>
                  <a:ext cx="805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466DC00-E864-45B3-9ED5-8D3016F50BEB}"/>
                    </a:ext>
                  </a:extLst>
                </p14:cNvPr>
                <p14:cNvContentPartPr/>
                <p14:nvPr/>
              </p14:nvContentPartPr>
              <p14:xfrm>
                <a:off x="6977771" y="5607055"/>
                <a:ext cx="167760" cy="46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466DC00-E864-45B3-9ED5-8D3016F50BE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60131" y="5589415"/>
                  <a:ext cx="20340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315589DF-FCA6-4AF3-A506-70D0F42ACBC2}"/>
              </a:ext>
            </a:extLst>
          </p:cNvPr>
          <p:cNvGrpSpPr/>
          <p:nvPr/>
        </p:nvGrpSpPr>
        <p:grpSpPr>
          <a:xfrm>
            <a:off x="7855811" y="5776255"/>
            <a:ext cx="462960" cy="419760"/>
            <a:chOff x="7855811" y="5776255"/>
            <a:chExt cx="46296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110BD6B-E401-4672-BD3C-D934212AF261}"/>
                    </a:ext>
                  </a:extLst>
                </p14:cNvPr>
                <p14:cNvContentPartPr/>
                <p14:nvPr/>
              </p14:nvContentPartPr>
              <p14:xfrm>
                <a:off x="7855811" y="5776255"/>
                <a:ext cx="196560" cy="254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110BD6B-E401-4672-BD3C-D934212AF26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837811" y="5758255"/>
                  <a:ext cx="2322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C7CD5C3-8CC5-49C9-BEF8-906589D7F27D}"/>
                    </a:ext>
                  </a:extLst>
                </p14:cNvPr>
                <p14:cNvContentPartPr/>
                <p14:nvPr/>
              </p14:nvContentPartPr>
              <p14:xfrm>
                <a:off x="8081891" y="5821615"/>
                <a:ext cx="119160" cy="244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C7CD5C3-8CC5-49C9-BEF8-906589D7F27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63891" y="5803975"/>
                  <a:ext cx="1548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C0A5EB3-8298-4D2B-A56D-660249293F39}"/>
                    </a:ext>
                  </a:extLst>
                </p14:cNvPr>
                <p14:cNvContentPartPr/>
                <p14:nvPr/>
              </p14:nvContentPartPr>
              <p14:xfrm>
                <a:off x="8116451" y="5813695"/>
                <a:ext cx="164520" cy="11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C0A5EB3-8298-4D2B-A56D-660249293F3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98451" y="5796055"/>
                  <a:ext cx="200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E9ADA84-1A68-410B-83FD-8A4DD9281576}"/>
                    </a:ext>
                  </a:extLst>
                </p14:cNvPr>
                <p14:cNvContentPartPr/>
                <p14:nvPr/>
              </p14:nvContentPartPr>
              <p14:xfrm>
                <a:off x="8301491" y="6056695"/>
                <a:ext cx="17280" cy="70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E9ADA84-1A68-410B-83FD-8A4DD928157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283491" y="6038695"/>
                  <a:ext cx="52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BC40A58-677B-4ECD-BCFE-92AB4C1F4313}"/>
                    </a:ext>
                  </a:extLst>
                </p14:cNvPr>
                <p14:cNvContentPartPr/>
                <p14:nvPr/>
              </p14:nvContentPartPr>
              <p14:xfrm>
                <a:off x="8249651" y="6074335"/>
                <a:ext cx="65880" cy="121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BC40A58-677B-4ECD-BCFE-92AB4C1F431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31651" y="6056695"/>
                  <a:ext cx="1015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1E71936E-8A4F-42EC-AC1A-D7F0795E9D5B}"/>
              </a:ext>
            </a:extLst>
          </p:cNvPr>
          <p:cNvGrpSpPr/>
          <p:nvPr/>
        </p:nvGrpSpPr>
        <p:grpSpPr>
          <a:xfrm>
            <a:off x="1793051" y="5625055"/>
            <a:ext cx="3154680" cy="686880"/>
            <a:chOff x="1793051" y="5625055"/>
            <a:chExt cx="315468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61470C4-6664-4668-95B2-4BC8EBFED0A7}"/>
                    </a:ext>
                  </a:extLst>
                </p14:cNvPr>
                <p14:cNvContentPartPr/>
                <p14:nvPr/>
              </p14:nvContentPartPr>
              <p14:xfrm>
                <a:off x="1793051" y="5873815"/>
                <a:ext cx="154080" cy="284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61470C4-6664-4668-95B2-4BC8EBFED0A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775411" y="5855815"/>
                  <a:ext cx="189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9EC6028-53B4-4CA0-8B1C-C094577ED67C}"/>
                    </a:ext>
                  </a:extLst>
                </p14:cNvPr>
                <p14:cNvContentPartPr/>
                <p14:nvPr/>
              </p14:nvContentPartPr>
              <p14:xfrm>
                <a:off x="1826531" y="5980735"/>
                <a:ext cx="123120" cy="24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9EC6028-53B4-4CA0-8B1C-C094577ED67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808531" y="5962735"/>
                  <a:ext cx="158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0EB7035-9FD5-4229-8BAE-B8399455BA5E}"/>
                    </a:ext>
                  </a:extLst>
                </p14:cNvPr>
                <p14:cNvContentPartPr/>
                <p14:nvPr/>
              </p14:nvContentPartPr>
              <p14:xfrm>
                <a:off x="2158811" y="5780935"/>
                <a:ext cx="28440" cy="286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0EB7035-9FD5-4229-8BAE-B8399455BA5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141171" y="5763295"/>
                  <a:ext cx="640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C0B3561-E69B-425C-9586-3524B285086F}"/>
                    </a:ext>
                  </a:extLst>
                </p14:cNvPr>
                <p14:cNvContentPartPr/>
                <p14:nvPr/>
              </p14:nvContentPartPr>
              <p14:xfrm>
                <a:off x="2151611" y="5784895"/>
                <a:ext cx="181080" cy="286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C0B3561-E69B-425C-9586-3524B285086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133611" y="5766895"/>
                  <a:ext cx="2167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8204AAA-ACF4-4365-97F2-7F249419FE98}"/>
                    </a:ext>
                  </a:extLst>
                </p14:cNvPr>
                <p14:cNvContentPartPr/>
                <p14:nvPr/>
              </p14:nvContentPartPr>
              <p14:xfrm>
                <a:off x="2369411" y="6068935"/>
                <a:ext cx="55800" cy="518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8204AAA-ACF4-4365-97F2-7F249419FE9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351411" y="6050935"/>
                  <a:ext cx="91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DB462D3-3CED-46D9-9040-F85D0B21E674}"/>
                    </a:ext>
                  </a:extLst>
                </p14:cNvPr>
                <p14:cNvContentPartPr/>
                <p14:nvPr/>
              </p14:nvContentPartPr>
              <p14:xfrm>
                <a:off x="2407571" y="5971735"/>
                <a:ext cx="5760" cy="147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DB462D3-3CED-46D9-9040-F85D0B21E67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389571" y="5954095"/>
                  <a:ext cx="41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72907D8-A94C-4F0B-8D84-D0D13CDA234E}"/>
                    </a:ext>
                  </a:extLst>
                </p14:cNvPr>
                <p14:cNvContentPartPr/>
                <p14:nvPr/>
              </p14:nvContentPartPr>
              <p14:xfrm>
                <a:off x="2842811" y="5796775"/>
                <a:ext cx="113040" cy="234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72907D8-A94C-4F0B-8D84-D0D13CDA234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825171" y="5779135"/>
                  <a:ext cx="148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503388A-01A2-4363-98D6-8114D4254718}"/>
                    </a:ext>
                  </a:extLst>
                </p14:cNvPr>
                <p14:cNvContentPartPr/>
                <p14:nvPr/>
              </p14:nvContentPartPr>
              <p14:xfrm>
                <a:off x="2830211" y="5807935"/>
                <a:ext cx="191880" cy="8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503388A-01A2-4363-98D6-8114D425471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812211" y="5789935"/>
                  <a:ext cx="227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2D0F3A6-CEAA-4849-B31F-EFD1027DA58D}"/>
                    </a:ext>
                  </a:extLst>
                </p14:cNvPr>
                <p14:cNvContentPartPr/>
                <p14:nvPr/>
              </p14:nvContentPartPr>
              <p14:xfrm>
                <a:off x="3022091" y="6061735"/>
                <a:ext cx="56520" cy="57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2D0F3A6-CEAA-4849-B31F-EFD1027DA58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04451" y="6044095"/>
                  <a:ext cx="92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69F8767-E162-420C-B014-8A7C8F1FEBF2}"/>
                    </a:ext>
                  </a:extLst>
                </p14:cNvPr>
                <p14:cNvContentPartPr/>
                <p14:nvPr/>
              </p14:nvContentPartPr>
              <p14:xfrm>
                <a:off x="3129371" y="5746735"/>
                <a:ext cx="142560" cy="328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69F8767-E162-420C-B014-8A7C8F1FEBF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11371" y="5729095"/>
                  <a:ext cx="1782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25EBEE1-A6B3-4F3D-B109-C513C8C16726}"/>
                    </a:ext>
                  </a:extLst>
                </p14:cNvPr>
                <p14:cNvContentPartPr/>
                <p14:nvPr/>
              </p14:nvContentPartPr>
              <p14:xfrm>
                <a:off x="3249251" y="5877415"/>
                <a:ext cx="93960" cy="141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25EBEE1-A6B3-4F3D-B109-C513C8C1672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231611" y="5859415"/>
                  <a:ext cx="129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9F85797-F12E-4548-83B1-D77FCFADE6ED}"/>
                    </a:ext>
                  </a:extLst>
                </p14:cNvPr>
                <p14:cNvContentPartPr/>
                <p14:nvPr/>
              </p14:nvContentPartPr>
              <p14:xfrm>
                <a:off x="3396851" y="5797855"/>
                <a:ext cx="124920" cy="321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9F85797-F12E-4548-83B1-D77FCFADE6E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378851" y="5779855"/>
                  <a:ext cx="1605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54C50B9-5A06-49F5-AFDB-2D34A7E55FC4}"/>
                    </a:ext>
                  </a:extLst>
                </p14:cNvPr>
                <p14:cNvContentPartPr/>
                <p14:nvPr/>
              </p14:nvContentPartPr>
              <p14:xfrm>
                <a:off x="3608891" y="5770135"/>
                <a:ext cx="106560" cy="345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54C50B9-5A06-49F5-AFDB-2D34A7E55FC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90891" y="5752135"/>
                  <a:ext cx="1422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2F6B258-8A3F-4ABF-98AB-BB8388D1B4AF}"/>
                    </a:ext>
                  </a:extLst>
                </p14:cNvPr>
                <p14:cNvContentPartPr/>
                <p14:nvPr/>
              </p14:nvContentPartPr>
              <p14:xfrm>
                <a:off x="3737051" y="5977495"/>
                <a:ext cx="77760" cy="6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2F6B258-8A3F-4ABF-98AB-BB8388D1B4A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719411" y="5959855"/>
                  <a:ext cx="113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C82E2E1-ADB9-4854-A84A-AABBF33E5FDC}"/>
                    </a:ext>
                  </a:extLst>
                </p14:cNvPr>
                <p14:cNvContentPartPr/>
                <p14:nvPr/>
              </p14:nvContentPartPr>
              <p14:xfrm>
                <a:off x="3890771" y="5833135"/>
                <a:ext cx="166680" cy="233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C82E2E1-ADB9-4854-A84A-AABBF33E5FD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872771" y="5815135"/>
                  <a:ext cx="202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BB22E6C-3446-4320-9F35-DCC524DBC24E}"/>
                    </a:ext>
                  </a:extLst>
                </p14:cNvPr>
                <p14:cNvContentPartPr/>
                <p14:nvPr/>
              </p14:nvContentPartPr>
              <p14:xfrm>
                <a:off x="4154651" y="5802535"/>
                <a:ext cx="135000" cy="258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BB22E6C-3446-4320-9F35-DCC524DBC24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136651" y="5784535"/>
                  <a:ext cx="1706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BB842CF-2721-41C1-94D6-DC08BD3A0651}"/>
                    </a:ext>
                  </a:extLst>
                </p14:cNvPr>
                <p14:cNvContentPartPr/>
                <p14:nvPr/>
              </p14:nvContentPartPr>
              <p14:xfrm>
                <a:off x="4140971" y="5806855"/>
                <a:ext cx="166680" cy="23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BB842CF-2721-41C1-94D6-DC08BD3A065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122971" y="5788855"/>
                  <a:ext cx="202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FE7DF58-5714-4456-9CD2-58ED17D499B8}"/>
                    </a:ext>
                  </a:extLst>
                </p14:cNvPr>
                <p14:cNvContentPartPr/>
                <p14:nvPr/>
              </p14:nvContentPartPr>
              <p14:xfrm>
                <a:off x="4382891" y="5722255"/>
                <a:ext cx="103320" cy="108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FE7DF58-5714-4456-9CD2-58ED17D499B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64891" y="5704255"/>
                  <a:ext cx="138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5BBF23A-2EED-4327-B7F2-43A58A02EBFD}"/>
                    </a:ext>
                  </a:extLst>
                </p14:cNvPr>
                <p14:cNvContentPartPr/>
                <p14:nvPr/>
              </p14:nvContentPartPr>
              <p14:xfrm>
                <a:off x="4590611" y="5699935"/>
                <a:ext cx="179280" cy="542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5BBF23A-2EED-4327-B7F2-43A58A02EBF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72611" y="5682295"/>
                  <a:ext cx="21492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64FCEFB-8046-4FC3-BE9C-02052CD702C8}"/>
                    </a:ext>
                  </a:extLst>
                </p14:cNvPr>
                <p14:cNvContentPartPr/>
                <p14:nvPr/>
              </p14:nvContentPartPr>
              <p14:xfrm>
                <a:off x="4778171" y="5625055"/>
                <a:ext cx="169560" cy="655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64FCEFB-8046-4FC3-BE9C-02052CD702C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60171" y="5607415"/>
                  <a:ext cx="20520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F3EE8D2-55D8-47A5-A6A0-6A50B646C14A}"/>
                    </a:ext>
                  </a:extLst>
                </p14:cNvPr>
                <p14:cNvContentPartPr/>
                <p14:nvPr/>
              </p14:nvContentPartPr>
              <p14:xfrm>
                <a:off x="2643731" y="5665735"/>
                <a:ext cx="269640" cy="6462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F3EE8D2-55D8-47A5-A6A0-6A50B646C14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625731" y="5648095"/>
                  <a:ext cx="305280" cy="68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C20F68CF-7B39-4564-9916-74136552C05B}"/>
              </a:ext>
            </a:extLst>
          </p:cNvPr>
          <p:cNvGrpSpPr/>
          <p:nvPr/>
        </p:nvGrpSpPr>
        <p:grpSpPr>
          <a:xfrm>
            <a:off x="369971" y="6105655"/>
            <a:ext cx="2656440" cy="666720"/>
            <a:chOff x="369971" y="6105655"/>
            <a:chExt cx="265644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54512FA-4D2C-48CB-BF80-316BE57F2D19}"/>
                    </a:ext>
                  </a:extLst>
                </p14:cNvPr>
                <p14:cNvContentPartPr/>
                <p14:nvPr/>
              </p14:nvContentPartPr>
              <p14:xfrm>
                <a:off x="369971" y="6317695"/>
                <a:ext cx="1054080" cy="4546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54512FA-4D2C-48CB-BF80-316BE57F2D1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52331" y="6299695"/>
                  <a:ext cx="10897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F11683F-185A-4901-9905-F5C95FB0CEDF}"/>
                    </a:ext>
                  </a:extLst>
                </p14:cNvPr>
                <p14:cNvContentPartPr/>
                <p14:nvPr/>
              </p14:nvContentPartPr>
              <p14:xfrm>
                <a:off x="1300571" y="6459175"/>
                <a:ext cx="19080" cy="201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F11683F-185A-4901-9905-F5C95FB0CED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282931" y="6441535"/>
                  <a:ext cx="54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B98C2B6-3B90-4D04-9419-21ACDB0D152B}"/>
                    </a:ext>
                  </a:extLst>
                </p14:cNvPr>
                <p14:cNvContentPartPr/>
                <p14:nvPr/>
              </p14:nvContentPartPr>
              <p14:xfrm>
                <a:off x="1527731" y="6447655"/>
                <a:ext cx="1330200" cy="3103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B98C2B6-3B90-4D04-9419-21ACDB0D152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509731" y="6430015"/>
                  <a:ext cx="13658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8D3FA97-3D1D-4C64-9AE2-4B08DD57E59F}"/>
                    </a:ext>
                  </a:extLst>
                </p14:cNvPr>
                <p14:cNvContentPartPr/>
                <p14:nvPr/>
              </p14:nvContentPartPr>
              <p14:xfrm>
                <a:off x="2115251" y="6571135"/>
                <a:ext cx="219960" cy="104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8D3FA97-3D1D-4C64-9AE2-4B08DD57E59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097611" y="6553495"/>
                  <a:ext cx="255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268EB93-17CC-4807-B7CA-CD9433D40DDC}"/>
                    </a:ext>
                  </a:extLst>
                </p14:cNvPr>
                <p14:cNvContentPartPr/>
                <p14:nvPr/>
              </p14:nvContentPartPr>
              <p14:xfrm>
                <a:off x="2042891" y="6494095"/>
                <a:ext cx="19080" cy="23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268EB93-17CC-4807-B7CA-CD9433D40DD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025251" y="6476455"/>
                  <a:ext cx="54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6A5C53E-2E76-424E-B6F5-757538FC7641}"/>
                    </a:ext>
                  </a:extLst>
                </p14:cNvPr>
                <p14:cNvContentPartPr/>
                <p14:nvPr/>
              </p14:nvContentPartPr>
              <p14:xfrm>
                <a:off x="2181851" y="6105655"/>
                <a:ext cx="844560" cy="605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6A5C53E-2E76-424E-B6F5-757538FC764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163851" y="6088015"/>
                  <a:ext cx="880200" cy="64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1293B62-8B14-4626-ADB6-FCF716330D38}"/>
              </a:ext>
            </a:extLst>
          </p:cNvPr>
          <p:cNvGrpSpPr/>
          <p:nvPr/>
        </p:nvGrpSpPr>
        <p:grpSpPr>
          <a:xfrm>
            <a:off x="6031691" y="3935935"/>
            <a:ext cx="2673000" cy="1491840"/>
            <a:chOff x="6031691" y="3935935"/>
            <a:chExt cx="2673000" cy="14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51A8C13-2A63-496D-877D-C03321E42399}"/>
                    </a:ext>
                  </a:extLst>
                </p14:cNvPr>
                <p14:cNvContentPartPr/>
                <p14:nvPr/>
              </p14:nvContentPartPr>
              <p14:xfrm>
                <a:off x="6031691" y="4761055"/>
                <a:ext cx="1239120" cy="666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51A8C13-2A63-496D-877D-C03321E4239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014051" y="4743055"/>
                  <a:ext cx="127476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68025F1-B173-4304-A21D-DF903AB87CC8}"/>
                    </a:ext>
                  </a:extLst>
                </p14:cNvPr>
                <p14:cNvContentPartPr/>
                <p14:nvPr/>
              </p14:nvContentPartPr>
              <p14:xfrm>
                <a:off x="7293131" y="3935935"/>
                <a:ext cx="1411560" cy="833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68025F1-B173-4304-A21D-DF903AB87CC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275491" y="3917935"/>
                  <a:ext cx="1447200" cy="86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2D06DB8-E2B1-42FC-98AA-F6659EB25E47}"/>
                    </a:ext>
                  </a:extLst>
                </p14:cNvPr>
                <p14:cNvContentPartPr/>
                <p14:nvPr/>
              </p14:nvContentPartPr>
              <p14:xfrm>
                <a:off x="6931331" y="4790215"/>
                <a:ext cx="359640" cy="604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2D06DB8-E2B1-42FC-98AA-F6659EB25E4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913691" y="4772215"/>
                  <a:ext cx="39528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B731108-424B-4441-B3F4-CB66388528E9}"/>
                    </a:ext>
                  </a:extLst>
                </p14:cNvPr>
                <p14:cNvContentPartPr/>
                <p14:nvPr/>
              </p14:nvContentPartPr>
              <p14:xfrm>
                <a:off x="7040771" y="4828015"/>
                <a:ext cx="46440" cy="65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B731108-424B-4441-B3F4-CB66388528E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023131" y="4810375"/>
                  <a:ext cx="82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0265059-458B-435C-BF9F-F92AEBC2B42F}"/>
                    </a:ext>
                  </a:extLst>
                </p14:cNvPr>
                <p14:cNvContentPartPr/>
                <p14:nvPr/>
              </p14:nvContentPartPr>
              <p14:xfrm>
                <a:off x="6961931" y="4983895"/>
                <a:ext cx="32040" cy="102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0265059-458B-435C-BF9F-F92AEBC2B42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944291" y="4966255"/>
                  <a:ext cx="67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BDAB31F-1A69-4C78-B852-B31CC5E493AC}"/>
                    </a:ext>
                  </a:extLst>
                </p14:cNvPr>
                <p14:cNvContentPartPr/>
                <p14:nvPr/>
              </p14:nvContentPartPr>
              <p14:xfrm>
                <a:off x="6865811" y="5177575"/>
                <a:ext cx="47520" cy="87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BDAB31F-1A69-4C78-B852-B31CC5E493A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847811" y="5159935"/>
                  <a:ext cx="83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7F69768-BED4-4C2D-818F-810809D09CDF}"/>
                    </a:ext>
                  </a:extLst>
                </p14:cNvPr>
                <p14:cNvContentPartPr/>
                <p14:nvPr/>
              </p14:nvContentPartPr>
              <p14:xfrm>
                <a:off x="6739091" y="5334535"/>
                <a:ext cx="62280" cy="54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7F69768-BED4-4C2D-818F-810809D09CD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721451" y="5316895"/>
                  <a:ext cx="97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1993F5F-8EFE-425E-A1B2-A391A10BB75B}"/>
                    </a:ext>
                  </a:extLst>
                </p14:cNvPr>
                <p14:cNvContentPartPr/>
                <p14:nvPr/>
              </p14:nvContentPartPr>
              <p14:xfrm>
                <a:off x="6941771" y="5346775"/>
                <a:ext cx="47520" cy="63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1993F5F-8EFE-425E-A1B2-A391A10BB75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923771" y="5328775"/>
                  <a:ext cx="8316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C63D8587-E546-4272-83CF-DD3A6A2FE884}"/>
                  </a:ext>
                </a:extLst>
              </p14:cNvPr>
              <p14:cNvContentPartPr/>
              <p14:nvPr/>
            </p14:nvContentPartPr>
            <p14:xfrm>
              <a:off x="6952211" y="5327335"/>
              <a:ext cx="40680" cy="6948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C63D8587-E546-4272-83CF-DD3A6A2FE88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6934571" y="5309695"/>
                <a:ext cx="7632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6E6B193F-9DB3-4EBC-A7BF-695FFEDAE546}"/>
              </a:ext>
            </a:extLst>
          </p:cNvPr>
          <p:cNvGrpSpPr/>
          <p:nvPr/>
        </p:nvGrpSpPr>
        <p:grpSpPr>
          <a:xfrm>
            <a:off x="7074251" y="4790575"/>
            <a:ext cx="1508040" cy="509040"/>
            <a:chOff x="7074251" y="4790575"/>
            <a:chExt cx="150804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E7A724A-7B1B-426E-A7F4-807DAEBA8002}"/>
                    </a:ext>
                  </a:extLst>
                </p14:cNvPr>
                <p14:cNvContentPartPr/>
                <p14:nvPr/>
              </p14:nvContentPartPr>
              <p14:xfrm>
                <a:off x="7100891" y="5109895"/>
                <a:ext cx="556560" cy="187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E7A724A-7B1B-426E-A7F4-807DAEBA800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083251" y="5091895"/>
                  <a:ext cx="592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F8CBF44-E149-4E26-9D7E-14AC44BB9F14}"/>
                    </a:ext>
                  </a:extLst>
                </p14:cNvPr>
                <p14:cNvContentPartPr/>
                <p14:nvPr/>
              </p14:nvContentPartPr>
              <p14:xfrm>
                <a:off x="7074251" y="5218255"/>
                <a:ext cx="152280" cy="81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F8CBF44-E149-4E26-9D7E-14AC44BB9F1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056251" y="5200615"/>
                  <a:ext cx="187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DB3BF73-1D26-45A2-8D95-1F58957A8F4B}"/>
                    </a:ext>
                  </a:extLst>
                </p14:cNvPr>
                <p14:cNvContentPartPr/>
                <p14:nvPr/>
              </p14:nvContentPartPr>
              <p14:xfrm>
                <a:off x="7785611" y="4871575"/>
                <a:ext cx="159840" cy="2444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DB3BF73-1D26-45A2-8D95-1F58957A8F4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767971" y="4853935"/>
                  <a:ext cx="1954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AA855B2-3F60-41C7-8574-334E08C263CC}"/>
                    </a:ext>
                  </a:extLst>
                </p14:cNvPr>
                <p14:cNvContentPartPr/>
                <p14:nvPr/>
              </p14:nvContentPartPr>
              <p14:xfrm>
                <a:off x="7812611" y="4843135"/>
                <a:ext cx="233280" cy="860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AA855B2-3F60-41C7-8574-334E08C263C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794611" y="4825495"/>
                  <a:ext cx="268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15A174E-D036-49AE-9F9C-9A55B68E7824}"/>
                    </a:ext>
                  </a:extLst>
                </p14:cNvPr>
                <p14:cNvContentPartPr/>
                <p14:nvPr/>
              </p14:nvContentPartPr>
              <p14:xfrm>
                <a:off x="8066051" y="5041135"/>
                <a:ext cx="16920" cy="95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15A174E-D036-49AE-9F9C-9A55B68E782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048051" y="5023495"/>
                  <a:ext cx="52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E167136-FE71-4D91-998A-A02A8FF55365}"/>
                    </a:ext>
                  </a:extLst>
                </p14:cNvPr>
                <p14:cNvContentPartPr/>
                <p14:nvPr/>
              </p14:nvContentPartPr>
              <p14:xfrm>
                <a:off x="8186291" y="4813615"/>
                <a:ext cx="110880" cy="2534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E167136-FE71-4D91-998A-A02A8FF5536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168291" y="4795975"/>
                  <a:ext cx="1465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0BE1695-B3B9-489E-9984-9943597DC70D}"/>
                    </a:ext>
                  </a:extLst>
                </p14:cNvPr>
                <p14:cNvContentPartPr/>
                <p14:nvPr/>
              </p14:nvContentPartPr>
              <p14:xfrm>
                <a:off x="8361251" y="4894975"/>
                <a:ext cx="61920" cy="1288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0BE1695-B3B9-489E-9984-9943597DC70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343251" y="4877335"/>
                  <a:ext cx="97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275F72E-4ED2-4D87-BDE1-59F168C8FE26}"/>
                    </a:ext>
                  </a:extLst>
                </p14:cNvPr>
                <p14:cNvContentPartPr/>
                <p14:nvPr/>
              </p14:nvContentPartPr>
              <p14:xfrm>
                <a:off x="8457731" y="4790575"/>
                <a:ext cx="124560" cy="301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275F72E-4ED2-4D87-BDE1-59F168C8FE2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440091" y="4772935"/>
                  <a:ext cx="160200" cy="33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46868AB-7435-4C96-89EE-8C19321D94E8}"/>
                  </a:ext>
                </a:extLst>
              </p14:cNvPr>
              <p14:cNvContentPartPr/>
              <p14:nvPr/>
            </p14:nvContentPartPr>
            <p14:xfrm>
              <a:off x="10632491" y="5378095"/>
              <a:ext cx="7920" cy="14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46868AB-7435-4C96-89EE-8C19321D94E8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0614491" y="5360455"/>
                <a:ext cx="435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E2FA460-A897-427D-BCB7-52C7DAC89C12}"/>
                  </a:ext>
                </a:extLst>
              </p14:cNvPr>
              <p14:cNvContentPartPr/>
              <p14:nvPr/>
            </p14:nvContentPartPr>
            <p14:xfrm>
              <a:off x="1300571" y="1240255"/>
              <a:ext cx="1847880" cy="252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E2FA460-A897-427D-BCB7-52C7DAC89C12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282931" y="1222615"/>
                <a:ext cx="18835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CDC12E17-C634-44CD-9384-5C085440F75C}"/>
                  </a:ext>
                </a:extLst>
              </p14:cNvPr>
              <p14:cNvContentPartPr/>
              <p14:nvPr/>
            </p14:nvContentPartPr>
            <p14:xfrm>
              <a:off x="3451211" y="1227295"/>
              <a:ext cx="1462680" cy="2221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CDC12E17-C634-44CD-9384-5C085440F75C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3433211" y="1209295"/>
                <a:ext cx="149832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9D411203-3F1D-4372-8F16-AEAE3A616810}"/>
                  </a:ext>
                </a:extLst>
              </p14:cNvPr>
              <p14:cNvContentPartPr/>
              <p14:nvPr/>
            </p14:nvContentPartPr>
            <p14:xfrm>
              <a:off x="2110931" y="4498615"/>
              <a:ext cx="468000" cy="7671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9D411203-3F1D-4372-8F16-AEAE3A616810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2056931" y="4390975"/>
                <a:ext cx="575640" cy="9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BDD612D0-0729-41B0-89C7-3C4CD77EDED5}"/>
                  </a:ext>
                </a:extLst>
              </p14:cNvPr>
              <p14:cNvContentPartPr/>
              <p14:nvPr/>
            </p14:nvContentPartPr>
            <p14:xfrm>
              <a:off x="2136851" y="5775895"/>
              <a:ext cx="259200" cy="3452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BDD612D0-0729-41B0-89C7-3C4CD77EDED5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2082851" y="5668255"/>
                <a:ext cx="36684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96875067-9775-4E81-A7B0-8B6173D95D57}"/>
                  </a:ext>
                </a:extLst>
              </p14:cNvPr>
              <p14:cNvContentPartPr/>
              <p14:nvPr/>
            </p14:nvContentPartPr>
            <p14:xfrm>
              <a:off x="2859371" y="4601935"/>
              <a:ext cx="545400" cy="4258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96875067-9775-4E81-A7B0-8B6173D95D57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2805731" y="4494295"/>
                <a:ext cx="65304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905DD134-DC8F-433B-9E50-0E883DF1E17B}"/>
                  </a:ext>
                </a:extLst>
              </p14:cNvPr>
              <p14:cNvContentPartPr/>
              <p14:nvPr/>
            </p14:nvContentPartPr>
            <p14:xfrm>
              <a:off x="2880971" y="4592215"/>
              <a:ext cx="542880" cy="9288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905DD134-DC8F-433B-9E50-0E883DF1E17B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2827331" y="4484215"/>
                <a:ext cx="65052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FA49FA0E-B40D-410C-B097-78CC78815583}"/>
                  </a:ext>
                </a:extLst>
              </p14:cNvPr>
              <p14:cNvContentPartPr/>
              <p14:nvPr/>
            </p14:nvContentPartPr>
            <p14:xfrm>
              <a:off x="2841371" y="5051575"/>
              <a:ext cx="513720" cy="6048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FA49FA0E-B40D-410C-B097-78CC78815583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2787731" y="4943935"/>
                <a:ext cx="62136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A64B7332-A0C0-447B-9375-D6B8D80635FD}"/>
              </a:ext>
            </a:extLst>
          </p:cNvPr>
          <p:cNvGrpSpPr/>
          <p:nvPr/>
        </p:nvGrpSpPr>
        <p:grpSpPr>
          <a:xfrm>
            <a:off x="8954171" y="1493749"/>
            <a:ext cx="2295720" cy="420120"/>
            <a:chOff x="8954171" y="1493749"/>
            <a:chExt cx="2295720" cy="42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14B962D-AEA7-4BD7-9E83-C5FFF88A941F}"/>
                    </a:ext>
                  </a:extLst>
                </p14:cNvPr>
                <p14:cNvContentPartPr/>
                <p14:nvPr/>
              </p14:nvContentPartPr>
              <p14:xfrm>
                <a:off x="8954171" y="1544509"/>
                <a:ext cx="1743480" cy="3693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14B962D-AEA7-4BD7-9E83-C5FFF88A941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36171" y="1526509"/>
                  <a:ext cx="17791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6099A8F-E7F2-4E92-ADE8-CB602CA24E7F}"/>
                    </a:ext>
                  </a:extLst>
                </p14:cNvPr>
                <p14:cNvContentPartPr/>
                <p14:nvPr/>
              </p14:nvContentPartPr>
              <p14:xfrm>
                <a:off x="10131731" y="1719469"/>
                <a:ext cx="271800" cy="399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6099A8F-E7F2-4E92-ADE8-CB602CA24E7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113731" y="1701469"/>
                  <a:ext cx="307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9BE78A5-8A3B-4E15-89BC-290FA357A8F1}"/>
                    </a:ext>
                  </a:extLst>
                </p14:cNvPr>
                <p14:cNvContentPartPr/>
                <p14:nvPr/>
              </p14:nvContentPartPr>
              <p14:xfrm>
                <a:off x="10859291" y="1493749"/>
                <a:ext cx="382320" cy="377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9BE78A5-8A3B-4E15-89BC-290FA357A8F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841291" y="1475749"/>
                  <a:ext cx="4179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8297FF6-55DB-4DA9-AE2C-3ACE5DE73B1C}"/>
                    </a:ext>
                  </a:extLst>
                </p14:cNvPr>
                <p14:cNvContentPartPr/>
                <p14:nvPr/>
              </p14:nvContentPartPr>
              <p14:xfrm>
                <a:off x="10956131" y="1600309"/>
                <a:ext cx="293760" cy="74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8297FF6-55DB-4DA9-AE2C-3ACE5DE73B1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938491" y="1582669"/>
                  <a:ext cx="32940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A58B43E-D80D-4C2B-A880-BA97D854DB73}"/>
              </a:ext>
            </a:extLst>
          </p:cNvPr>
          <p:cNvGrpSpPr/>
          <p:nvPr/>
        </p:nvGrpSpPr>
        <p:grpSpPr>
          <a:xfrm>
            <a:off x="4338971" y="6031909"/>
            <a:ext cx="403200" cy="213480"/>
            <a:chOff x="4338971" y="6031909"/>
            <a:chExt cx="40320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4544D38-6D25-478C-85EF-E6D134A74D69}"/>
                    </a:ext>
                  </a:extLst>
                </p14:cNvPr>
                <p14:cNvContentPartPr/>
                <p14:nvPr/>
              </p14:nvContentPartPr>
              <p14:xfrm>
                <a:off x="4387931" y="6063589"/>
                <a:ext cx="11880" cy="133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4544D38-6D25-478C-85EF-E6D134A74D6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369931" y="6045589"/>
                  <a:ext cx="47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D0ACC66-A2BF-4A21-82E1-E5EF26396FBA}"/>
                    </a:ext>
                  </a:extLst>
                </p14:cNvPr>
                <p14:cNvContentPartPr/>
                <p14:nvPr/>
              </p14:nvContentPartPr>
              <p14:xfrm>
                <a:off x="4338971" y="6050269"/>
                <a:ext cx="137880" cy="32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D0ACC66-A2BF-4A21-82E1-E5EF26396FB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320971" y="6032269"/>
                  <a:ext cx="173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B39726-03A5-4A1C-88C5-3224823D2CE2}"/>
                    </a:ext>
                  </a:extLst>
                </p14:cNvPr>
                <p14:cNvContentPartPr/>
                <p14:nvPr/>
              </p14:nvContentPartPr>
              <p14:xfrm>
                <a:off x="4509251" y="6050269"/>
                <a:ext cx="21600" cy="192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B39726-03A5-4A1C-88C5-3224823D2CE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491251" y="6032269"/>
                  <a:ext cx="57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4D71B79-EC53-4162-B5E0-D37A44F291B0}"/>
                    </a:ext>
                  </a:extLst>
                </p14:cNvPr>
                <p14:cNvContentPartPr/>
                <p14:nvPr/>
              </p14:nvContentPartPr>
              <p14:xfrm>
                <a:off x="4565051" y="6031909"/>
                <a:ext cx="8640" cy="201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4D71B79-EC53-4162-B5E0-D37A44F291B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547051" y="6014269"/>
                  <a:ext cx="44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F17763E-FF70-41AA-8395-98A3F2336EFB}"/>
                    </a:ext>
                  </a:extLst>
                </p14:cNvPr>
                <p14:cNvContentPartPr/>
                <p14:nvPr/>
              </p14:nvContentPartPr>
              <p14:xfrm>
                <a:off x="4538771" y="6133429"/>
                <a:ext cx="18720" cy="27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F17763E-FF70-41AA-8395-98A3F2336EF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520771" y="6115789"/>
                  <a:ext cx="54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AB2736-480E-4CD3-AD18-0FD06271EFD5}"/>
                    </a:ext>
                  </a:extLst>
                </p14:cNvPr>
                <p14:cNvContentPartPr/>
                <p14:nvPr/>
              </p14:nvContentPartPr>
              <p14:xfrm>
                <a:off x="4596371" y="6138469"/>
                <a:ext cx="145800" cy="106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AB2736-480E-4CD3-AD18-0FD06271EFD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578371" y="6120829"/>
                  <a:ext cx="181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7BB7404-8905-433D-93A1-D7CFD136350F}"/>
                    </a:ext>
                  </a:extLst>
                </p14:cNvPr>
                <p14:cNvContentPartPr/>
                <p14:nvPr/>
              </p14:nvContentPartPr>
              <p14:xfrm>
                <a:off x="4627691" y="6194629"/>
                <a:ext cx="88920" cy="22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7BB7404-8905-433D-93A1-D7CFD136350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610051" y="6176989"/>
                  <a:ext cx="12456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053367A-F498-4F63-BB8B-69A06865D206}"/>
                  </a:ext>
                </a:extLst>
              </p14:cNvPr>
              <p14:cNvContentPartPr/>
              <p14:nvPr/>
            </p14:nvContentPartPr>
            <p14:xfrm>
              <a:off x="2835611" y="5691349"/>
              <a:ext cx="1901880" cy="5320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053367A-F498-4F63-BB8B-69A06865D206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2781611" y="5583349"/>
                <a:ext cx="2009520" cy="74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959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53DEF5-84F1-4ADF-872D-E144BF9C475F}"/>
              </a:ext>
            </a:extLst>
          </p:cNvPr>
          <p:cNvGrpSpPr/>
          <p:nvPr/>
        </p:nvGrpSpPr>
        <p:grpSpPr>
          <a:xfrm>
            <a:off x="731051" y="252415"/>
            <a:ext cx="259200" cy="460800"/>
            <a:chOff x="731051" y="252415"/>
            <a:chExt cx="25920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D6E40C9-D28B-44A7-ABA6-2DBE36520E10}"/>
                    </a:ext>
                  </a:extLst>
                </p14:cNvPr>
                <p14:cNvContentPartPr/>
                <p14:nvPr/>
              </p14:nvContentPartPr>
              <p14:xfrm>
                <a:off x="731051" y="252415"/>
                <a:ext cx="92160" cy="300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D6E40C9-D28B-44A7-ABA6-2DBE36520E1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3051" y="234415"/>
                  <a:ext cx="1278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0EC7ADD-1A0C-4F33-A1BE-455543832E00}"/>
                    </a:ext>
                  </a:extLst>
                </p14:cNvPr>
                <p14:cNvContentPartPr/>
                <p14:nvPr/>
              </p14:nvContentPartPr>
              <p14:xfrm>
                <a:off x="852011" y="298135"/>
                <a:ext cx="138240" cy="415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0EC7ADD-1A0C-4F33-A1BE-455543832E0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4011" y="280495"/>
                  <a:ext cx="173880" cy="45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1D07896-16D7-42B8-A5DF-478EF89EF7E5}"/>
                  </a:ext>
                </a:extLst>
              </p14:cNvPr>
              <p14:cNvContentPartPr/>
              <p14:nvPr/>
            </p14:nvContentPartPr>
            <p14:xfrm>
              <a:off x="1493531" y="339895"/>
              <a:ext cx="1087560" cy="195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1D07896-16D7-42B8-A5DF-478EF89EF7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5891" y="322255"/>
                <a:ext cx="1123200" cy="2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0BC3FED-A2C9-4195-BB6F-85D62474A32F}"/>
              </a:ext>
            </a:extLst>
          </p:cNvPr>
          <p:cNvGrpSpPr/>
          <p:nvPr/>
        </p:nvGrpSpPr>
        <p:grpSpPr>
          <a:xfrm>
            <a:off x="2698451" y="159895"/>
            <a:ext cx="9003600" cy="536760"/>
            <a:chOff x="2698451" y="159895"/>
            <a:chExt cx="900360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1A8E733-0A5D-4632-A195-5B2FE951B744}"/>
                    </a:ext>
                  </a:extLst>
                </p14:cNvPr>
                <p14:cNvContentPartPr/>
                <p14:nvPr/>
              </p14:nvContentPartPr>
              <p14:xfrm>
                <a:off x="2698451" y="159895"/>
                <a:ext cx="1821240" cy="47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1A8E733-0A5D-4632-A195-5B2FE951B74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80451" y="142255"/>
                  <a:ext cx="185688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8A50C24-2682-4CE0-8F1F-CCA1FC2B0CB7}"/>
                    </a:ext>
                  </a:extLst>
                </p14:cNvPr>
                <p14:cNvContentPartPr/>
                <p14:nvPr/>
              </p14:nvContentPartPr>
              <p14:xfrm>
                <a:off x="4810211" y="250975"/>
                <a:ext cx="186480" cy="269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8A50C24-2682-4CE0-8F1F-CCA1FC2B0CB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92211" y="232975"/>
                  <a:ext cx="2221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E20D997-E01C-4055-B16F-F529B3543743}"/>
                    </a:ext>
                  </a:extLst>
                </p14:cNvPr>
                <p14:cNvContentPartPr/>
                <p14:nvPr/>
              </p14:nvContentPartPr>
              <p14:xfrm>
                <a:off x="5038451" y="518095"/>
                <a:ext cx="153720" cy="11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E20D997-E01C-4055-B16F-F529B35437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20811" y="500455"/>
                  <a:ext cx="189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11F73BF-E96A-4C2D-A232-3C4D3E772F97}"/>
                    </a:ext>
                  </a:extLst>
                </p14:cNvPr>
                <p14:cNvContentPartPr/>
                <p14:nvPr/>
              </p14:nvContentPartPr>
              <p14:xfrm>
                <a:off x="5615531" y="324775"/>
                <a:ext cx="181080" cy="226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11F73BF-E96A-4C2D-A232-3C4D3E772F9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97891" y="307135"/>
                  <a:ext cx="216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33691E-E3F8-481A-98E2-F899106C2748}"/>
                    </a:ext>
                  </a:extLst>
                </p14:cNvPr>
                <p14:cNvContentPartPr/>
                <p14:nvPr/>
              </p14:nvContentPartPr>
              <p14:xfrm>
                <a:off x="5769971" y="335935"/>
                <a:ext cx="211680" cy="245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33691E-E3F8-481A-98E2-F899106C27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51971" y="318295"/>
                  <a:ext cx="247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12D476-C93D-4594-BEA0-B05C15DCC9F9}"/>
                    </a:ext>
                  </a:extLst>
                </p14:cNvPr>
                <p14:cNvContentPartPr/>
                <p14:nvPr/>
              </p14:nvContentPartPr>
              <p14:xfrm>
                <a:off x="6317171" y="226135"/>
                <a:ext cx="164520" cy="331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12D476-C93D-4594-BEA0-B05C15DCC9F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99171" y="208135"/>
                  <a:ext cx="2001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028AA88-A80C-4CE5-8628-CC0ABB2ADE8A}"/>
                    </a:ext>
                  </a:extLst>
                </p14:cNvPr>
                <p14:cNvContentPartPr/>
                <p14:nvPr/>
              </p14:nvContentPartPr>
              <p14:xfrm>
                <a:off x="7832411" y="177895"/>
                <a:ext cx="1631520" cy="466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028AA88-A80C-4CE5-8628-CC0ABB2ADE8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14411" y="159895"/>
                  <a:ext cx="166716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3A99232-30F6-4708-8CAD-44E81719E700}"/>
                    </a:ext>
                  </a:extLst>
                </p14:cNvPr>
                <p14:cNvContentPartPr/>
                <p14:nvPr/>
              </p14:nvContentPartPr>
              <p14:xfrm>
                <a:off x="7950851" y="301015"/>
                <a:ext cx="16200" cy="18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3A99232-30F6-4708-8CAD-44E81719E7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32851" y="283015"/>
                  <a:ext cx="51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864EFC-9BE4-4E14-9691-6597D72C0467}"/>
                    </a:ext>
                  </a:extLst>
                </p14:cNvPr>
                <p14:cNvContentPartPr/>
                <p14:nvPr/>
              </p14:nvContentPartPr>
              <p14:xfrm>
                <a:off x="9645731" y="290215"/>
                <a:ext cx="225720" cy="406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864EFC-9BE4-4E14-9691-6597D72C04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28091" y="272575"/>
                  <a:ext cx="2613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E34E76A-9BF7-4FFD-B046-C95FF0436A49}"/>
                    </a:ext>
                  </a:extLst>
                </p14:cNvPr>
                <p14:cNvContentPartPr/>
                <p14:nvPr/>
              </p14:nvContentPartPr>
              <p14:xfrm>
                <a:off x="10063331" y="242695"/>
                <a:ext cx="782640" cy="300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E34E76A-9BF7-4FFD-B046-C95FF0436A4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45331" y="224695"/>
                  <a:ext cx="8182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AEDBEEC-9D66-4209-8C36-69B7ECAD718B}"/>
                    </a:ext>
                  </a:extLst>
                </p14:cNvPr>
                <p14:cNvContentPartPr/>
                <p14:nvPr/>
              </p14:nvContentPartPr>
              <p14:xfrm>
                <a:off x="10946411" y="194815"/>
                <a:ext cx="755640" cy="378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AEDBEEC-9D66-4209-8C36-69B7ECAD718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28411" y="177175"/>
                  <a:ext cx="7912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E2F768A-46AC-4C12-A54D-8C28F237093E}"/>
                    </a:ext>
                  </a:extLst>
                </p14:cNvPr>
                <p14:cNvContentPartPr/>
                <p14:nvPr/>
              </p14:nvContentPartPr>
              <p14:xfrm>
                <a:off x="11333411" y="316135"/>
                <a:ext cx="6840" cy="2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E2F768A-46AC-4C12-A54D-8C28F237093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315411" y="298495"/>
                  <a:ext cx="424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CF71225-5E98-44B5-BD69-123AA01D9EE3}"/>
              </a:ext>
            </a:extLst>
          </p:cNvPr>
          <p:cNvGrpSpPr/>
          <p:nvPr/>
        </p:nvGrpSpPr>
        <p:grpSpPr>
          <a:xfrm>
            <a:off x="1448891" y="614215"/>
            <a:ext cx="3277440" cy="783360"/>
            <a:chOff x="1448891" y="614215"/>
            <a:chExt cx="3277440" cy="78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2796147-B5B2-451E-AA29-99ED41EE85CF}"/>
                    </a:ext>
                  </a:extLst>
                </p14:cNvPr>
                <p14:cNvContentPartPr/>
                <p14:nvPr/>
              </p14:nvContentPartPr>
              <p14:xfrm>
                <a:off x="1448891" y="615295"/>
                <a:ext cx="1165680" cy="44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2796147-B5B2-451E-AA29-99ED41EE85C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30891" y="597295"/>
                  <a:ext cx="1201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F2E0084-3230-4E8E-8CFF-CD904A70043A}"/>
                    </a:ext>
                  </a:extLst>
                </p14:cNvPr>
                <p14:cNvContentPartPr/>
                <p14:nvPr/>
              </p14:nvContentPartPr>
              <p14:xfrm>
                <a:off x="2664971" y="614215"/>
                <a:ext cx="230760" cy="5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F2E0084-3230-4E8E-8CFF-CD904A7004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47331" y="596215"/>
                  <a:ext cx="266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5EF91E5-34D8-4F99-A479-5DED031A99B7}"/>
                    </a:ext>
                  </a:extLst>
                </p14:cNvPr>
                <p14:cNvContentPartPr/>
                <p14:nvPr/>
              </p14:nvContentPartPr>
              <p14:xfrm>
                <a:off x="3258611" y="621775"/>
                <a:ext cx="1180440" cy="23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5EF91E5-34D8-4F99-A479-5DED031A99B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40611" y="603775"/>
                  <a:ext cx="1216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4396E72-84DB-4654-B2F5-0BFC432A0FA5}"/>
                    </a:ext>
                  </a:extLst>
                </p14:cNvPr>
                <p14:cNvContentPartPr/>
                <p14:nvPr/>
              </p14:nvContentPartPr>
              <p14:xfrm>
                <a:off x="1460771" y="780535"/>
                <a:ext cx="282240" cy="231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4396E72-84DB-4654-B2F5-0BFC432A0FA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42771" y="762895"/>
                  <a:ext cx="3178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62A60CC-28D3-4D9B-AB6A-24E9CFCB2950}"/>
                    </a:ext>
                  </a:extLst>
                </p14:cNvPr>
                <p14:cNvContentPartPr/>
                <p14:nvPr/>
              </p14:nvContentPartPr>
              <p14:xfrm>
                <a:off x="1593971" y="742735"/>
                <a:ext cx="215640" cy="92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62A60CC-28D3-4D9B-AB6A-24E9CFCB295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75971" y="724735"/>
                  <a:ext cx="251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98F7C6C-5BC2-408A-8636-547DCDCEDCED}"/>
                    </a:ext>
                  </a:extLst>
                </p14:cNvPr>
                <p14:cNvContentPartPr/>
                <p14:nvPr/>
              </p14:nvContentPartPr>
              <p14:xfrm>
                <a:off x="1616291" y="811855"/>
                <a:ext cx="641520" cy="276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98F7C6C-5BC2-408A-8636-547DCDCEDCE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98651" y="793855"/>
                  <a:ext cx="6771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151A031-483A-428A-85E7-5C62264A1F72}"/>
                    </a:ext>
                  </a:extLst>
                </p14:cNvPr>
                <p14:cNvContentPartPr/>
                <p14:nvPr/>
              </p14:nvContentPartPr>
              <p14:xfrm>
                <a:off x="2118131" y="903295"/>
                <a:ext cx="160200" cy="12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151A031-483A-428A-85E7-5C62264A1F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00491" y="885295"/>
                  <a:ext cx="195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22B6D6-303E-4E54-A555-B8BE984F44CE}"/>
                    </a:ext>
                  </a:extLst>
                </p14:cNvPr>
                <p14:cNvContentPartPr/>
                <p14:nvPr/>
              </p14:nvContentPartPr>
              <p14:xfrm>
                <a:off x="2376971" y="1014535"/>
                <a:ext cx="346680" cy="91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22B6D6-303E-4E54-A555-B8BE984F44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59331" y="996535"/>
                  <a:ext cx="382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93ECEE5-DF9A-41B2-9182-ABC696824B62}"/>
                    </a:ext>
                  </a:extLst>
                </p14:cNvPr>
                <p14:cNvContentPartPr/>
                <p14:nvPr/>
              </p14:nvContentPartPr>
              <p14:xfrm>
                <a:off x="2585771" y="883495"/>
                <a:ext cx="27360" cy="48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93ECEE5-DF9A-41B2-9182-ABC696824B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67771" y="865495"/>
                  <a:ext cx="63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1F37FAF-CF5B-47F7-B6AB-5E1947743A53}"/>
                    </a:ext>
                  </a:extLst>
                </p14:cNvPr>
                <p14:cNvContentPartPr/>
                <p14:nvPr/>
              </p14:nvContentPartPr>
              <p14:xfrm>
                <a:off x="2844971" y="792775"/>
                <a:ext cx="654480" cy="325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1F37FAF-CF5B-47F7-B6AB-5E1947743A5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26971" y="775135"/>
                  <a:ext cx="6901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427F37F-A382-42D1-AC5C-F8784FB5223B}"/>
                    </a:ext>
                  </a:extLst>
                </p14:cNvPr>
                <p14:cNvContentPartPr/>
                <p14:nvPr/>
              </p14:nvContentPartPr>
              <p14:xfrm>
                <a:off x="3347171" y="903295"/>
                <a:ext cx="19080" cy="15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427F37F-A382-42D1-AC5C-F8784FB522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29531" y="885295"/>
                  <a:ext cx="54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EB5CA22-1DF6-4853-B81F-710916FC9DFB}"/>
                    </a:ext>
                  </a:extLst>
                </p14:cNvPr>
                <p14:cNvContentPartPr/>
                <p14:nvPr/>
              </p14:nvContentPartPr>
              <p14:xfrm>
                <a:off x="2891051" y="865495"/>
                <a:ext cx="331920" cy="33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EB5CA22-1DF6-4853-B81F-710916FC9D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73051" y="847495"/>
                  <a:ext cx="367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A9DEE1A-E71D-4559-9F82-01FF8E965A60}"/>
                    </a:ext>
                  </a:extLst>
                </p14:cNvPr>
                <p14:cNvContentPartPr/>
                <p14:nvPr/>
              </p14:nvContentPartPr>
              <p14:xfrm>
                <a:off x="3591251" y="808615"/>
                <a:ext cx="146520" cy="226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A9DEE1A-E71D-4559-9F82-01FF8E965A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73251" y="790975"/>
                  <a:ext cx="182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606D1C0-B94F-4186-97E5-49DE86BF8703}"/>
                    </a:ext>
                  </a:extLst>
                </p14:cNvPr>
                <p14:cNvContentPartPr/>
                <p14:nvPr/>
              </p14:nvContentPartPr>
              <p14:xfrm>
                <a:off x="3611051" y="1082575"/>
                <a:ext cx="23760" cy="31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606D1C0-B94F-4186-97E5-49DE86BF870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93411" y="1064575"/>
                  <a:ext cx="59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7C2DF4D-7500-456F-BEC9-6E9C00A16467}"/>
                    </a:ext>
                  </a:extLst>
                </p14:cNvPr>
                <p14:cNvContentPartPr/>
                <p14:nvPr/>
              </p14:nvContentPartPr>
              <p14:xfrm>
                <a:off x="3857291" y="780535"/>
                <a:ext cx="604800" cy="486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7C2DF4D-7500-456F-BEC9-6E9C00A1646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39651" y="762895"/>
                  <a:ext cx="64044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52C13E4-04A7-4E00-BA4C-921F2E5E9645}"/>
                    </a:ext>
                  </a:extLst>
                </p14:cNvPr>
                <p14:cNvContentPartPr/>
                <p14:nvPr/>
              </p14:nvContentPartPr>
              <p14:xfrm>
                <a:off x="4105331" y="869455"/>
                <a:ext cx="226800" cy="18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52C13E4-04A7-4E00-BA4C-921F2E5E964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87691" y="851815"/>
                  <a:ext cx="262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30FCD7D-524D-4EB5-B011-47E1F7C009C1}"/>
                    </a:ext>
                  </a:extLst>
                </p14:cNvPr>
                <p14:cNvContentPartPr/>
                <p14:nvPr/>
              </p14:nvContentPartPr>
              <p14:xfrm>
                <a:off x="4381451" y="1007695"/>
                <a:ext cx="91440" cy="36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30FCD7D-524D-4EB5-B011-47E1F7C009C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63451" y="990055"/>
                  <a:ext cx="127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73074C6-93DE-450C-8178-655AADA09268}"/>
                    </a:ext>
                  </a:extLst>
                </p14:cNvPr>
                <p14:cNvContentPartPr/>
                <p14:nvPr/>
              </p14:nvContentPartPr>
              <p14:xfrm>
                <a:off x="4079051" y="1122535"/>
                <a:ext cx="344160" cy="28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73074C6-93DE-450C-8178-655AADA092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61411" y="1104535"/>
                  <a:ext cx="379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82474B9-87BB-4C5F-8D11-C3428FD4046F}"/>
                    </a:ext>
                  </a:extLst>
                </p14:cNvPr>
                <p14:cNvContentPartPr/>
                <p14:nvPr/>
              </p14:nvContentPartPr>
              <p14:xfrm>
                <a:off x="4094531" y="1237015"/>
                <a:ext cx="207000" cy="123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82474B9-87BB-4C5F-8D11-C3428FD4046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76531" y="1219375"/>
                  <a:ext cx="242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26C060C-D9F7-4D03-B079-8F90B1413D09}"/>
                    </a:ext>
                  </a:extLst>
                </p14:cNvPr>
                <p14:cNvContentPartPr/>
                <p14:nvPr/>
              </p14:nvContentPartPr>
              <p14:xfrm>
                <a:off x="4099571" y="1301455"/>
                <a:ext cx="189360" cy="18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26C060C-D9F7-4D03-B079-8F90B1413D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81931" y="1283815"/>
                  <a:ext cx="225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BA55F11-EA59-450B-BDEE-B21878A84EAB}"/>
                    </a:ext>
                  </a:extLst>
                </p14:cNvPr>
                <p14:cNvContentPartPr/>
                <p14:nvPr/>
              </p14:nvContentPartPr>
              <p14:xfrm>
                <a:off x="4348331" y="1327015"/>
                <a:ext cx="96840" cy="70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BA55F11-EA59-450B-BDEE-B21878A84EA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30331" y="1309375"/>
                  <a:ext cx="132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0039FD5-0978-44DA-A2F8-C8CF8E59FF67}"/>
                    </a:ext>
                  </a:extLst>
                </p14:cNvPr>
                <p14:cNvContentPartPr/>
                <p14:nvPr/>
              </p14:nvContentPartPr>
              <p14:xfrm>
                <a:off x="4581251" y="874135"/>
                <a:ext cx="145080" cy="267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0039FD5-0978-44DA-A2F8-C8CF8E59FF6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63251" y="856495"/>
                  <a:ext cx="1807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28F2F83-66C8-436D-885A-F3E70AABC8BB}"/>
                    </a:ext>
                  </a:extLst>
                </p14:cNvPr>
                <p14:cNvContentPartPr/>
                <p14:nvPr/>
              </p14:nvContentPartPr>
              <p14:xfrm>
                <a:off x="4670171" y="1283095"/>
                <a:ext cx="28800" cy="20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28F2F83-66C8-436D-885A-F3E70AABC8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52531" y="1265455"/>
                  <a:ext cx="644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BD78158-B4A7-4146-A017-D603E25B4B51}"/>
              </a:ext>
            </a:extLst>
          </p:cNvPr>
          <p:cNvGrpSpPr/>
          <p:nvPr/>
        </p:nvGrpSpPr>
        <p:grpSpPr>
          <a:xfrm>
            <a:off x="1691171" y="1307215"/>
            <a:ext cx="1395000" cy="361080"/>
            <a:chOff x="1691171" y="1307215"/>
            <a:chExt cx="139500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5623513-3121-437A-97AC-5D64A5D83C43}"/>
                    </a:ext>
                  </a:extLst>
                </p14:cNvPr>
                <p14:cNvContentPartPr/>
                <p14:nvPr/>
              </p14:nvContentPartPr>
              <p14:xfrm>
                <a:off x="1691171" y="1343935"/>
                <a:ext cx="134640" cy="201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5623513-3121-437A-97AC-5D64A5D83C4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73171" y="1326295"/>
                  <a:ext cx="170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9338D8B-41BD-4430-B106-F2608A25514A}"/>
                    </a:ext>
                  </a:extLst>
                </p14:cNvPr>
                <p14:cNvContentPartPr/>
                <p14:nvPr/>
              </p14:nvContentPartPr>
              <p14:xfrm>
                <a:off x="1902491" y="1347175"/>
                <a:ext cx="187200" cy="222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9338D8B-41BD-4430-B106-F2608A25514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84491" y="1329175"/>
                  <a:ext cx="222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D9786FE-C3D4-45D9-847A-60748366F090}"/>
                    </a:ext>
                  </a:extLst>
                </p14:cNvPr>
                <p14:cNvContentPartPr/>
                <p14:nvPr/>
              </p14:nvContentPartPr>
              <p14:xfrm>
                <a:off x="2146571" y="1341055"/>
                <a:ext cx="160200" cy="254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D9786FE-C3D4-45D9-847A-60748366F09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28931" y="1323415"/>
                  <a:ext cx="1958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335C1F6-EC4B-481F-AA02-B18453AF4544}"/>
                    </a:ext>
                  </a:extLst>
                </p14:cNvPr>
                <p14:cNvContentPartPr/>
                <p14:nvPr/>
              </p14:nvContentPartPr>
              <p14:xfrm>
                <a:off x="2398931" y="1324135"/>
                <a:ext cx="470160" cy="258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335C1F6-EC4B-481F-AA02-B18453AF454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81291" y="1306135"/>
                  <a:ext cx="5058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08E63A8-086B-4D06-8D46-D34A16BCBAA9}"/>
                    </a:ext>
                  </a:extLst>
                </p14:cNvPr>
                <p14:cNvContentPartPr/>
                <p14:nvPr/>
              </p14:nvContentPartPr>
              <p14:xfrm>
                <a:off x="2920211" y="1307215"/>
                <a:ext cx="165960" cy="213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08E63A8-086B-4D06-8D46-D34A16BCBAA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02211" y="1289215"/>
                  <a:ext cx="201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5A1CC63-2802-4B9D-B24D-D82F7440474E}"/>
                    </a:ext>
                  </a:extLst>
                </p14:cNvPr>
                <p14:cNvContentPartPr/>
                <p14:nvPr/>
              </p14:nvContentPartPr>
              <p14:xfrm>
                <a:off x="3050171" y="1659655"/>
                <a:ext cx="14400" cy="8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5A1CC63-2802-4B9D-B24D-D82F7440474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32531" y="1641655"/>
                  <a:ext cx="500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D888D16-9718-4A1B-9144-4B7A8CD7146B}"/>
              </a:ext>
            </a:extLst>
          </p:cNvPr>
          <p:cNvGrpSpPr/>
          <p:nvPr/>
        </p:nvGrpSpPr>
        <p:grpSpPr>
          <a:xfrm>
            <a:off x="707291" y="1995535"/>
            <a:ext cx="593640" cy="332640"/>
            <a:chOff x="707291" y="1995535"/>
            <a:chExt cx="59364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5484E42-1365-49FE-9DD1-5F7FEDF71C5C}"/>
                    </a:ext>
                  </a:extLst>
                </p14:cNvPr>
                <p14:cNvContentPartPr/>
                <p14:nvPr/>
              </p14:nvContentPartPr>
              <p14:xfrm>
                <a:off x="748691" y="2054215"/>
                <a:ext cx="80280" cy="241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5484E42-1365-49FE-9DD1-5F7FEDF71C5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0691" y="2036575"/>
                  <a:ext cx="1159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B77D09D-5EBE-4BD6-8443-973401DB3133}"/>
                    </a:ext>
                  </a:extLst>
                </p14:cNvPr>
                <p14:cNvContentPartPr/>
                <p14:nvPr/>
              </p14:nvContentPartPr>
              <p14:xfrm>
                <a:off x="707291" y="1995535"/>
                <a:ext cx="263520" cy="309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B77D09D-5EBE-4BD6-8443-973401DB313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9291" y="1977535"/>
                  <a:ext cx="2991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9BC4E72-6C15-42CC-B2E0-BC5326CC9B1B}"/>
                    </a:ext>
                  </a:extLst>
                </p14:cNvPr>
                <p14:cNvContentPartPr/>
                <p14:nvPr/>
              </p14:nvContentPartPr>
              <p14:xfrm>
                <a:off x="1045691" y="2200015"/>
                <a:ext cx="255240" cy="128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9BC4E72-6C15-42CC-B2E0-BC5326CC9B1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7691" y="2182375"/>
                  <a:ext cx="2908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0642CD6-6E3C-418F-B562-4BE23ADB3223}"/>
              </a:ext>
            </a:extLst>
          </p:cNvPr>
          <p:cNvGrpSpPr/>
          <p:nvPr/>
        </p:nvGrpSpPr>
        <p:grpSpPr>
          <a:xfrm>
            <a:off x="1657331" y="1860895"/>
            <a:ext cx="2330280" cy="628200"/>
            <a:chOff x="1657331" y="1860895"/>
            <a:chExt cx="2330280" cy="6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FBCE237-C645-4801-9489-1D4D7CFA127D}"/>
                    </a:ext>
                  </a:extLst>
                </p14:cNvPr>
                <p14:cNvContentPartPr/>
                <p14:nvPr/>
              </p14:nvContentPartPr>
              <p14:xfrm>
                <a:off x="1657331" y="1860895"/>
                <a:ext cx="1150200" cy="628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FBCE237-C645-4801-9489-1D4D7CFA127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39691" y="1843255"/>
                  <a:ext cx="118584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5332510-60AE-43E0-BAE8-E1E80762FD82}"/>
                    </a:ext>
                  </a:extLst>
                </p14:cNvPr>
                <p14:cNvContentPartPr/>
                <p14:nvPr/>
              </p14:nvContentPartPr>
              <p14:xfrm>
                <a:off x="2945051" y="2170135"/>
                <a:ext cx="1042560" cy="271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5332510-60AE-43E0-BAE8-E1E80762FD8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27051" y="2152495"/>
                  <a:ext cx="107820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2106F4B-72AF-491C-8C6F-B9412FBA7C9A}"/>
              </a:ext>
            </a:extLst>
          </p:cNvPr>
          <p:cNvGrpSpPr/>
          <p:nvPr/>
        </p:nvGrpSpPr>
        <p:grpSpPr>
          <a:xfrm>
            <a:off x="4669811" y="1888975"/>
            <a:ext cx="711720" cy="484920"/>
            <a:chOff x="4669811" y="1888975"/>
            <a:chExt cx="71172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607CC24-9B02-4998-A821-158DAAACC5DB}"/>
                    </a:ext>
                  </a:extLst>
                </p14:cNvPr>
                <p14:cNvContentPartPr/>
                <p14:nvPr/>
              </p14:nvContentPartPr>
              <p14:xfrm>
                <a:off x="4669811" y="1888975"/>
                <a:ext cx="191520" cy="330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607CC24-9B02-4998-A821-158DAAACC5D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51811" y="1871335"/>
                  <a:ext cx="2271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A5D5F45-BEA5-46F2-923E-FBD61C6CAC54}"/>
                    </a:ext>
                  </a:extLst>
                </p14:cNvPr>
                <p14:cNvContentPartPr/>
                <p14:nvPr/>
              </p14:nvContentPartPr>
              <p14:xfrm>
                <a:off x="4854851" y="2245015"/>
                <a:ext cx="125640" cy="128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A5D5F45-BEA5-46F2-923E-FBD61C6CAC5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37211" y="2227015"/>
                  <a:ext cx="161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81339B6-C330-456E-8391-E3FDC0E8CECC}"/>
                    </a:ext>
                  </a:extLst>
                </p14:cNvPr>
                <p14:cNvContentPartPr/>
                <p14:nvPr/>
              </p14:nvContentPartPr>
              <p14:xfrm>
                <a:off x="5250491" y="2016415"/>
                <a:ext cx="131040" cy="12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81339B6-C330-456E-8391-E3FDC0E8CEC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32491" y="1998775"/>
                  <a:ext cx="166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0B73B37-CC03-49F1-B074-19BD732DA6A4}"/>
                    </a:ext>
                  </a:extLst>
                </p14:cNvPr>
                <p14:cNvContentPartPr/>
                <p14:nvPr/>
              </p14:nvContentPartPr>
              <p14:xfrm>
                <a:off x="5233931" y="2128375"/>
                <a:ext cx="111240" cy="6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0B73B37-CC03-49F1-B074-19BD732DA6A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16291" y="2110375"/>
                  <a:ext cx="14688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B0EB579-C495-4A48-B504-4DF3B5EB7C5E}"/>
                  </a:ext>
                </a:extLst>
              </p14:cNvPr>
              <p14:cNvContentPartPr/>
              <p14:nvPr/>
            </p14:nvContentPartPr>
            <p14:xfrm>
              <a:off x="5886611" y="1798255"/>
              <a:ext cx="9360" cy="152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B0EB579-C495-4A48-B504-4DF3B5EB7C5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868611" y="1780615"/>
                <a:ext cx="450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A2BD616-FB04-4EB7-8E9E-A54709209B7C}"/>
                  </a:ext>
                </a:extLst>
              </p14:cNvPr>
              <p14:cNvContentPartPr/>
              <p14:nvPr/>
            </p14:nvContentPartPr>
            <p14:xfrm>
              <a:off x="5752331" y="1990855"/>
              <a:ext cx="317880" cy="14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A2BD616-FB04-4EB7-8E9E-A54709209B7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734331" y="1972855"/>
                <a:ext cx="3535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7D59A1C-DF47-4C5A-A3FD-871A0948D9A9}"/>
                  </a:ext>
                </a:extLst>
              </p14:cNvPr>
              <p14:cNvContentPartPr/>
              <p14:nvPr/>
            </p14:nvContentPartPr>
            <p14:xfrm>
              <a:off x="5790131" y="2119015"/>
              <a:ext cx="194040" cy="1328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7D59A1C-DF47-4C5A-A3FD-871A0948D9A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772131" y="2101015"/>
                <a:ext cx="22968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B14DF896-BE37-40E0-9282-4B0E817B947A}"/>
              </a:ext>
            </a:extLst>
          </p:cNvPr>
          <p:cNvGrpSpPr/>
          <p:nvPr/>
        </p:nvGrpSpPr>
        <p:grpSpPr>
          <a:xfrm>
            <a:off x="6248411" y="1644535"/>
            <a:ext cx="1083240" cy="530640"/>
            <a:chOff x="6248411" y="1644535"/>
            <a:chExt cx="108324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23EA987-EF32-4C0E-B636-AA6F18A5B27D}"/>
                    </a:ext>
                  </a:extLst>
                </p14:cNvPr>
                <p14:cNvContentPartPr/>
                <p14:nvPr/>
              </p14:nvContentPartPr>
              <p14:xfrm>
                <a:off x="6248411" y="1852255"/>
                <a:ext cx="240120" cy="317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23EA987-EF32-4C0E-B636-AA6F18A5B27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30771" y="1834615"/>
                  <a:ext cx="2757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FE2BEB2-C6C7-4E80-A2F1-B3F467936CFE}"/>
                    </a:ext>
                  </a:extLst>
                </p14:cNvPr>
                <p14:cNvContentPartPr/>
                <p14:nvPr/>
              </p14:nvContentPartPr>
              <p14:xfrm>
                <a:off x="6334091" y="1811575"/>
                <a:ext cx="246240" cy="49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FE2BEB2-C6C7-4E80-A2F1-B3F467936CF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16091" y="1793575"/>
                  <a:ext cx="281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189A676-749B-4539-82F5-BC9C7455AEA4}"/>
                    </a:ext>
                  </a:extLst>
                </p14:cNvPr>
                <p14:cNvContentPartPr/>
                <p14:nvPr/>
              </p14:nvContentPartPr>
              <p14:xfrm>
                <a:off x="6794171" y="1644535"/>
                <a:ext cx="177840" cy="144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189A676-749B-4539-82F5-BC9C7455AEA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76171" y="1626895"/>
                  <a:ext cx="213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78335CF-D095-4FA1-86A8-8E80A1FAF8B1}"/>
                    </a:ext>
                  </a:extLst>
                </p14:cNvPr>
                <p14:cNvContentPartPr/>
                <p14:nvPr/>
              </p14:nvContentPartPr>
              <p14:xfrm>
                <a:off x="7136891" y="1773775"/>
                <a:ext cx="194760" cy="401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78335CF-D095-4FA1-86A8-8E80A1FAF8B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19251" y="1756135"/>
                  <a:ext cx="230400" cy="43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86D32D1-4D82-48E4-A32E-CCBFB7398FE3}"/>
                  </a:ext>
                </a:extLst>
              </p14:cNvPr>
              <p14:cNvContentPartPr/>
              <p14:nvPr/>
            </p14:nvContentPartPr>
            <p14:xfrm>
              <a:off x="3432491" y="2682415"/>
              <a:ext cx="1032480" cy="376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86D32D1-4D82-48E4-A32E-CCBFB7398FE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414491" y="2664775"/>
                <a:ext cx="106812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C7EFC48-7F8F-4F5D-A43B-9A12A95059FD}"/>
                  </a:ext>
                </a:extLst>
              </p14:cNvPr>
              <p14:cNvContentPartPr/>
              <p14:nvPr/>
            </p14:nvContentPartPr>
            <p14:xfrm>
              <a:off x="10474451" y="2695375"/>
              <a:ext cx="50760" cy="226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C7EFC48-7F8F-4F5D-A43B-9A12A95059F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456811" y="2677735"/>
                <a:ext cx="864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915B921-E6DA-4FA0-9591-63482F20832D}"/>
                  </a:ext>
                </a:extLst>
              </p14:cNvPr>
              <p14:cNvContentPartPr/>
              <p14:nvPr/>
            </p14:nvContentPartPr>
            <p14:xfrm>
              <a:off x="1728971" y="2787535"/>
              <a:ext cx="201600" cy="3027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915B921-E6DA-4FA0-9591-63482F20832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711331" y="2769535"/>
                <a:ext cx="2372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919434F-3583-499A-8935-399ADA204D7D}"/>
                  </a:ext>
                </a:extLst>
              </p14:cNvPr>
              <p14:cNvContentPartPr/>
              <p14:nvPr/>
            </p14:nvContentPartPr>
            <p14:xfrm>
              <a:off x="1781891" y="2767375"/>
              <a:ext cx="233280" cy="604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919434F-3583-499A-8935-399ADA204D7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763891" y="2749375"/>
                <a:ext cx="2689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51B70B0-9F7C-433D-8E40-0A6270A2E5C9}"/>
                  </a:ext>
                </a:extLst>
              </p14:cNvPr>
              <p14:cNvContentPartPr/>
              <p14:nvPr/>
            </p14:nvContentPartPr>
            <p14:xfrm>
              <a:off x="2626811" y="2893375"/>
              <a:ext cx="536040" cy="1360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51B70B0-9F7C-433D-8E40-0A6270A2E5C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608811" y="2875375"/>
                <a:ext cx="571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8D79CCB-C742-43BE-849A-FC40961AB860}"/>
                  </a:ext>
                </a:extLst>
              </p14:cNvPr>
              <p14:cNvContentPartPr/>
              <p14:nvPr/>
            </p14:nvContentPartPr>
            <p14:xfrm>
              <a:off x="5888411" y="2701855"/>
              <a:ext cx="723600" cy="3744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8D79CCB-C742-43BE-849A-FC40961AB86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870411" y="2684215"/>
                <a:ext cx="75924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EDD4B73-DD52-49BA-B307-525CE2CF7BA5}"/>
                  </a:ext>
                </a:extLst>
              </p14:cNvPr>
              <p14:cNvContentPartPr/>
              <p14:nvPr/>
            </p14:nvContentPartPr>
            <p14:xfrm>
              <a:off x="6829091" y="2809495"/>
              <a:ext cx="205200" cy="427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EDD4B73-DD52-49BA-B307-525CE2CF7BA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811451" y="2791855"/>
                <a:ext cx="24084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AE31EF1-7348-49B5-8328-EF9993C70A31}"/>
                  </a:ext>
                </a:extLst>
              </p14:cNvPr>
              <p14:cNvContentPartPr/>
              <p14:nvPr/>
            </p14:nvContentPartPr>
            <p14:xfrm>
              <a:off x="7224731" y="2687815"/>
              <a:ext cx="595080" cy="3535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AE31EF1-7348-49B5-8328-EF9993C70A3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206731" y="2670175"/>
                <a:ext cx="6307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6D55AC4-5CC7-43A9-AB46-6D066685F2D6}"/>
                  </a:ext>
                </a:extLst>
              </p14:cNvPr>
              <p14:cNvContentPartPr/>
              <p14:nvPr/>
            </p14:nvContentPartPr>
            <p14:xfrm>
              <a:off x="7268651" y="2851255"/>
              <a:ext cx="298440" cy="370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6D55AC4-5CC7-43A9-AB46-6D066685F2D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250651" y="2833615"/>
                <a:ext cx="3340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968ECD7-63BC-4C24-B984-D5374F8C7BDA}"/>
                  </a:ext>
                </a:extLst>
              </p14:cNvPr>
              <p14:cNvContentPartPr/>
              <p14:nvPr/>
            </p14:nvContentPartPr>
            <p14:xfrm>
              <a:off x="8035811" y="2872495"/>
              <a:ext cx="365040" cy="1008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968ECD7-63BC-4C24-B984-D5374F8C7BD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018171" y="2854495"/>
                <a:ext cx="4006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568DA4F-FF1C-4B0C-95DA-E6224A31BE5B}"/>
                  </a:ext>
                </a:extLst>
              </p14:cNvPr>
              <p14:cNvContentPartPr/>
              <p14:nvPr/>
            </p14:nvContentPartPr>
            <p14:xfrm>
              <a:off x="8246051" y="2860615"/>
              <a:ext cx="185400" cy="141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568DA4F-FF1C-4B0C-95DA-E6224A31BE5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228411" y="2842615"/>
                <a:ext cx="2210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FE7A600-6E38-43DE-A9A2-5D0B206A05D5}"/>
                  </a:ext>
                </a:extLst>
              </p14:cNvPr>
              <p14:cNvContentPartPr/>
              <p14:nvPr/>
            </p14:nvContentPartPr>
            <p14:xfrm>
              <a:off x="8391491" y="2666935"/>
              <a:ext cx="1156680" cy="3096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FE7A600-6E38-43DE-A9A2-5D0B206A05D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373491" y="2648935"/>
                <a:ext cx="119232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901321B-1AC2-4BBD-88FB-215497719806}"/>
                  </a:ext>
                </a:extLst>
              </p14:cNvPr>
              <p14:cNvContentPartPr/>
              <p14:nvPr/>
            </p14:nvContentPartPr>
            <p14:xfrm>
              <a:off x="8446931" y="2754415"/>
              <a:ext cx="361440" cy="763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901321B-1AC2-4BBD-88FB-21549771980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428931" y="2736415"/>
                <a:ext cx="3970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ADB25E7F-41F3-46FC-ACF4-F0001F6093BF}"/>
                  </a:ext>
                </a:extLst>
              </p14:cNvPr>
              <p14:cNvContentPartPr/>
              <p14:nvPr/>
            </p14:nvContentPartPr>
            <p14:xfrm>
              <a:off x="6658811" y="3546775"/>
              <a:ext cx="251640" cy="1317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ADB25E7F-41F3-46FC-ACF4-F0001F6093B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640811" y="3529135"/>
                <a:ext cx="2872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71E9495-1010-4CDB-A35E-AC837133BCA3}"/>
                  </a:ext>
                </a:extLst>
              </p14:cNvPr>
              <p14:cNvContentPartPr/>
              <p14:nvPr/>
            </p14:nvContentPartPr>
            <p14:xfrm>
              <a:off x="7197371" y="3253735"/>
              <a:ext cx="538920" cy="4050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71E9495-1010-4CDB-A35E-AC837133BCA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179371" y="3236095"/>
                <a:ext cx="57456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65139D2-24B8-4674-9956-0ABCE4239CE6}"/>
                  </a:ext>
                </a:extLst>
              </p14:cNvPr>
              <p14:cNvContentPartPr/>
              <p14:nvPr/>
            </p14:nvContentPartPr>
            <p14:xfrm>
              <a:off x="7251011" y="3438415"/>
              <a:ext cx="295560" cy="255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65139D2-24B8-4674-9956-0ABCE4239CE6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233011" y="3420415"/>
                <a:ext cx="3312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6C5787B-1DEE-4EC9-AFBD-555C17F94F5C}"/>
                  </a:ext>
                </a:extLst>
              </p14:cNvPr>
              <p14:cNvContentPartPr/>
              <p14:nvPr/>
            </p14:nvContentPartPr>
            <p14:xfrm>
              <a:off x="7981091" y="3200815"/>
              <a:ext cx="1018800" cy="5029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6C5787B-1DEE-4EC9-AFBD-555C17F94F5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963091" y="3182815"/>
                <a:ext cx="105444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EDA82B09-AE11-4A0D-8A78-C1DD1696FDD1}"/>
                  </a:ext>
                </a:extLst>
              </p14:cNvPr>
              <p14:cNvContentPartPr/>
              <p14:nvPr/>
            </p14:nvContentPartPr>
            <p14:xfrm>
              <a:off x="9083411" y="3192535"/>
              <a:ext cx="562320" cy="3578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EDA82B09-AE11-4A0D-8A78-C1DD1696FDD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065771" y="3174895"/>
                <a:ext cx="59796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8324464-BA8E-440B-A4BB-271E52C4E407}"/>
                  </a:ext>
                </a:extLst>
              </p14:cNvPr>
              <p14:cNvContentPartPr/>
              <p14:nvPr/>
            </p14:nvContentPartPr>
            <p14:xfrm>
              <a:off x="9850211" y="3234655"/>
              <a:ext cx="335880" cy="5259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8324464-BA8E-440B-A4BB-271E52C4E407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832571" y="3217015"/>
                <a:ext cx="37152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565017B-3CBF-4987-9ED3-3453EEE5962E}"/>
                  </a:ext>
                </a:extLst>
              </p14:cNvPr>
              <p14:cNvContentPartPr/>
              <p14:nvPr/>
            </p14:nvContentPartPr>
            <p14:xfrm>
              <a:off x="10382651" y="3053215"/>
              <a:ext cx="641520" cy="4723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565017B-3CBF-4987-9ED3-3453EEE5962E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0365011" y="3035215"/>
                <a:ext cx="6771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B78D65D-5C0E-4B20-B8A4-8DFCC9AB626F}"/>
                  </a:ext>
                </a:extLst>
              </p14:cNvPr>
              <p14:cNvContentPartPr/>
              <p14:nvPr/>
            </p14:nvContentPartPr>
            <p14:xfrm>
              <a:off x="10504691" y="3310615"/>
              <a:ext cx="247680" cy="226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B78D65D-5C0E-4B20-B8A4-8DFCC9AB626F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0486691" y="3292615"/>
                <a:ext cx="2833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203A0FE1-1D2D-4EF9-AC66-032DADC13C93}"/>
                  </a:ext>
                </a:extLst>
              </p14:cNvPr>
              <p14:cNvContentPartPr/>
              <p14:nvPr/>
            </p14:nvContentPartPr>
            <p14:xfrm>
              <a:off x="1748051" y="3910735"/>
              <a:ext cx="1389960" cy="3211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203A0FE1-1D2D-4EF9-AC66-032DADC13C9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730051" y="3892735"/>
                <a:ext cx="14256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0D2F522-9BF7-45F8-A4BD-246DB871D465}"/>
                  </a:ext>
                </a:extLst>
              </p14:cNvPr>
              <p14:cNvContentPartPr/>
              <p14:nvPr/>
            </p14:nvContentPartPr>
            <p14:xfrm>
              <a:off x="3015251" y="3965815"/>
              <a:ext cx="180720" cy="396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0D2F522-9BF7-45F8-A4BD-246DB871D46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997251" y="3948175"/>
                <a:ext cx="2163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EAB1F303-983B-4C4F-8EBA-C1D2924946C6}"/>
                  </a:ext>
                </a:extLst>
              </p14:cNvPr>
              <p14:cNvContentPartPr/>
              <p14:nvPr/>
            </p14:nvContentPartPr>
            <p14:xfrm>
              <a:off x="3336011" y="4040695"/>
              <a:ext cx="477360" cy="1400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EAB1F303-983B-4C4F-8EBA-C1D2924946C6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318011" y="4023055"/>
                <a:ext cx="5130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6DE50BBB-171A-4A6C-A8A0-15DD0BAFC5F9}"/>
                  </a:ext>
                </a:extLst>
              </p14:cNvPr>
              <p14:cNvContentPartPr/>
              <p14:nvPr/>
            </p14:nvContentPartPr>
            <p14:xfrm>
              <a:off x="3611051" y="3899935"/>
              <a:ext cx="11520" cy="115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6DE50BBB-171A-4A6C-A8A0-15DD0BAFC5F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593411" y="3882295"/>
                <a:ext cx="471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76140E5-B0B0-4294-AF60-38B34C60791A}"/>
                  </a:ext>
                </a:extLst>
              </p14:cNvPr>
              <p14:cNvContentPartPr/>
              <p14:nvPr/>
            </p14:nvContentPartPr>
            <p14:xfrm>
              <a:off x="3881771" y="3777535"/>
              <a:ext cx="1172880" cy="3909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76140E5-B0B0-4294-AF60-38B34C60791A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864131" y="3759535"/>
                <a:ext cx="120852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6DB4D1CF-BD66-47BC-8E78-F90B386EE185}"/>
                  </a:ext>
                </a:extLst>
              </p14:cNvPr>
              <p14:cNvContentPartPr/>
              <p14:nvPr/>
            </p14:nvContentPartPr>
            <p14:xfrm>
              <a:off x="5232851" y="4067335"/>
              <a:ext cx="98280" cy="1040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6DB4D1CF-BD66-47BC-8E78-F90B386EE18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215211" y="4049695"/>
                <a:ext cx="1339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C8A8CC35-74EC-44C8-A97B-04A8266C1E1B}"/>
                  </a:ext>
                </a:extLst>
              </p14:cNvPr>
              <p14:cNvContentPartPr/>
              <p14:nvPr/>
            </p14:nvContentPartPr>
            <p14:xfrm>
              <a:off x="5294051" y="3916855"/>
              <a:ext cx="18000" cy="104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C8A8CC35-74EC-44C8-A97B-04A8266C1E1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276411" y="3899215"/>
                <a:ext cx="536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28DCD991-F9B0-4979-A730-2A05F48D93CE}"/>
                  </a:ext>
                </a:extLst>
              </p14:cNvPr>
              <p14:cNvContentPartPr/>
              <p14:nvPr/>
            </p14:nvContentPartPr>
            <p14:xfrm>
              <a:off x="5368931" y="4096855"/>
              <a:ext cx="365040" cy="914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28DCD991-F9B0-4979-A730-2A05F48D93CE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350931" y="4078855"/>
                <a:ext cx="400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3B90A694-3C00-4BC8-8571-E81D8154DED5}"/>
                  </a:ext>
                </a:extLst>
              </p14:cNvPr>
              <p14:cNvContentPartPr/>
              <p14:nvPr/>
            </p14:nvContentPartPr>
            <p14:xfrm>
              <a:off x="5851691" y="3763855"/>
              <a:ext cx="646200" cy="3956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3B90A694-3C00-4BC8-8571-E81D8154DED5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833691" y="3746215"/>
                <a:ext cx="68184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87FB6CE4-2AF0-4B8F-AACA-C9A87D6B4B24}"/>
                  </a:ext>
                </a:extLst>
              </p14:cNvPr>
              <p14:cNvContentPartPr/>
              <p14:nvPr/>
            </p14:nvContentPartPr>
            <p14:xfrm>
              <a:off x="5986331" y="3911095"/>
              <a:ext cx="182880" cy="162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87FB6CE4-2AF0-4B8F-AACA-C9A87D6B4B24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968331" y="3893095"/>
                <a:ext cx="2185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4A2362A9-F61A-4A5C-8E0B-E71846806B57}"/>
                  </a:ext>
                </a:extLst>
              </p14:cNvPr>
              <p14:cNvContentPartPr/>
              <p14:nvPr/>
            </p14:nvContentPartPr>
            <p14:xfrm>
              <a:off x="6789491" y="3752695"/>
              <a:ext cx="1712520" cy="3722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4A2362A9-F61A-4A5C-8E0B-E71846806B57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771851" y="3734695"/>
                <a:ext cx="174816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C434FD3E-DBA5-402C-A6B4-6E855C444652}"/>
                  </a:ext>
                </a:extLst>
              </p14:cNvPr>
              <p14:cNvContentPartPr/>
              <p14:nvPr/>
            </p14:nvContentPartPr>
            <p14:xfrm>
              <a:off x="7219331" y="3850975"/>
              <a:ext cx="433080" cy="309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C434FD3E-DBA5-402C-A6B4-6E855C444652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201331" y="3832975"/>
                <a:ext cx="4687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0D5B5CCF-B327-40CE-8F2B-44530953C055}"/>
                  </a:ext>
                </a:extLst>
              </p14:cNvPr>
              <p14:cNvContentPartPr/>
              <p14:nvPr/>
            </p14:nvContentPartPr>
            <p14:xfrm>
              <a:off x="8604251" y="4151575"/>
              <a:ext cx="19440" cy="774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0D5B5CCF-B327-40CE-8F2B-44530953C055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586611" y="4133575"/>
                <a:ext cx="550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97F9D75-46A4-476C-859B-824C105578C1}"/>
                  </a:ext>
                </a:extLst>
              </p14:cNvPr>
              <p14:cNvContentPartPr/>
              <p14:nvPr/>
            </p14:nvContentPartPr>
            <p14:xfrm>
              <a:off x="4805171" y="2718055"/>
              <a:ext cx="82080" cy="1224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97F9D75-46A4-476C-859B-824C105578C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787171" y="2700415"/>
                <a:ext cx="1177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FC0063C-D9AC-46F6-87FD-DF10EA6F2352}"/>
                  </a:ext>
                </a:extLst>
              </p14:cNvPr>
              <p14:cNvContentPartPr/>
              <p14:nvPr/>
            </p14:nvContentPartPr>
            <p14:xfrm>
              <a:off x="4948811" y="2726335"/>
              <a:ext cx="52200" cy="1072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FC0063C-D9AC-46F6-87FD-DF10EA6F235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930811" y="2708695"/>
                <a:ext cx="878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284B0F27-E012-4D4C-8BB2-A0666D5D9365}"/>
                  </a:ext>
                </a:extLst>
              </p14:cNvPr>
              <p14:cNvContentPartPr/>
              <p14:nvPr/>
            </p14:nvContentPartPr>
            <p14:xfrm>
              <a:off x="5017931" y="2698255"/>
              <a:ext cx="820080" cy="5086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284B0F27-E012-4D4C-8BB2-A0666D5D936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000291" y="2680615"/>
                <a:ext cx="85572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9835869-FF2A-4752-A8B3-C3FEEC213849}"/>
                  </a:ext>
                </a:extLst>
              </p14:cNvPr>
              <p14:cNvContentPartPr/>
              <p14:nvPr/>
            </p14:nvContentPartPr>
            <p14:xfrm>
              <a:off x="5835851" y="2885095"/>
              <a:ext cx="5760" cy="27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9835869-FF2A-4752-A8B3-C3FEEC21384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817851" y="2867455"/>
                <a:ext cx="414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2CB311A4-1A0C-4DD6-8642-CEB529F7CC05}"/>
                  </a:ext>
                </a:extLst>
              </p14:cNvPr>
              <p14:cNvContentPartPr/>
              <p14:nvPr/>
            </p14:nvContentPartPr>
            <p14:xfrm>
              <a:off x="5948531" y="2840095"/>
              <a:ext cx="192960" cy="129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2CB311A4-1A0C-4DD6-8642-CEB529F7CC0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930531" y="2822455"/>
                <a:ext cx="228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7BFA799-506F-49AE-BE27-8002294340CD}"/>
                  </a:ext>
                </a:extLst>
              </p14:cNvPr>
              <p14:cNvContentPartPr/>
              <p14:nvPr/>
            </p14:nvContentPartPr>
            <p14:xfrm>
              <a:off x="9634931" y="2525095"/>
              <a:ext cx="1703160" cy="4543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7BFA799-506F-49AE-BE27-8002294340CD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616931" y="2507095"/>
                <a:ext cx="173880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6440417-D7D9-4656-95AF-7790991ADD12}"/>
                  </a:ext>
                </a:extLst>
              </p14:cNvPr>
              <p14:cNvContentPartPr/>
              <p14:nvPr/>
            </p14:nvContentPartPr>
            <p14:xfrm>
              <a:off x="10997171" y="2699695"/>
              <a:ext cx="41040" cy="90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6440417-D7D9-4656-95AF-7790991ADD12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979171" y="2681695"/>
                <a:ext cx="766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D987DD3-4600-42FB-B89C-4F74BA26A42D}"/>
                  </a:ext>
                </a:extLst>
              </p14:cNvPr>
              <p14:cNvContentPartPr/>
              <p14:nvPr/>
            </p14:nvContentPartPr>
            <p14:xfrm>
              <a:off x="11380931" y="2550655"/>
              <a:ext cx="135720" cy="1749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D987DD3-4600-42FB-B89C-4F74BA26A42D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1363291" y="2532655"/>
                <a:ext cx="171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14BC3D3-2725-4CAA-88E2-4FDE25D523B3}"/>
                  </a:ext>
                </a:extLst>
              </p14:cNvPr>
              <p14:cNvContentPartPr/>
              <p14:nvPr/>
            </p14:nvContentPartPr>
            <p14:xfrm>
              <a:off x="10769651" y="2653255"/>
              <a:ext cx="292680" cy="140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14BC3D3-2725-4CAA-88E2-4FDE25D523B3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751651" y="2635255"/>
                <a:ext cx="3283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51AE0619-58F7-4A5E-9ADB-E89EF11A93CE}"/>
                  </a:ext>
                </a:extLst>
              </p14:cNvPr>
              <p14:cNvContentPartPr/>
              <p14:nvPr/>
            </p14:nvContentPartPr>
            <p14:xfrm>
              <a:off x="7904411" y="4484575"/>
              <a:ext cx="1514880" cy="3481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51AE0619-58F7-4A5E-9ADB-E89EF11A93CE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886771" y="4466575"/>
                <a:ext cx="155052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50929D0F-7719-4ED2-9D17-66F7D3EE20AB}"/>
                  </a:ext>
                </a:extLst>
              </p14:cNvPr>
              <p14:cNvContentPartPr/>
              <p14:nvPr/>
            </p14:nvContentPartPr>
            <p14:xfrm>
              <a:off x="9106811" y="4349215"/>
              <a:ext cx="16200" cy="72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50929D0F-7719-4ED2-9D17-66F7D3EE20AB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089171" y="4331575"/>
                <a:ext cx="51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B5258ACF-E9DA-40DA-AA4B-D2C521C073DD}"/>
                  </a:ext>
                </a:extLst>
              </p14:cNvPr>
              <p14:cNvContentPartPr/>
              <p14:nvPr/>
            </p14:nvContentPartPr>
            <p14:xfrm>
              <a:off x="9854531" y="4361095"/>
              <a:ext cx="231840" cy="2595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B5258ACF-E9DA-40DA-AA4B-D2C521C073D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836531" y="4343095"/>
                <a:ext cx="2674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8AC39327-34D3-4A0A-B1E8-E172DC645BB8}"/>
                  </a:ext>
                </a:extLst>
              </p14:cNvPr>
              <p14:cNvContentPartPr/>
              <p14:nvPr/>
            </p14:nvContentPartPr>
            <p14:xfrm>
              <a:off x="9814211" y="4368295"/>
              <a:ext cx="289080" cy="2052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8AC39327-34D3-4A0A-B1E8-E172DC645BB8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9796571" y="4350655"/>
                <a:ext cx="324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DB9E2AD5-0FA7-4DB2-903D-17DF9A1FE76F}"/>
                  </a:ext>
                </a:extLst>
              </p14:cNvPr>
              <p14:cNvContentPartPr/>
              <p14:nvPr/>
            </p14:nvContentPartPr>
            <p14:xfrm>
              <a:off x="10286891" y="4225015"/>
              <a:ext cx="84960" cy="1245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DB9E2AD5-0FA7-4DB2-903D-17DF9A1FE76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0269251" y="4207375"/>
                <a:ext cx="1206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EC07B44B-DD63-4FBA-82F0-60C6B33F7ED5}"/>
                  </a:ext>
                </a:extLst>
              </p14:cNvPr>
              <p14:cNvContentPartPr/>
              <p14:nvPr/>
            </p14:nvContentPartPr>
            <p14:xfrm>
              <a:off x="1827611" y="4437775"/>
              <a:ext cx="86400" cy="1753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EC07B44B-DD63-4FBA-82F0-60C6B33F7ED5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809971" y="4419775"/>
                <a:ext cx="1220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E13AEE60-C8C9-40CA-8A50-14372A0AB1AC}"/>
                  </a:ext>
                </a:extLst>
              </p14:cNvPr>
              <p14:cNvContentPartPr/>
              <p14:nvPr/>
            </p14:nvContentPartPr>
            <p14:xfrm>
              <a:off x="1757771" y="4405375"/>
              <a:ext cx="226440" cy="522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E13AEE60-C8C9-40CA-8A50-14372A0AB1AC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740131" y="4387375"/>
                <a:ext cx="2620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0821787-E422-4055-8B01-200D5A764E24}"/>
                  </a:ext>
                </a:extLst>
              </p14:cNvPr>
              <p14:cNvContentPartPr/>
              <p14:nvPr/>
            </p14:nvContentPartPr>
            <p14:xfrm>
              <a:off x="1949291" y="4367575"/>
              <a:ext cx="141480" cy="2559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0821787-E422-4055-8B01-200D5A764E24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931291" y="4349575"/>
                <a:ext cx="1771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45310C5-3AF6-4198-94CB-11EE1D4ED909}"/>
                  </a:ext>
                </a:extLst>
              </p14:cNvPr>
              <p14:cNvContentPartPr/>
              <p14:nvPr/>
            </p14:nvContentPartPr>
            <p14:xfrm>
              <a:off x="2121731" y="4559455"/>
              <a:ext cx="136440" cy="680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45310C5-3AF6-4198-94CB-11EE1D4ED90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2104091" y="4541455"/>
                <a:ext cx="1720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45B49CD-1EF7-417B-8A32-66621CE13AAA}"/>
                  </a:ext>
                </a:extLst>
              </p14:cNvPr>
              <p14:cNvContentPartPr/>
              <p14:nvPr/>
            </p14:nvContentPartPr>
            <p14:xfrm>
              <a:off x="2396771" y="4328335"/>
              <a:ext cx="963000" cy="3837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45B49CD-1EF7-417B-8A32-66621CE13AAA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379131" y="4310695"/>
                <a:ext cx="99864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AB723CC2-077F-4B3F-992B-DAF877763EC7}"/>
                  </a:ext>
                </a:extLst>
              </p14:cNvPr>
              <p14:cNvContentPartPr/>
              <p14:nvPr/>
            </p14:nvContentPartPr>
            <p14:xfrm>
              <a:off x="3732371" y="4353535"/>
              <a:ext cx="7200" cy="1476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AB723CC2-077F-4B3F-992B-DAF877763EC7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714731" y="4335535"/>
                <a:ext cx="428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CF89D692-0DA7-4CDF-9EA8-FA0305C1304E}"/>
                  </a:ext>
                </a:extLst>
              </p14:cNvPr>
              <p14:cNvContentPartPr/>
              <p14:nvPr/>
            </p14:nvContentPartPr>
            <p14:xfrm>
              <a:off x="3595211" y="4541455"/>
              <a:ext cx="230760" cy="190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CF89D692-0DA7-4CDF-9EA8-FA0305C1304E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577571" y="4523455"/>
                <a:ext cx="2664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DA9CC7B6-6CAC-4E1A-9450-F7A8518081EC}"/>
                  </a:ext>
                </a:extLst>
              </p14:cNvPr>
              <p14:cNvContentPartPr/>
              <p14:nvPr/>
            </p14:nvContentPartPr>
            <p14:xfrm>
              <a:off x="3674051" y="4597255"/>
              <a:ext cx="201240" cy="1580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DA9CC7B6-6CAC-4E1A-9450-F7A8518081E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656411" y="4579255"/>
                <a:ext cx="2368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924C5289-4CAE-4466-8755-27B33884552D}"/>
                  </a:ext>
                </a:extLst>
              </p14:cNvPr>
              <p14:cNvContentPartPr/>
              <p14:nvPr/>
            </p14:nvContentPartPr>
            <p14:xfrm>
              <a:off x="4144571" y="4491775"/>
              <a:ext cx="774000" cy="3258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924C5289-4CAE-4466-8755-27B33884552D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126571" y="4473775"/>
                <a:ext cx="8096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DED122EF-9557-4708-A0A5-D45ABB61104F}"/>
                  </a:ext>
                </a:extLst>
              </p14:cNvPr>
              <p14:cNvContentPartPr/>
              <p14:nvPr/>
            </p14:nvContentPartPr>
            <p14:xfrm>
              <a:off x="5193611" y="4517695"/>
              <a:ext cx="715680" cy="1022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DED122EF-9557-4708-A0A5-D45ABB61104F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175611" y="4499695"/>
                <a:ext cx="751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E83395E5-FD9B-48E3-B245-BE699F138222}"/>
                  </a:ext>
                </a:extLst>
              </p14:cNvPr>
              <p14:cNvContentPartPr/>
              <p14:nvPr/>
            </p14:nvContentPartPr>
            <p14:xfrm>
              <a:off x="6039971" y="4295575"/>
              <a:ext cx="734040" cy="3373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E83395E5-FD9B-48E3-B245-BE699F138222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022331" y="4277935"/>
                <a:ext cx="76968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635D4C83-C73C-4569-8F6A-08692E8D049F}"/>
                  </a:ext>
                </a:extLst>
              </p14:cNvPr>
              <p14:cNvContentPartPr/>
              <p14:nvPr/>
            </p14:nvContentPartPr>
            <p14:xfrm>
              <a:off x="6429851" y="4361455"/>
              <a:ext cx="19080" cy="162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635D4C83-C73C-4569-8F6A-08692E8D049F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412211" y="4343815"/>
                <a:ext cx="547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7AD6B2CE-1D2D-4550-BCC2-5C6FBEB823C6}"/>
                  </a:ext>
                </a:extLst>
              </p14:cNvPr>
              <p14:cNvContentPartPr/>
              <p14:nvPr/>
            </p14:nvContentPartPr>
            <p14:xfrm>
              <a:off x="6939971" y="4306375"/>
              <a:ext cx="712440" cy="3031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7AD6B2CE-1D2D-4550-BCC2-5C6FBEB823C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921971" y="4288375"/>
                <a:ext cx="74808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46771044-49F1-4F52-AE9F-492218A404E5}"/>
                  </a:ext>
                </a:extLst>
              </p14:cNvPr>
              <p14:cNvContentPartPr/>
              <p14:nvPr/>
            </p14:nvContentPartPr>
            <p14:xfrm>
              <a:off x="7318691" y="4388455"/>
              <a:ext cx="39960" cy="3960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46771044-49F1-4F52-AE9F-492218A404E5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300691" y="4370455"/>
                <a:ext cx="75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B44AFB34-3FC6-4E75-9E11-E9DD29EF88A1}"/>
                  </a:ext>
                </a:extLst>
              </p14:cNvPr>
              <p14:cNvContentPartPr/>
              <p14:nvPr/>
            </p14:nvContentPartPr>
            <p14:xfrm>
              <a:off x="7029971" y="4364335"/>
              <a:ext cx="302040" cy="201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B44AFB34-3FC6-4E75-9E11-E9DD29EF88A1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011971" y="4346695"/>
                <a:ext cx="33768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8990786-4665-4C87-B3B4-C97B933360F8}"/>
              </a:ext>
            </a:extLst>
          </p:cNvPr>
          <p:cNvGrpSpPr/>
          <p:nvPr/>
        </p:nvGrpSpPr>
        <p:grpSpPr>
          <a:xfrm>
            <a:off x="925811" y="4820815"/>
            <a:ext cx="4318560" cy="1257480"/>
            <a:chOff x="925811" y="4820815"/>
            <a:chExt cx="4318560" cy="12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E30E629-3D3F-4F7C-AD8C-799AF15B987B}"/>
                    </a:ext>
                  </a:extLst>
                </p14:cNvPr>
                <p14:cNvContentPartPr/>
                <p14:nvPr/>
              </p14:nvContentPartPr>
              <p14:xfrm>
                <a:off x="1912931" y="4908655"/>
                <a:ext cx="3032640" cy="1101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E30E629-3D3F-4F7C-AD8C-799AF15B987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894931" y="4891015"/>
                  <a:ext cx="3068280" cy="11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A95BCBF-83DF-41FC-AFD9-19E1EE5347CF}"/>
                    </a:ext>
                  </a:extLst>
                </p14:cNvPr>
                <p14:cNvContentPartPr/>
                <p14:nvPr/>
              </p14:nvContentPartPr>
              <p14:xfrm>
                <a:off x="5122331" y="5782735"/>
                <a:ext cx="122040" cy="295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A95BCBF-83DF-41FC-AFD9-19E1EE5347C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104331" y="5764735"/>
                  <a:ext cx="1576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5667679-A93A-436C-9945-6F160EB2E489}"/>
                    </a:ext>
                  </a:extLst>
                </p14:cNvPr>
                <p14:cNvContentPartPr/>
                <p14:nvPr/>
              </p14:nvContentPartPr>
              <p14:xfrm>
                <a:off x="5067251" y="5922775"/>
                <a:ext cx="151560" cy="13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5667679-A93A-436C-9945-6F160EB2E48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049251" y="5904775"/>
                  <a:ext cx="187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90A8516-F567-4B39-8DBC-19B959BF7B8F}"/>
                    </a:ext>
                  </a:extLst>
                </p14:cNvPr>
                <p14:cNvContentPartPr/>
                <p14:nvPr/>
              </p14:nvContentPartPr>
              <p14:xfrm>
                <a:off x="1865411" y="5227975"/>
                <a:ext cx="2858760" cy="740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90A8516-F567-4B39-8DBC-19B959BF7B8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847771" y="5210335"/>
                  <a:ext cx="289440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BC5477B-7C52-4F20-8C26-07C36F544267}"/>
                    </a:ext>
                  </a:extLst>
                </p14:cNvPr>
                <p14:cNvContentPartPr/>
                <p14:nvPr/>
              </p14:nvContentPartPr>
              <p14:xfrm>
                <a:off x="1917611" y="5146255"/>
                <a:ext cx="156960" cy="34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BC5477B-7C52-4F20-8C26-07C36F54426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899971" y="5128615"/>
                  <a:ext cx="192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5EA8820-9D70-4E0C-8DB7-C24B4DAA01D0}"/>
                    </a:ext>
                  </a:extLst>
                </p14:cNvPr>
                <p14:cNvContentPartPr/>
                <p14:nvPr/>
              </p14:nvContentPartPr>
              <p14:xfrm>
                <a:off x="1444571" y="5019895"/>
                <a:ext cx="187920" cy="181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5EA8820-9D70-4E0C-8DB7-C24B4DAA01D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426571" y="5002255"/>
                  <a:ext cx="223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41B17DF-5F1E-4197-9B7C-17FF752FC70D}"/>
                    </a:ext>
                  </a:extLst>
                </p14:cNvPr>
                <p14:cNvContentPartPr/>
                <p14:nvPr/>
              </p14:nvContentPartPr>
              <p14:xfrm>
                <a:off x="1421171" y="5000455"/>
                <a:ext cx="191880" cy="14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41B17DF-5F1E-4197-9B7C-17FF752FC70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403171" y="4982455"/>
                  <a:ext cx="227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91690FC-58E7-483C-B64D-24D1036BF6FF}"/>
                    </a:ext>
                  </a:extLst>
                </p14:cNvPr>
                <p14:cNvContentPartPr/>
                <p14:nvPr/>
              </p14:nvContentPartPr>
              <p14:xfrm>
                <a:off x="1655891" y="4820815"/>
                <a:ext cx="140400" cy="153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91690FC-58E7-483C-B64D-24D1036BF6F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638251" y="4803175"/>
                  <a:ext cx="176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456EF87-EB2C-458D-9AA2-98209C4E6054}"/>
                    </a:ext>
                  </a:extLst>
                </p14:cNvPr>
                <p14:cNvContentPartPr/>
                <p14:nvPr/>
              </p14:nvContentPartPr>
              <p14:xfrm>
                <a:off x="1899251" y="4857175"/>
                <a:ext cx="118080" cy="1216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456EF87-EB2C-458D-9AA2-98209C4E605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881611" y="4839535"/>
                  <a:ext cx="153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294E0CE-2F52-4914-B466-FC0B1D19AAAD}"/>
                    </a:ext>
                  </a:extLst>
                </p14:cNvPr>
                <p14:cNvContentPartPr/>
                <p14:nvPr/>
              </p14:nvContentPartPr>
              <p14:xfrm>
                <a:off x="1894211" y="5541535"/>
                <a:ext cx="79200" cy="2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294E0CE-2F52-4914-B466-FC0B1D19AAA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876211" y="5523535"/>
                  <a:ext cx="114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2C3187A-2A33-4199-A07B-D97C184FE5C3}"/>
                    </a:ext>
                  </a:extLst>
                </p14:cNvPr>
                <p14:cNvContentPartPr/>
                <p14:nvPr/>
              </p14:nvContentPartPr>
              <p14:xfrm>
                <a:off x="2121731" y="5544055"/>
                <a:ext cx="60480" cy="4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2C3187A-2A33-4199-A07B-D97C184FE5C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104091" y="5526055"/>
                  <a:ext cx="96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F52C74C-A827-448E-A17A-8F9B9F138065}"/>
                    </a:ext>
                  </a:extLst>
                </p14:cNvPr>
                <p14:cNvContentPartPr/>
                <p14:nvPr/>
              </p14:nvContentPartPr>
              <p14:xfrm>
                <a:off x="2312531" y="5551975"/>
                <a:ext cx="266040" cy="25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F52C74C-A827-448E-A17A-8F9B9F13806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294891" y="5534335"/>
                  <a:ext cx="301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3D2F35D-01B1-43D2-A0BE-CC0019CC7BF6}"/>
                    </a:ext>
                  </a:extLst>
                </p14:cNvPr>
                <p14:cNvContentPartPr/>
                <p14:nvPr/>
              </p14:nvContentPartPr>
              <p14:xfrm>
                <a:off x="2710691" y="5581855"/>
                <a:ext cx="302040" cy="49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3D2F35D-01B1-43D2-A0BE-CC0019CC7BF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692691" y="5564215"/>
                  <a:ext cx="337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1B9F031-6511-4267-90F6-9B8974B3448C}"/>
                    </a:ext>
                  </a:extLst>
                </p14:cNvPr>
                <p14:cNvContentPartPr/>
                <p14:nvPr/>
              </p14:nvContentPartPr>
              <p14:xfrm>
                <a:off x="3162131" y="5662855"/>
                <a:ext cx="297360" cy="25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1B9F031-6511-4267-90F6-9B8974B3448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144491" y="5645215"/>
                  <a:ext cx="333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18417E1-DEE3-4F5E-95F8-282DCFE79C1B}"/>
                    </a:ext>
                  </a:extLst>
                </p14:cNvPr>
                <p14:cNvContentPartPr/>
                <p14:nvPr/>
              </p14:nvContentPartPr>
              <p14:xfrm>
                <a:off x="3647411" y="5668975"/>
                <a:ext cx="725040" cy="28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18417E1-DEE3-4F5E-95F8-282DCFE79C1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629411" y="5650975"/>
                  <a:ext cx="760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C14840F-7CF9-4E81-A51C-EDD86B6775DA}"/>
                    </a:ext>
                  </a:extLst>
                </p14:cNvPr>
                <p14:cNvContentPartPr/>
                <p14:nvPr/>
              </p14:nvContentPartPr>
              <p14:xfrm>
                <a:off x="4512851" y="5665735"/>
                <a:ext cx="387360" cy="13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C14840F-7CF9-4E81-A51C-EDD86B6775D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494851" y="5648095"/>
                  <a:ext cx="423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EAB4A83-3CED-46BF-8B78-FC8233E5B3B5}"/>
                    </a:ext>
                  </a:extLst>
                </p14:cNvPr>
                <p14:cNvContentPartPr/>
                <p14:nvPr/>
              </p14:nvContentPartPr>
              <p14:xfrm>
                <a:off x="925811" y="5379175"/>
                <a:ext cx="257760" cy="319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EAB4A83-3CED-46BF-8B78-FC8233E5B3B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08171" y="5361535"/>
                  <a:ext cx="2934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C5DFA06-2A64-41B0-9C5A-6879D504241F}"/>
                    </a:ext>
                  </a:extLst>
                </p14:cNvPr>
                <p14:cNvContentPartPr/>
                <p14:nvPr/>
              </p14:nvContentPartPr>
              <p14:xfrm>
                <a:off x="1177451" y="5480335"/>
                <a:ext cx="138960" cy="208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C5DFA06-2A64-41B0-9C5A-6879D504241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59811" y="5462335"/>
                  <a:ext cx="174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078074C-E973-4A06-B143-405659389854}"/>
                    </a:ext>
                  </a:extLst>
                </p14:cNvPr>
                <p14:cNvContentPartPr/>
                <p14:nvPr/>
              </p14:nvContentPartPr>
              <p14:xfrm>
                <a:off x="1187891" y="5483215"/>
                <a:ext cx="163440" cy="14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078074C-E973-4A06-B143-40565938985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69891" y="5465575"/>
                  <a:ext cx="199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7D9E701-2010-4CE0-A403-B5BE34FF108A}"/>
                    </a:ext>
                  </a:extLst>
                </p14:cNvPr>
                <p14:cNvContentPartPr/>
                <p14:nvPr/>
              </p14:nvContentPartPr>
              <p14:xfrm>
                <a:off x="1543211" y="5410855"/>
                <a:ext cx="194760" cy="414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7D9E701-2010-4CE0-A403-B5BE34FF108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525571" y="5392855"/>
                  <a:ext cx="2304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F3779EB-B930-410A-8CD6-68A7D8404C5B}"/>
                    </a:ext>
                  </a:extLst>
                </p14:cNvPr>
                <p14:cNvContentPartPr/>
                <p14:nvPr/>
              </p14:nvContentPartPr>
              <p14:xfrm>
                <a:off x="1393451" y="5379895"/>
                <a:ext cx="138960" cy="126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F3779EB-B930-410A-8CD6-68A7D8404C5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375811" y="5362255"/>
                  <a:ext cx="174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64A04E8-65B2-4532-98A8-7D3ED3928476}"/>
                    </a:ext>
                  </a:extLst>
                </p14:cNvPr>
                <p14:cNvContentPartPr/>
                <p14:nvPr/>
              </p14:nvContentPartPr>
              <p14:xfrm>
                <a:off x="1677491" y="5762935"/>
                <a:ext cx="129960" cy="180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64A04E8-65B2-4532-98A8-7D3ED392847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659851" y="5744935"/>
                  <a:ext cx="165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C090D2F-D43A-457A-87B0-842C91F0B217}"/>
                    </a:ext>
                  </a:extLst>
                </p14:cNvPr>
                <p14:cNvContentPartPr/>
                <p14:nvPr/>
              </p14:nvContentPartPr>
              <p14:xfrm>
                <a:off x="1654451" y="5817655"/>
                <a:ext cx="150480" cy="32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C090D2F-D43A-457A-87B0-842C91F0B21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636451" y="5799655"/>
                  <a:ext cx="18612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14006D-26EC-4752-980B-CFE80920E8A9}"/>
                  </a:ext>
                </a:extLst>
              </p14:cNvPr>
              <p14:cNvContentPartPr/>
              <p14:nvPr/>
            </p14:nvContentPartPr>
            <p14:xfrm>
              <a:off x="4590251" y="389215"/>
              <a:ext cx="12024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14006D-26EC-4752-980B-CFE80920E8A9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4572251" y="371215"/>
                <a:ext cx="1558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C3732C-A16C-4C10-BB3A-B58850FC863E}"/>
                  </a:ext>
                </a:extLst>
              </p14:cNvPr>
              <p14:cNvContentPartPr/>
              <p14:nvPr/>
            </p14:nvContentPartPr>
            <p14:xfrm>
              <a:off x="4582331" y="472015"/>
              <a:ext cx="117000" cy="25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C3732C-A16C-4C10-BB3A-B58850FC863E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564331" y="454015"/>
                <a:ext cx="1526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A893C31-559F-4519-B741-B69CB9C26B13}"/>
                  </a:ext>
                </a:extLst>
              </p14:cNvPr>
              <p14:cNvContentPartPr/>
              <p14:nvPr/>
            </p14:nvContentPartPr>
            <p14:xfrm>
              <a:off x="6921251" y="379855"/>
              <a:ext cx="152640" cy="29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A893C31-559F-4519-B741-B69CB9C26B13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6903251" y="362215"/>
                <a:ext cx="1882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DC6301C-C1BE-4B4D-B67F-19A77CC587CD}"/>
                  </a:ext>
                </a:extLst>
              </p14:cNvPr>
              <p14:cNvContentPartPr/>
              <p14:nvPr/>
            </p14:nvContentPartPr>
            <p14:xfrm>
              <a:off x="6932411" y="492895"/>
              <a:ext cx="109080" cy="13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DC6301C-C1BE-4B4D-B67F-19A77CC587CD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6914411" y="475255"/>
                <a:ext cx="14472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FC22AA5-33D9-4E56-ACC2-A58D4138DF5A}"/>
              </a:ext>
            </a:extLst>
          </p:cNvPr>
          <p:cNvGrpSpPr/>
          <p:nvPr/>
        </p:nvGrpSpPr>
        <p:grpSpPr>
          <a:xfrm>
            <a:off x="11460491" y="2661175"/>
            <a:ext cx="568080" cy="393840"/>
            <a:chOff x="11460491" y="2661175"/>
            <a:chExt cx="56808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8BFBC9D-5CE8-49EC-98F6-3232960198A6}"/>
                    </a:ext>
                  </a:extLst>
                </p14:cNvPr>
                <p14:cNvContentPartPr/>
                <p14:nvPr/>
              </p14:nvContentPartPr>
              <p14:xfrm>
                <a:off x="11460491" y="2938375"/>
                <a:ext cx="51480" cy="116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8BFBC9D-5CE8-49EC-98F6-3232960198A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442851" y="2920375"/>
                  <a:ext cx="87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93763F1-73B4-4DBE-94E1-B1844E14C55E}"/>
                    </a:ext>
                  </a:extLst>
                </p14:cNvPr>
                <p14:cNvContentPartPr/>
                <p14:nvPr/>
              </p14:nvContentPartPr>
              <p14:xfrm>
                <a:off x="11680811" y="2661175"/>
                <a:ext cx="333720" cy="265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93763F1-73B4-4DBE-94E1-B1844E14C55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662811" y="2643175"/>
                  <a:ext cx="3693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42741EB-B863-448B-B1C5-A827B1649399}"/>
                    </a:ext>
                  </a:extLst>
                </p14:cNvPr>
                <p14:cNvContentPartPr/>
                <p14:nvPr/>
              </p14:nvContentPartPr>
              <p14:xfrm>
                <a:off x="11916251" y="2778175"/>
                <a:ext cx="112320" cy="34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42741EB-B863-448B-B1C5-A827B164939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898251" y="2760535"/>
                  <a:ext cx="14796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C504138B-37AD-4107-A9FE-A09FC5DB9AFC}"/>
                  </a:ext>
                </a:extLst>
              </p14:cNvPr>
              <p14:cNvContentPartPr/>
              <p14:nvPr/>
            </p14:nvContentPartPr>
            <p14:xfrm>
              <a:off x="1215251" y="3418255"/>
              <a:ext cx="1173240" cy="26640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C504138B-37AD-4107-A9FE-A09FC5DB9AFC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197611" y="3400255"/>
                <a:ext cx="1208880" cy="3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06F8B492-31A6-4ADD-B08D-6FA65749CF60}"/>
              </a:ext>
            </a:extLst>
          </p:cNvPr>
          <p:cNvGrpSpPr/>
          <p:nvPr/>
        </p:nvGrpSpPr>
        <p:grpSpPr>
          <a:xfrm>
            <a:off x="2520611" y="3352375"/>
            <a:ext cx="1332720" cy="445680"/>
            <a:chOff x="2520611" y="3352375"/>
            <a:chExt cx="133272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08AA2E1-5BAF-4E68-92A9-AB02FFA51C63}"/>
                    </a:ext>
                  </a:extLst>
                </p14:cNvPr>
                <p14:cNvContentPartPr/>
                <p14:nvPr/>
              </p14:nvContentPartPr>
              <p14:xfrm>
                <a:off x="2520611" y="3352375"/>
                <a:ext cx="1332720" cy="445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08AA2E1-5BAF-4E68-92A9-AB02FFA51C6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502611" y="3334735"/>
                  <a:ext cx="13683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D65C625-AB3F-4729-9BC9-8BECC50B31D4}"/>
                    </a:ext>
                  </a:extLst>
                </p14:cNvPr>
                <p14:cNvContentPartPr/>
                <p14:nvPr/>
              </p14:nvContentPartPr>
              <p14:xfrm>
                <a:off x="3601331" y="3462175"/>
                <a:ext cx="11520" cy="9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D65C625-AB3F-4729-9BC9-8BECC50B31D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583331" y="3444535"/>
                  <a:ext cx="47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97278E9-79C8-4F4D-8636-0DAFB16BF88F}"/>
                    </a:ext>
                  </a:extLst>
                </p14:cNvPr>
                <p14:cNvContentPartPr/>
                <p14:nvPr/>
              </p14:nvContentPartPr>
              <p14:xfrm>
                <a:off x="2677211" y="3429775"/>
                <a:ext cx="712800" cy="39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97278E9-79C8-4F4D-8636-0DAFB16BF88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659571" y="3411775"/>
                  <a:ext cx="74844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ADBAAF9-7CC4-4DC1-87F9-6FD4C5CFB487}"/>
              </a:ext>
            </a:extLst>
          </p:cNvPr>
          <p:cNvGrpSpPr/>
          <p:nvPr/>
        </p:nvGrpSpPr>
        <p:grpSpPr>
          <a:xfrm>
            <a:off x="6498971" y="583669"/>
            <a:ext cx="485640" cy="243720"/>
            <a:chOff x="6498971" y="583669"/>
            <a:chExt cx="48564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214B4A3-E4D7-4B38-B89F-16195901A802}"/>
                    </a:ext>
                  </a:extLst>
                </p14:cNvPr>
                <p14:cNvContentPartPr/>
                <p14:nvPr/>
              </p14:nvContentPartPr>
              <p14:xfrm>
                <a:off x="6564131" y="583669"/>
                <a:ext cx="8640" cy="167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214B4A3-E4D7-4B38-B89F-16195901A80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546131" y="566029"/>
                  <a:ext cx="44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A3FA447-E0DC-43F7-8087-F4A45413929D}"/>
                    </a:ext>
                  </a:extLst>
                </p14:cNvPr>
                <p14:cNvContentPartPr/>
                <p14:nvPr/>
              </p14:nvContentPartPr>
              <p14:xfrm>
                <a:off x="6498971" y="600229"/>
                <a:ext cx="147600" cy="79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A3FA447-E0DC-43F7-8087-F4A45413929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481331" y="582589"/>
                  <a:ext cx="183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9E40ED8-1CED-4841-82BE-5AA1BD288743}"/>
                    </a:ext>
                  </a:extLst>
                </p14:cNvPr>
                <p14:cNvContentPartPr/>
                <p14:nvPr/>
              </p14:nvContentPartPr>
              <p14:xfrm>
                <a:off x="6698411" y="590149"/>
                <a:ext cx="11520" cy="1551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9E40ED8-1CED-4841-82BE-5AA1BD28874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680411" y="572509"/>
                  <a:ext cx="47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9815054-80D5-42F7-A860-1DA68BFA1DC1}"/>
                    </a:ext>
                  </a:extLst>
                </p14:cNvPr>
                <p14:cNvContentPartPr/>
                <p14:nvPr/>
              </p14:nvContentPartPr>
              <p14:xfrm>
                <a:off x="6739091" y="600589"/>
                <a:ext cx="27360" cy="1760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9815054-80D5-42F7-A860-1DA68BFA1DC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721451" y="582589"/>
                  <a:ext cx="63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07454C7-1816-4221-B9F7-8DD70EF755D5}"/>
                    </a:ext>
                  </a:extLst>
                </p14:cNvPr>
                <p14:cNvContentPartPr/>
                <p14:nvPr/>
              </p14:nvContentPartPr>
              <p14:xfrm>
                <a:off x="6711011" y="679429"/>
                <a:ext cx="54000" cy="7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07454C7-1816-4221-B9F7-8DD70EF755D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693371" y="661429"/>
                  <a:ext cx="89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9E11761-18A6-413E-8F9D-3CC5A5306615}"/>
                    </a:ext>
                  </a:extLst>
                </p14:cNvPr>
                <p14:cNvContentPartPr/>
                <p14:nvPr/>
              </p14:nvContentPartPr>
              <p14:xfrm>
                <a:off x="6823691" y="695269"/>
                <a:ext cx="110160" cy="132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9E11761-18A6-413E-8F9D-3CC5A530661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805691" y="677629"/>
                  <a:ext cx="145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20383C4-FF93-42F8-BB51-1A55ACB6BA88}"/>
                    </a:ext>
                  </a:extLst>
                </p14:cNvPr>
                <p14:cNvContentPartPr/>
                <p14:nvPr/>
              </p14:nvContentPartPr>
              <p14:xfrm>
                <a:off x="6808571" y="765109"/>
                <a:ext cx="176040" cy="26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20383C4-FF93-42F8-BB51-1A55ACB6BA8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790931" y="747469"/>
                  <a:ext cx="2116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42AA128-6663-41BA-8F6E-98A4CC1BEA62}"/>
              </a:ext>
            </a:extLst>
          </p:cNvPr>
          <p:cNvGrpSpPr/>
          <p:nvPr/>
        </p:nvGrpSpPr>
        <p:grpSpPr>
          <a:xfrm>
            <a:off x="7190891" y="193789"/>
            <a:ext cx="590040" cy="400680"/>
            <a:chOff x="7190891" y="193789"/>
            <a:chExt cx="59004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98C8916-0C2A-42CB-A1FA-75B36113083C}"/>
                    </a:ext>
                  </a:extLst>
                </p14:cNvPr>
                <p14:cNvContentPartPr/>
                <p14:nvPr/>
              </p14:nvContentPartPr>
              <p14:xfrm>
                <a:off x="7279451" y="245269"/>
                <a:ext cx="32040" cy="303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98C8916-0C2A-42CB-A1FA-75B36113083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261811" y="227629"/>
                  <a:ext cx="676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802B59E-1605-4782-9FA4-F25B4D2BBB77}"/>
                    </a:ext>
                  </a:extLst>
                </p14:cNvPr>
                <p14:cNvContentPartPr/>
                <p14:nvPr/>
              </p14:nvContentPartPr>
              <p14:xfrm>
                <a:off x="7190891" y="198109"/>
                <a:ext cx="241920" cy="57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802B59E-1605-4782-9FA4-F25B4D2BBB7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172891" y="180109"/>
                  <a:ext cx="277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3DFB0FF-3E58-4200-A538-4F94450D7C1C}"/>
                    </a:ext>
                  </a:extLst>
                </p14:cNvPr>
                <p14:cNvContentPartPr/>
                <p14:nvPr/>
              </p14:nvContentPartPr>
              <p14:xfrm>
                <a:off x="7464131" y="193789"/>
                <a:ext cx="29160" cy="378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3DFB0FF-3E58-4200-A538-4F94450D7C1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446491" y="176149"/>
                  <a:ext cx="648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4C744AB-4984-4A58-B0CF-271E578C87D1}"/>
                    </a:ext>
                  </a:extLst>
                </p14:cNvPr>
                <p14:cNvContentPartPr/>
                <p14:nvPr/>
              </p14:nvContentPartPr>
              <p14:xfrm>
                <a:off x="7581131" y="234109"/>
                <a:ext cx="17280" cy="321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4C744AB-4984-4A58-B0CF-271E578C87D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563491" y="216469"/>
                  <a:ext cx="529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3B814B3-80AF-4661-A60C-F0EAEC038D27}"/>
                    </a:ext>
                  </a:extLst>
                </p14:cNvPr>
                <p14:cNvContentPartPr/>
                <p14:nvPr/>
              </p14:nvContentPartPr>
              <p14:xfrm>
                <a:off x="7473131" y="384589"/>
                <a:ext cx="141840" cy="273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3B814B3-80AF-4661-A60C-F0EAEC038D2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455491" y="366589"/>
                  <a:ext cx="177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A0EDA55-FB6E-4A23-B5B0-DB79D11A408E}"/>
                    </a:ext>
                  </a:extLst>
                </p14:cNvPr>
                <p14:cNvContentPartPr/>
                <p14:nvPr/>
              </p14:nvContentPartPr>
              <p14:xfrm>
                <a:off x="7646651" y="456589"/>
                <a:ext cx="90720" cy="137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A0EDA55-FB6E-4A23-B5B0-DB79D11A408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629011" y="438589"/>
                  <a:ext cx="126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DE64013-D23A-416B-8590-A8E758CDCD47}"/>
                    </a:ext>
                  </a:extLst>
                </p14:cNvPr>
                <p14:cNvContentPartPr/>
                <p14:nvPr/>
              </p14:nvContentPartPr>
              <p14:xfrm>
                <a:off x="7659251" y="527869"/>
                <a:ext cx="121680" cy="190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DE64013-D23A-416B-8590-A8E758CDCD4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641251" y="509869"/>
                  <a:ext cx="1573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467FF9F-E164-4BE9-A50F-BC6F744D84BC}"/>
              </a:ext>
            </a:extLst>
          </p:cNvPr>
          <p:cNvGrpSpPr/>
          <p:nvPr/>
        </p:nvGrpSpPr>
        <p:grpSpPr>
          <a:xfrm>
            <a:off x="6511571" y="2153629"/>
            <a:ext cx="439920" cy="240120"/>
            <a:chOff x="6511571" y="2153629"/>
            <a:chExt cx="43992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941B53E-BD9D-4405-B92B-8192AFEDF2CD}"/>
                    </a:ext>
                  </a:extLst>
                </p14:cNvPr>
                <p14:cNvContentPartPr/>
                <p14:nvPr/>
              </p14:nvContentPartPr>
              <p14:xfrm>
                <a:off x="6587891" y="2153629"/>
                <a:ext cx="5760" cy="128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941B53E-BD9D-4405-B92B-8192AFEDF2C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570251" y="2135629"/>
                  <a:ext cx="41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18762CC-9D40-44A3-BDC6-166E2AE3DEE3}"/>
                    </a:ext>
                  </a:extLst>
                </p14:cNvPr>
                <p14:cNvContentPartPr/>
                <p14:nvPr/>
              </p14:nvContentPartPr>
              <p14:xfrm>
                <a:off x="6511571" y="2174509"/>
                <a:ext cx="177840" cy="26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18762CC-9D40-44A3-BDC6-166E2AE3DEE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493571" y="2156509"/>
                  <a:ext cx="213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4EA9B61-7481-4268-9C7C-E62F3F17CC1A}"/>
                    </a:ext>
                  </a:extLst>
                </p14:cNvPr>
                <p14:cNvContentPartPr/>
                <p14:nvPr/>
              </p14:nvContentPartPr>
              <p14:xfrm>
                <a:off x="6707771" y="2168749"/>
                <a:ext cx="22680" cy="114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4EA9B61-7481-4268-9C7C-E62F3F17CC1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689771" y="2150749"/>
                  <a:ext cx="58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091CB98-117A-45CB-8938-DE24C4D76EF2}"/>
                    </a:ext>
                  </a:extLst>
                </p14:cNvPr>
                <p14:cNvContentPartPr/>
                <p14:nvPr/>
              </p14:nvContentPartPr>
              <p14:xfrm>
                <a:off x="6747371" y="2181709"/>
                <a:ext cx="56880" cy="172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091CB98-117A-45CB-8938-DE24C4D76EF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729371" y="2163709"/>
                  <a:ext cx="92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C89B99B-81FE-4FED-8C54-821BD16711FD}"/>
                    </a:ext>
                  </a:extLst>
                </p14:cNvPr>
                <p14:cNvContentPartPr/>
                <p14:nvPr/>
              </p14:nvContentPartPr>
              <p14:xfrm>
                <a:off x="6712811" y="2244709"/>
                <a:ext cx="75960" cy="10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C89B99B-81FE-4FED-8C54-821BD16711F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694811" y="2226709"/>
                  <a:ext cx="111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B6D521C-4E9F-4D89-B0F4-C998073F510B}"/>
                    </a:ext>
                  </a:extLst>
                </p14:cNvPr>
                <p14:cNvContentPartPr/>
                <p14:nvPr/>
              </p14:nvContentPartPr>
              <p14:xfrm>
                <a:off x="6797411" y="2260189"/>
                <a:ext cx="150840" cy="1335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B6D521C-4E9F-4D89-B0F4-C998073F510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779771" y="2242549"/>
                  <a:ext cx="186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6CACABE-CBD8-4222-A411-B7DCD9E11E6A}"/>
                    </a:ext>
                  </a:extLst>
                </p14:cNvPr>
                <p14:cNvContentPartPr/>
                <p14:nvPr/>
              </p14:nvContentPartPr>
              <p14:xfrm>
                <a:off x="6812171" y="2304829"/>
                <a:ext cx="139320" cy="23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6CACABE-CBD8-4222-A411-B7DCD9E11E6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794171" y="2286829"/>
                  <a:ext cx="17496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274A8EE-1CF7-4B18-8A24-1A86F56CC473}"/>
              </a:ext>
            </a:extLst>
          </p:cNvPr>
          <p:cNvGrpSpPr/>
          <p:nvPr/>
        </p:nvGrpSpPr>
        <p:grpSpPr>
          <a:xfrm>
            <a:off x="7389971" y="2146429"/>
            <a:ext cx="608400" cy="250920"/>
            <a:chOff x="7389971" y="2146429"/>
            <a:chExt cx="60840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EA65B99-4D22-4CE7-824A-44A7209C63F3}"/>
                    </a:ext>
                  </a:extLst>
                </p14:cNvPr>
                <p14:cNvContentPartPr/>
                <p14:nvPr/>
              </p14:nvContentPartPr>
              <p14:xfrm>
                <a:off x="7443251" y="2152189"/>
                <a:ext cx="37440" cy="150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EA65B99-4D22-4CE7-824A-44A7209C63F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425611" y="2134549"/>
                  <a:ext cx="73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C533C92-28B8-4EDF-B681-AD79ACFE3199}"/>
                    </a:ext>
                  </a:extLst>
                </p14:cNvPr>
                <p14:cNvContentPartPr/>
                <p14:nvPr/>
              </p14:nvContentPartPr>
              <p14:xfrm>
                <a:off x="7389971" y="2162989"/>
                <a:ext cx="172440" cy="48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C533C92-28B8-4EDF-B681-AD79ACFE319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371971" y="2144989"/>
                  <a:ext cx="208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3923E24-C267-4978-8F7D-F6AD5F8A0F7B}"/>
                    </a:ext>
                  </a:extLst>
                </p14:cNvPr>
                <p14:cNvContentPartPr/>
                <p14:nvPr/>
              </p14:nvContentPartPr>
              <p14:xfrm>
                <a:off x="7626851" y="2146429"/>
                <a:ext cx="28800" cy="225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3923E24-C267-4978-8F7D-F6AD5F8A0F7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608851" y="2128789"/>
                  <a:ext cx="64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ED8DAAE-B8D9-4A5B-A62E-54A8A94CF76A}"/>
                    </a:ext>
                  </a:extLst>
                </p14:cNvPr>
                <p14:cNvContentPartPr/>
                <p14:nvPr/>
              </p14:nvContentPartPr>
              <p14:xfrm>
                <a:off x="7712171" y="2146429"/>
                <a:ext cx="19440" cy="1710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ED8DAAE-B8D9-4A5B-A62E-54A8A94CF76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694171" y="2128789"/>
                  <a:ext cx="55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65AF9D6-AEEC-4105-ABC3-F28D4C61CD03}"/>
                    </a:ext>
                  </a:extLst>
                </p14:cNvPr>
                <p14:cNvContentPartPr/>
                <p14:nvPr/>
              </p14:nvContentPartPr>
              <p14:xfrm>
                <a:off x="7658171" y="2257309"/>
                <a:ext cx="87480" cy="72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65AF9D6-AEEC-4105-ABC3-F28D4C61CD0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640531" y="2239669"/>
                  <a:ext cx="123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D24860C-8BAE-414D-AB5F-9BFD7D274442}"/>
                    </a:ext>
                  </a:extLst>
                </p14:cNvPr>
                <p14:cNvContentPartPr/>
                <p14:nvPr/>
              </p14:nvContentPartPr>
              <p14:xfrm>
                <a:off x="7865531" y="2239669"/>
                <a:ext cx="98280" cy="157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D24860C-8BAE-414D-AB5F-9BFD7D27444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847531" y="2221669"/>
                  <a:ext cx="133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46A8437-AAB9-4E2F-9D65-5423526BACDD}"/>
                    </a:ext>
                  </a:extLst>
                </p14:cNvPr>
                <p14:cNvContentPartPr/>
                <p14:nvPr/>
              </p14:nvContentPartPr>
              <p14:xfrm>
                <a:off x="7863731" y="2293669"/>
                <a:ext cx="134640" cy="13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46A8437-AAB9-4E2F-9D65-5423526BACD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846091" y="2275669"/>
                  <a:ext cx="1702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24D52E3-661E-415F-A02A-282A2F77E9CB}"/>
              </a:ext>
            </a:extLst>
          </p:cNvPr>
          <p:cNvGrpSpPr/>
          <p:nvPr/>
        </p:nvGrpSpPr>
        <p:grpSpPr>
          <a:xfrm>
            <a:off x="2002931" y="3026989"/>
            <a:ext cx="457200" cy="189000"/>
            <a:chOff x="2002931" y="3026989"/>
            <a:chExt cx="45720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1529E0D-2046-4280-ADF3-887FBB2A8F9F}"/>
                    </a:ext>
                  </a:extLst>
                </p14:cNvPr>
                <p14:cNvContentPartPr/>
                <p14:nvPr/>
              </p14:nvContentPartPr>
              <p14:xfrm>
                <a:off x="2057291" y="3059749"/>
                <a:ext cx="16920" cy="114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1529E0D-2046-4280-ADF3-887FBB2A8F9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039291" y="3042109"/>
                  <a:ext cx="52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BE713D4-0356-43B3-9F2D-F0FE1CD0D6AB}"/>
                    </a:ext>
                  </a:extLst>
                </p14:cNvPr>
                <p14:cNvContentPartPr/>
                <p14:nvPr/>
              </p14:nvContentPartPr>
              <p14:xfrm>
                <a:off x="2002931" y="3052909"/>
                <a:ext cx="118440" cy="352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BE713D4-0356-43B3-9F2D-F0FE1CD0D6A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985291" y="3034909"/>
                  <a:ext cx="154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C247004-89EF-472E-8F64-C38CE43697BB}"/>
                    </a:ext>
                  </a:extLst>
                </p14:cNvPr>
                <p14:cNvContentPartPr/>
                <p14:nvPr/>
              </p14:nvContentPartPr>
              <p14:xfrm>
                <a:off x="2173211" y="3048589"/>
                <a:ext cx="27720" cy="113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C247004-89EF-472E-8F64-C38CE43697B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155571" y="3030949"/>
                  <a:ext cx="63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5A61BDE-67EF-4D9F-905C-8F6AFDE375AF}"/>
                    </a:ext>
                  </a:extLst>
                </p14:cNvPr>
                <p14:cNvContentPartPr/>
                <p14:nvPr/>
              </p14:nvContentPartPr>
              <p14:xfrm>
                <a:off x="2256011" y="3026989"/>
                <a:ext cx="36720" cy="1558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5A61BDE-67EF-4D9F-905C-8F6AFDE375A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238011" y="3008989"/>
                  <a:ext cx="72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0B35F39-D10D-4643-BE34-2A402A5092B4}"/>
                    </a:ext>
                  </a:extLst>
                </p14:cNvPr>
                <p14:cNvContentPartPr/>
                <p14:nvPr/>
              </p14:nvContentPartPr>
              <p14:xfrm>
                <a:off x="2160611" y="3128869"/>
                <a:ext cx="138240" cy="180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0B35F39-D10D-4643-BE34-2A402A5092B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142971" y="3110869"/>
                  <a:ext cx="173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276F656-C5BC-4FE5-AA5E-5662FB3B30CF}"/>
                    </a:ext>
                  </a:extLst>
                </p14:cNvPr>
                <p14:cNvContentPartPr/>
                <p14:nvPr/>
              </p14:nvContentPartPr>
              <p14:xfrm>
                <a:off x="2366171" y="3141469"/>
                <a:ext cx="93960" cy="74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276F656-C5BC-4FE5-AA5E-5662FB3B30C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348531" y="3123829"/>
                  <a:ext cx="12960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9D741A9-276E-446D-B2A7-1049F7AFBB37}"/>
              </a:ext>
            </a:extLst>
          </p:cNvPr>
          <p:cNvGrpSpPr/>
          <p:nvPr/>
        </p:nvGrpSpPr>
        <p:grpSpPr>
          <a:xfrm>
            <a:off x="10172411" y="4591909"/>
            <a:ext cx="398520" cy="205200"/>
            <a:chOff x="10172411" y="4591909"/>
            <a:chExt cx="39852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FF32468-3759-4BDD-87E1-D65ABB0932D3}"/>
                    </a:ext>
                  </a:extLst>
                </p14:cNvPr>
                <p14:cNvContentPartPr/>
                <p14:nvPr/>
              </p14:nvContentPartPr>
              <p14:xfrm>
                <a:off x="10210571" y="4591909"/>
                <a:ext cx="28080" cy="1544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FF32468-3759-4BDD-87E1-D65ABB0932D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192571" y="4573909"/>
                  <a:ext cx="63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EBD4ACA-7142-44E3-BB8B-FEB416F89DCF}"/>
                    </a:ext>
                  </a:extLst>
                </p14:cNvPr>
                <p14:cNvContentPartPr/>
                <p14:nvPr/>
              </p14:nvContentPartPr>
              <p14:xfrm>
                <a:off x="10172411" y="4599469"/>
                <a:ext cx="127080" cy="190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EBD4ACA-7142-44E3-BB8B-FEB416F89DC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154771" y="4581469"/>
                  <a:ext cx="162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C92C1CB-D2D7-444E-8537-7426C061F9F4}"/>
                    </a:ext>
                  </a:extLst>
                </p14:cNvPr>
                <p14:cNvContentPartPr/>
                <p14:nvPr/>
              </p14:nvContentPartPr>
              <p14:xfrm>
                <a:off x="10330451" y="4613869"/>
                <a:ext cx="9720" cy="1548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C92C1CB-D2D7-444E-8537-7426C061F9F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312811" y="4596229"/>
                  <a:ext cx="45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DF92181-9B3A-4FD4-A6C2-046ABB88A9CE}"/>
                    </a:ext>
                  </a:extLst>
                </p14:cNvPr>
                <p14:cNvContentPartPr/>
                <p14:nvPr/>
              </p14:nvContentPartPr>
              <p14:xfrm>
                <a:off x="10376531" y="4618549"/>
                <a:ext cx="24840" cy="1407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DF92181-9B3A-4FD4-A6C2-046ABB88A9C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358891" y="4600909"/>
                  <a:ext cx="60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542C87E-9064-4700-B1BB-5CC83F100B69}"/>
                    </a:ext>
                  </a:extLst>
                </p14:cNvPr>
                <p14:cNvContentPartPr/>
                <p14:nvPr/>
              </p14:nvContentPartPr>
              <p14:xfrm>
                <a:off x="10346291" y="4681549"/>
                <a:ext cx="78120" cy="25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542C87E-9064-4700-B1BB-5CC83F100B6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328651" y="4663909"/>
                  <a:ext cx="113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992F9D7-A923-410B-8881-1A20278DFEC9}"/>
                    </a:ext>
                  </a:extLst>
                </p14:cNvPr>
                <p14:cNvContentPartPr/>
                <p14:nvPr/>
              </p14:nvContentPartPr>
              <p14:xfrm>
                <a:off x="10483451" y="4693069"/>
                <a:ext cx="87480" cy="1040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992F9D7-A923-410B-8881-1A20278DFEC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465811" y="4675069"/>
                  <a:ext cx="12312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2645AFD-E848-4AA0-82D2-5416A814274D}"/>
              </a:ext>
            </a:extLst>
          </p:cNvPr>
          <p:cNvGrpSpPr/>
          <p:nvPr/>
        </p:nvGrpSpPr>
        <p:grpSpPr>
          <a:xfrm>
            <a:off x="1346291" y="5648509"/>
            <a:ext cx="289080" cy="131760"/>
            <a:chOff x="1346291" y="5648509"/>
            <a:chExt cx="289080" cy="13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959343D-87B4-4B7B-A367-D200266E9B4D}"/>
                    </a:ext>
                  </a:extLst>
                </p14:cNvPr>
                <p14:cNvContentPartPr/>
                <p14:nvPr/>
              </p14:nvContentPartPr>
              <p14:xfrm>
                <a:off x="1380491" y="5687749"/>
                <a:ext cx="8640" cy="748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959343D-87B4-4B7B-A367-D200266E9B4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362851" y="5669749"/>
                  <a:ext cx="44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8774B15-951B-4BC6-8C21-77C678E9F59D}"/>
                    </a:ext>
                  </a:extLst>
                </p14:cNvPr>
                <p14:cNvContentPartPr/>
                <p14:nvPr/>
              </p14:nvContentPartPr>
              <p14:xfrm>
                <a:off x="1346291" y="5649949"/>
                <a:ext cx="79200" cy="482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8774B15-951B-4BC6-8C21-77C678E9F59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328291" y="5631949"/>
                  <a:ext cx="114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6ACE2ED-7AE3-4CB9-B09E-B5D15C1C066A}"/>
                    </a:ext>
                  </a:extLst>
                </p14:cNvPr>
                <p14:cNvContentPartPr/>
                <p14:nvPr/>
              </p14:nvContentPartPr>
              <p14:xfrm>
                <a:off x="1439531" y="5685949"/>
                <a:ext cx="20880" cy="820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6ACE2ED-7AE3-4CB9-B09E-B5D15C1C066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421531" y="5667949"/>
                  <a:ext cx="56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8BC498C-549D-4BDC-B7DC-00A25EABA495}"/>
                    </a:ext>
                  </a:extLst>
                </p14:cNvPr>
                <p14:cNvContentPartPr/>
                <p14:nvPr/>
              </p14:nvContentPartPr>
              <p14:xfrm>
                <a:off x="1515131" y="5648509"/>
                <a:ext cx="7200" cy="1317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8BC498C-549D-4BDC-B7DC-00A25EABA49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497131" y="5630869"/>
                  <a:ext cx="42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D3F411E-8D51-42A3-AE72-D30DA7B82016}"/>
                    </a:ext>
                  </a:extLst>
                </p14:cNvPr>
                <p14:cNvContentPartPr/>
                <p14:nvPr/>
              </p14:nvContentPartPr>
              <p14:xfrm>
                <a:off x="1453571" y="5721589"/>
                <a:ext cx="41760" cy="212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D3F411E-8D51-42A3-AE72-D30DA7B8201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435571" y="5703949"/>
                  <a:ext cx="77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8C549A6-BAF4-4CCD-B2DD-5332EBF567F5}"/>
                    </a:ext>
                  </a:extLst>
                </p14:cNvPr>
                <p14:cNvContentPartPr/>
                <p14:nvPr/>
              </p14:nvContentPartPr>
              <p14:xfrm>
                <a:off x="1572371" y="5722669"/>
                <a:ext cx="55440" cy="486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8C549A6-BAF4-4CCD-B2DD-5332EBF567F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554371" y="5705029"/>
                  <a:ext cx="91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1814002-1AF6-4B05-8855-6798F0D3DDE8}"/>
                    </a:ext>
                  </a:extLst>
                </p14:cNvPr>
                <p14:cNvContentPartPr/>
                <p14:nvPr/>
              </p14:nvContentPartPr>
              <p14:xfrm>
                <a:off x="1565531" y="5732749"/>
                <a:ext cx="69840" cy="104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1814002-1AF6-4B05-8855-6798F0D3DDE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547891" y="5714749"/>
                  <a:ext cx="1054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BBE96621-91CE-4A99-A35C-6460967EAB57}"/>
              </a:ext>
            </a:extLst>
          </p:cNvPr>
          <p:cNvGrpSpPr/>
          <p:nvPr/>
        </p:nvGrpSpPr>
        <p:grpSpPr>
          <a:xfrm>
            <a:off x="1652651" y="5115349"/>
            <a:ext cx="245520" cy="176040"/>
            <a:chOff x="1652651" y="5115349"/>
            <a:chExt cx="24552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553C9FA-218D-45A0-89F9-DEDCF2C98406}"/>
                    </a:ext>
                  </a:extLst>
                </p14:cNvPr>
                <p14:cNvContentPartPr/>
                <p14:nvPr/>
              </p14:nvContentPartPr>
              <p14:xfrm>
                <a:off x="1685411" y="5115349"/>
                <a:ext cx="3960" cy="1674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553C9FA-218D-45A0-89F9-DEDCF2C9840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667411" y="5097349"/>
                  <a:ext cx="39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1593947-CFBA-4FFC-911A-D81418D77A5E}"/>
                    </a:ext>
                  </a:extLst>
                </p14:cNvPr>
                <p14:cNvContentPartPr/>
                <p14:nvPr/>
              </p14:nvContentPartPr>
              <p14:xfrm>
                <a:off x="1652651" y="5118229"/>
                <a:ext cx="79200" cy="198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1593947-CFBA-4FFC-911A-D81418D77A5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634651" y="5100229"/>
                  <a:ext cx="114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CCDE733-1183-43E2-933A-FFFDF262FEBD}"/>
                    </a:ext>
                  </a:extLst>
                </p14:cNvPr>
                <p14:cNvContentPartPr/>
                <p14:nvPr/>
              </p14:nvContentPartPr>
              <p14:xfrm>
                <a:off x="1745891" y="5163229"/>
                <a:ext cx="16200" cy="1036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CCDE733-1183-43E2-933A-FFFDF262FEB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728251" y="5145229"/>
                  <a:ext cx="51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9531447-86FA-4384-9801-FB2983988637}"/>
                    </a:ext>
                  </a:extLst>
                </p14:cNvPr>
                <p14:cNvContentPartPr/>
                <p14:nvPr/>
              </p14:nvContentPartPr>
              <p14:xfrm>
                <a:off x="1786931" y="5136229"/>
                <a:ext cx="14760" cy="1422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9531447-86FA-4384-9801-FB298398863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768931" y="5118589"/>
                  <a:ext cx="50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EAB800C-2D71-4DDB-96B6-34522DBC9846}"/>
                    </a:ext>
                  </a:extLst>
                </p14:cNvPr>
                <p14:cNvContentPartPr/>
                <p14:nvPr/>
              </p14:nvContentPartPr>
              <p14:xfrm>
                <a:off x="1742291" y="5230189"/>
                <a:ext cx="51120" cy="172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EAB800C-2D71-4DDB-96B6-34522DBC984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724651" y="5212549"/>
                  <a:ext cx="86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6DCE842-BF2D-499B-88CF-4F9BFEB5A4A0}"/>
                    </a:ext>
                  </a:extLst>
                </p14:cNvPr>
                <p14:cNvContentPartPr/>
                <p14:nvPr/>
              </p14:nvContentPartPr>
              <p14:xfrm>
                <a:off x="1824731" y="5201029"/>
                <a:ext cx="73440" cy="903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6DCE842-BF2D-499B-88CF-4F9BFEB5A4A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806731" y="5183029"/>
                  <a:ext cx="109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1F6EF7A-EC41-4A5D-8455-D42923DEE250}"/>
                    </a:ext>
                  </a:extLst>
                </p14:cNvPr>
                <p14:cNvContentPartPr/>
                <p14:nvPr/>
              </p14:nvContentPartPr>
              <p14:xfrm>
                <a:off x="1843811" y="5249989"/>
                <a:ext cx="33120" cy="43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1F6EF7A-EC41-4A5D-8455-D42923DEE25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826171" y="5232349"/>
                  <a:ext cx="68760" cy="3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626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B3A3F71-F7BE-482C-930B-EDDCF133BE41}"/>
              </a:ext>
            </a:extLst>
          </p:cNvPr>
          <p:cNvGrpSpPr/>
          <p:nvPr/>
        </p:nvGrpSpPr>
        <p:grpSpPr>
          <a:xfrm>
            <a:off x="958571" y="132175"/>
            <a:ext cx="2116080" cy="659160"/>
            <a:chOff x="958571" y="132175"/>
            <a:chExt cx="2116080" cy="6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38321A5-CD47-4965-B087-59BEF62EAFA5}"/>
                    </a:ext>
                  </a:extLst>
                </p14:cNvPr>
                <p14:cNvContentPartPr/>
                <p14:nvPr/>
              </p14:nvContentPartPr>
              <p14:xfrm>
                <a:off x="958571" y="132175"/>
                <a:ext cx="2116080" cy="659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38321A5-CD47-4965-B087-59BEF62EAFA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0571" y="114175"/>
                  <a:ext cx="215172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1EF95F3-44C5-460E-8EC4-370DC7665E91}"/>
                    </a:ext>
                  </a:extLst>
                </p14:cNvPr>
                <p14:cNvContentPartPr/>
                <p14:nvPr/>
              </p14:nvContentPartPr>
              <p14:xfrm>
                <a:off x="2726531" y="334135"/>
                <a:ext cx="170640" cy="17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1EF95F3-44C5-460E-8EC4-370DC7665E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08531" y="316495"/>
                  <a:ext cx="206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A35AF3D-B4BB-4BBC-9DDA-354EFF927E3B}"/>
                    </a:ext>
                  </a:extLst>
                </p14:cNvPr>
                <p14:cNvContentPartPr/>
                <p14:nvPr/>
              </p14:nvContentPartPr>
              <p14:xfrm>
                <a:off x="2270051" y="315055"/>
                <a:ext cx="178920" cy="31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A35AF3D-B4BB-4BBC-9DDA-354EFF927E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2051" y="297055"/>
                  <a:ext cx="21456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12CEB2-A225-496F-87EA-009544CF8E74}"/>
              </a:ext>
            </a:extLst>
          </p:cNvPr>
          <p:cNvGrpSpPr/>
          <p:nvPr/>
        </p:nvGrpSpPr>
        <p:grpSpPr>
          <a:xfrm>
            <a:off x="2007251" y="881695"/>
            <a:ext cx="1801800" cy="968400"/>
            <a:chOff x="2007251" y="881695"/>
            <a:chExt cx="1801800" cy="96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6697D8-B552-4022-B347-F728086357D0}"/>
                    </a:ext>
                  </a:extLst>
                </p14:cNvPr>
                <p14:cNvContentPartPr/>
                <p14:nvPr/>
              </p14:nvContentPartPr>
              <p14:xfrm>
                <a:off x="2007251" y="1143055"/>
                <a:ext cx="232200" cy="356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6697D8-B552-4022-B347-F728086357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89251" y="1125415"/>
                  <a:ext cx="2678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5617D4D-9179-4820-97F6-93F9B6A4CB40}"/>
                    </a:ext>
                  </a:extLst>
                </p14:cNvPr>
                <p14:cNvContentPartPr/>
                <p14:nvPr/>
              </p14:nvContentPartPr>
              <p14:xfrm>
                <a:off x="2494691" y="1261135"/>
                <a:ext cx="126360" cy="15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5617D4D-9179-4820-97F6-93F9B6A4CB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76691" y="1243495"/>
                  <a:ext cx="162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3C2E323-12DE-40A3-B81B-BB99A51AD385}"/>
                    </a:ext>
                  </a:extLst>
                </p14:cNvPr>
                <p14:cNvContentPartPr/>
                <p14:nvPr/>
              </p14:nvContentPartPr>
              <p14:xfrm>
                <a:off x="2481731" y="1350055"/>
                <a:ext cx="136440" cy="12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3C2E323-12DE-40A3-B81B-BB99A51AD3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64091" y="1332415"/>
                  <a:ext cx="172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4BEB5B-6A18-4CB2-8B24-6EBBC4B0A0C7}"/>
                    </a:ext>
                  </a:extLst>
                </p14:cNvPr>
                <p14:cNvContentPartPr/>
                <p14:nvPr/>
              </p14:nvContentPartPr>
              <p14:xfrm>
                <a:off x="3111731" y="905095"/>
                <a:ext cx="229320" cy="308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4BEB5B-6A18-4CB2-8B24-6EBBC4B0A0C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94091" y="887095"/>
                  <a:ext cx="2649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BD42604-9249-4A6D-BDA3-F231FEB6B16C}"/>
                    </a:ext>
                  </a:extLst>
                </p14:cNvPr>
                <p14:cNvContentPartPr/>
                <p14:nvPr/>
              </p14:nvContentPartPr>
              <p14:xfrm>
                <a:off x="3468851" y="881695"/>
                <a:ext cx="212040" cy="332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BD42604-9249-4A6D-BDA3-F231FEB6B16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50851" y="863695"/>
                  <a:ext cx="2476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BA3E1F4-AE8A-4086-8E1B-D5848FAC1134}"/>
                    </a:ext>
                  </a:extLst>
                </p14:cNvPr>
                <p14:cNvContentPartPr/>
                <p14:nvPr/>
              </p14:nvContentPartPr>
              <p14:xfrm>
                <a:off x="2961971" y="1268335"/>
                <a:ext cx="847080" cy="64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BA3E1F4-AE8A-4086-8E1B-D5848FAC113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44331" y="1250335"/>
                  <a:ext cx="882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F9C730B-C02A-4903-9167-539C15133D21}"/>
                    </a:ext>
                  </a:extLst>
                </p14:cNvPr>
                <p14:cNvContentPartPr/>
                <p14:nvPr/>
              </p14:nvContentPartPr>
              <p14:xfrm>
                <a:off x="3313691" y="1478215"/>
                <a:ext cx="23760" cy="300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F9C730B-C02A-4903-9167-539C15133D2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96051" y="1460575"/>
                  <a:ext cx="594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593D4F4-251B-438F-ACF5-F7F2F43C4A25}"/>
                    </a:ext>
                  </a:extLst>
                </p14:cNvPr>
                <p14:cNvContentPartPr/>
                <p14:nvPr/>
              </p14:nvContentPartPr>
              <p14:xfrm>
                <a:off x="3293891" y="1440415"/>
                <a:ext cx="173520" cy="10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593D4F4-251B-438F-ACF5-F7F2F43C4A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75891" y="1422775"/>
                  <a:ext cx="209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260112-1F38-4405-863E-737ECEC71951}"/>
                    </a:ext>
                  </a:extLst>
                </p14:cNvPr>
                <p14:cNvContentPartPr/>
                <p14:nvPr/>
              </p14:nvContentPartPr>
              <p14:xfrm>
                <a:off x="3533651" y="1755055"/>
                <a:ext cx="151920" cy="95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260112-1F38-4405-863E-737ECEC7195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16011" y="1737055"/>
                  <a:ext cx="18756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5ED232-5642-4623-B952-CD22A73E009D}"/>
              </a:ext>
            </a:extLst>
          </p:cNvPr>
          <p:cNvGrpSpPr/>
          <p:nvPr/>
        </p:nvGrpSpPr>
        <p:grpSpPr>
          <a:xfrm>
            <a:off x="2520971" y="2671975"/>
            <a:ext cx="174960" cy="136440"/>
            <a:chOff x="2520971" y="2671975"/>
            <a:chExt cx="174960" cy="13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8AC511D-CB03-432D-97D0-D082B87277D1}"/>
                    </a:ext>
                  </a:extLst>
                </p14:cNvPr>
                <p14:cNvContentPartPr/>
                <p14:nvPr/>
              </p14:nvContentPartPr>
              <p14:xfrm>
                <a:off x="2520971" y="2671975"/>
                <a:ext cx="156600" cy="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8AC511D-CB03-432D-97D0-D082B87277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02971" y="2654335"/>
                  <a:ext cx="192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CF75D89-DD27-44B3-986D-4A34E13FCEEB}"/>
                    </a:ext>
                  </a:extLst>
                </p14:cNvPr>
                <p14:cNvContentPartPr/>
                <p14:nvPr/>
              </p14:nvContentPartPr>
              <p14:xfrm>
                <a:off x="2545451" y="2738215"/>
                <a:ext cx="150480" cy="70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CF75D89-DD27-44B3-986D-4A34E13FCE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27811" y="2720215"/>
                  <a:ext cx="18612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77684EC-1190-443E-99E3-1A5414213367}"/>
              </a:ext>
            </a:extLst>
          </p:cNvPr>
          <p:cNvGrpSpPr/>
          <p:nvPr/>
        </p:nvGrpSpPr>
        <p:grpSpPr>
          <a:xfrm>
            <a:off x="3064571" y="1980775"/>
            <a:ext cx="2069280" cy="640800"/>
            <a:chOff x="3064571" y="1980775"/>
            <a:chExt cx="206928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337CC6-D324-49CC-818E-12245A252E6E}"/>
                    </a:ext>
                  </a:extLst>
                </p14:cNvPr>
                <p14:cNvContentPartPr/>
                <p14:nvPr/>
              </p14:nvContentPartPr>
              <p14:xfrm>
                <a:off x="3064571" y="2416015"/>
                <a:ext cx="109080" cy="23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337CC6-D324-49CC-818E-12245A252E6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46931" y="2398375"/>
                  <a:ext cx="144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0E04B25-32F3-4067-8269-0CD7EC2A22AB}"/>
                    </a:ext>
                  </a:extLst>
                </p14:cNvPr>
                <p14:cNvContentPartPr/>
                <p14:nvPr/>
              </p14:nvContentPartPr>
              <p14:xfrm>
                <a:off x="3351851" y="2224495"/>
                <a:ext cx="182160" cy="274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0E04B25-32F3-4067-8269-0CD7EC2A22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34211" y="2206495"/>
                  <a:ext cx="2178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C7BBE1F-CA80-4A09-BDFB-88D022BCC410}"/>
                    </a:ext>
                  </a:extLst>
                </p14:cNvPr>
                <p14:cNvContentPartPr/>
                <p14:nvPr/>
              </p14:nvContentPartPr>
              <p14:xfrm>
                <a:off x="3693851" y="2200015"/>
                <a:ext cx="183960" cy="276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C7BBE1F-CA80-4A09-BDFB-88D022BCC41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75851" y="2182015"/>
                  <a:ext cx="219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C8BD7ED-84F2-4E8A-ACE7-4845F86FCD94}"/>
                    </a:ext>
                  </a:extLst>
                </p14:cNvPr>
                <p14:cNvContentPartPr/>
                <p14:nvPr/>
              </p14:nvContentPartPr>
              <p14:xfrm>
                <a:off x="3716531" y="2220895"/>
                <a:ext cx="188640" cy="7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C8BD7ED-84F2-4E8A-ACE7-4845F86FCD9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98531" y="2203255"/>
                  <a:ext cx="224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8BAF273-15B1-47D7-A25C-3A477A391674}"/>
                    </a:ext>
                  </a:extLst>
                </p14:cNvPr>
                <p14:cNvContentPartPr/>
                <p14:nvPr/>
              </p14:nvContentPartPr>
              <p14:xfrm>
                <a:off x="3987971" y="2473255"/>
                <a:ext cx="34200" cy="148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8BAF273-15B1-47D7-A25C-3A477A39167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70331" y="2455615"/>
                  <a:ext cx="69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3584D2-1216-490F-B648-D9BF62A8AAC9}"/>
                    </a:ext>
                  </a:extLst>
                </p14:cNvPr>
                <p14:cNvContentPartPr/>
                <p14:nvPr/>
              </p14:nvContentPartPr>
              <p14:xfrm>
                <a:off x="4159691" y="2165095"/>
                <a:ext cx="83160" cy="300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F3584D2-1216-490F-B648-D9BF62A8AA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42051" y="2147095"/>
                  <a:ext cx="1188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0C5B735-2433-4EB2-B661-BEECDB1CF9A8}"/>
                    </a:ext>
                  </a:extLst>
                </p14:cNvPr>
                <p14:cNvContentPartPr/>
                <p14:nvPr/>
              </p14:nvContentPartPr>
              <p14:xfrm>
                <a:off x="4292171" y="2248975"/>
                <a:ext cx="111600" cy="145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0C5B735-2433-4EB2-B661-BEECDB1CF9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74171" y="2230975"/>
                  <a:ext cx="147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F410D1C-76D1-4FFE-B088-2D38BF4B3289}"/>
                    </a:ext>
                  </a:extLst>
                </p14:cNvPr>
                <p14:cNvContentPartPr/>
                <p14:nvPr/>
              </p14:nvContentPartPr>
              <p14:xfrm>
                <a:off x="4430411" y="2147455"/>
                <a:ext cx="88200" cy="399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F410D1C-76D1-4FFE-B088-2D38BF4B328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12771" y="2129815"/>
                  <a:ext cx="1238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C325BCC-A19F-49CE-B57F-414FCFA7DDB9}"/>
                    </a:ext>
                  </a:extLst>
                </p14:cNvPr>
                <p14:cNvContentPartPr/>
                <p14:nvPr/>
              </p14:nvContentPartPr>
              <p14:xfrm>
                <a:off x="4655411" y="2205775"/>
                <a:ext cx="212760" cy="253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C325BCC-A19F-49CE-B57F-414FCFA7DDB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37411" y="2188135"/>
                  <a:ext cx="248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883B2DB-A8C1-4455-95C8-41997C7909D1}"/>
                    </a:ext>
                  </a:extLst>
                </p14:cNvPr>
                <p14:cNvContentPartPr/>
                <p14:nvPr/>
              </p14:nvContentPartPr>
              <p14:xfrm>
                <a:off x="4694651" y="2196775"/>
                <a:ext cx="238680" cy="6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883B2DB-A8C1-4455-95C8-41997C7909D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77011" y="2178775"/>
                  <a:ext cx="274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0B52A56-21BF-4924-A1DD-BE3B7AE8CE4B}"/>
                    </a:ext>
                  </a:extLst>
                </p14:cNvPr>
                <p14:cNvContentPartPr/>
                <p14:nvPr/>
              </p14:nvContentPartPr>
              <p14:xfrm>
                <a:off x="5041331" y="1980775"/>
                <a:ext cx="92520" cy="140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0B52A56-21BF-4924-A1DD-BE3B7AE8CE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23331" y="1962775"/>
                  <a:ext cx="12816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690FE17-3271-4FC0-AA99-2BDCCEAB0342}"/>
              </a:ext>
            </a:extLst>
          </p:cNvPr>
          <p:cNvGrpSpPr/>
          <p:nvPr/>
        </p:nvGrpSpPr>
        <p:grpSpPr>
          <a:xfrm>
            <a:off x="5505011" y="2126575"/>
            <a:ext cx="424440" cy="468360"/>
            <a:chOff x="5505011" y="2126575"/>
            <a:chExt cx="42444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8D66C4C-3B6E-40DD-90DF-828BB14BCC9C}"/>
                    </a:ext>
                  </a:extLst>
                </p14:cNvPr>
                <p14:cNvContentPartPr/>
                <p14:nvPr/>
              </p14:nvContentPartPr>
              <p14:xfrm>
                <a:off x="5505011" y="2126575"/>
                <a:ext cx="200520" cy="354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8D66C4C-3B6E-40DD-90DF-828BB14BCC9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87011" y="2108935"/>
                  <a:ext cx="2361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B5D440E-3005-4DC1-9C9C-0700788D1D81}"/>
                    </a:ext>
                  </a:extLst>
                </p14:cNvPr>
                <p14:cNvContentPartPr/>
                <p14:nvPr/>
              </p14:nvContentPartPr>
              <p14:xfrm>
                <a:off x="5788331" y="2315575"/>
                <a:ext cx="141120" cy="279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B5D440E-3005-4DC1-9C9C-0700788D1D8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70331" y="2297575"/>
                  <a:ext cx="17676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CBE5415-7304-454B-BA9E-D1798F5D875C}"/>
                  </a:ext>
                </a:extLst>
              </p14:cNvPr>
              <p14:cNvContentPartPr/>
              <p14:nvPr/>
            </p14:nvContentPartPr>
            <p14:xfrm>
              <a:off x="3080051" y="2726335"/>
              <a:ext cx="3186360" cy="117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CBE5415-7304-454B-BA9E-D1798F5D875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62051" y="2708695"/>
                <a:ext cx="322200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84712A87-7FA7-4B9A-B734-B3413F137E26}"/>
              </a:ext>
            </a:extLst>
          </p:cNvPr>
          <p:cNvGrpSpPr/>
          <p:nvPr/>
        </p:nvGrpSpPr>
        <p:grpSpPr>
          <a:xfrm>
            <a:off x="3511331" y="2909215"/>
            <a:ext cx="1435680" cy="506520"/>
            <a:chOff x="3511331" y="2909215"/>
            <a:chExt cx="143568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D7919FA-A6DF-4C68-9B9D-782987CAA211}"/>
                    </a:ext>
                  </a:extLst>
                </p14:cNvPr>
                <p14:cNvContentPartPr/>
                <p14:nvPr/>
              </p14:nvContentPartPr>
              <p14:xfrm>
                <a:off x="3637331" y="2925055"/>
                <a:ext cx="6120" cy="176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D7919FA-A6DF-4C68-9B9D-782987CAA21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19691" y="2907055"/>
                  <a:ext cx="41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7ED3EA9-6919-4E93-BF09-244E5051B45D}"/>
                    </a:ext>
                  </a:extLst>
                </p14:cNvPr>
                <p14:cNvContentPartPr/>
                <p14:nvPr/>
              </p14:nvContentPartPr>
              <p14:xfrm>
                <a:off x="3511331" y="3175615"/>
                <a:ext cx="202320" cy="12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7ED3EA9-6919-4E93-BF09-244E5051B4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93331" y="3157615"/>
                  <a:ext cx="237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A84FEFB-081D-499C-B43E-B2D599043F7B}"/>
                    </a:ext>
                  </a:extLst>
                </p14:cNvPr>
                <p14:cNvContentPartPr/>
                <p14:nvPr/>
              </p14:nvContentPartPr>
              <p14:xfrm>
                <a:off x="3574691" y="3278575"/>
                <a:ext cx="186480" cy="137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A84FEFB-081D-499C-B43E-B2D599043F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57051" y="3260575"/>
                  <a:ext cx="222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C3D6B42-7CAF-4C79-AA27-219CD3619829}"/>
                    </a:ext>
                  </a:extLst>
                </p14:cNvPr>
                <p14:cNvContentPartPr/>
                <p14:nvPr/>
              </p14:nvContentPartPr>
              <p14:xfrm>
                <a:off x="4016411" y="3026935"/>
                <a:ext cx="192960" cy="263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C3D6B42-7CAF-4C79-AA27-219CD361982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98411" y="3008935"/>
                  <a:ext cx="2286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E1D2D64-D182-4A93-A1D7-ABA6B62F6FA5}"/>
                    </a:ext>
                  </a:extLst>
                </p14:cNvPr>
                <p14:cNvContentPartPr/>
                <p14:nvPr/>
              </p14:nvContentPartPr>
              <p14:xfrm>
                <a:off x="4018931" y="3050695"/>
                <a:ext cx="184320" cy="1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E1D2D64-D182-4A93-A1D7-ABA6B62F6FA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01291" y="3033055"/>
                  <a:ext cx="219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5F0FA6E-8448-4342-847C-8B3A7BC36757}"/>
                    </a:ext>
                  </a:extLst>
                </p14:cNvPr>
                <p14:cNvContentPartPr/>
                <p14:nvPr/>
              </p14:nvContentPartPr>
              <p14:xfrm>
                <a:off x="4389731" y="2909215"/>
                <a:ext cx="123480" cy="93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5F0FA6E-8448-4342-847C-8B3A7BC3675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71731" y="2891215"/>
                  <a:ext cx="159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7974C5A-EF48-4673-B28C-3D1215BFE3EA}"/>
                    </a:ext>
                  </a:extLst>
                </p14:cNvPr>
                <p14:cNvContentPartPr/>
                <p14:nvPr/>
              </p14:nvContentPartPr>
              <p14:xfrm>
                <a:off x="4776011" y="3013615"/>
                <a:ext cx="171000" cy="333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7974C5A-EF48-4673-B28C-3D1215BFE3E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58371" y="2995975"/>
                  <a:ext cx="206640" cy="36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777117E-6E44-4F57-9632-9E6160FD9D7C}"/>
                  </a:ext>
                </a:extLst>
              </p14:cNvPr>
              <p14:cNvContentPartPr/>
              <p14:nvPr/>
            </p14:nvContentPartPr>
            <p14:xfrm>
              <a:off x="2576051" y="4135735"/>
              <a:ext cx="218880" cy="31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777117E-6E44-4F57-9632-9E6160FD9D7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558051" y="4117735"/>
                <a:ext cx="2545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592D542-DF47-435C-B00E-A32664FF2439}"/>
                  </a:ext>
                </a:extLst>
              </p14:cNvPr>
              <p14:cNvContentPartPr/>
              <p14:nvPr/>
            </p14:nvContentPartPr>
            <p14:xfrm>
              <a:off x="2595491" y="4269295"/>
              <a:ext cx="220320" cy="21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592D542-DF47-435C-B00E-A32664FF243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577851" y="4251655"/>
                <a:ext cx="25596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8EE6AE57-200D-4C2D-BBC1-9F77BB8EC623}"/>
              </a:ext>
            </a:extLst>
          </p:cNvPr>
          <p:cNvGrpSpPr/>
          <p:nvPr/>
        </p:nvGrpSpPr>
        <p:grpSpPr>
          <a:xfrm>
            <a:off x="3098051" y="3901015"/>
            <a:ext cx="2110320" cy="514800"/>
            <a:chOff x="3098051" y="3901015"/>
            <a:chExt cx="211032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3BE51A3-9B7E-409E-8B18-4079657F7AA3}"/>
                    </a:ext>
                  </a:extLst>
                </p14:cNvPr>
                <p14:cNvContentPartPr/>
                <p14:nvPr/>
              </p14:nvContentPartPr>
              <p14:xfrm>
                <a:off x="3098051" y="4185055"/>
                <a:ext cx="181440" cy="45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3BE51A3-9B7E-409E-8B18-4079657F7AA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080411" y="4167415"/>
                  <a:ext cx="217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67F83AA-21CF-49B4-9FB8-987108FCA7DF}"/>
                    </a:ext>
                  </a:extLst>
                </p14:cNvPr>
                <p14:cNvContentPartPr/>
                <p14:nvPr/>
              </p14:nvContentPartPr>
              <p14:xfrm>
                <a:off x="3388571" y="4019455"/>
                <a:ext cx="195840" cy="268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67F83AA-21CF-49B4-9FB8-987108FCA7D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70931" y="4001815"/>
                  <a:ext cx="2314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9334E08-90F2-4291-8B1C-0DE3FBD1D2E2}"/>
                    </a:ext>
                  </a:extLst>
                </p14:cNvPr>
                <p14:cNvContentPartPr/>
                <p14:nvPr/>
              </p14:nvContentPartPr>
              <p14:xfrm>
                <a:off x="3788891" y="3990655"/>
                <a:ext cx="198360" cy="337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9334E08-90F2-4291-8B1C-0DE3FBD1D2E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71251" y="3973015"/>
                  <a:ext cx="2340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E696C56-7C37-4120-94F9-77CB3E208845}"/>
                    </a:ext>
                  </a:extLst>
                </p14:cNvPr>
                <p14:cNvContentPartPr/>
                <p14:nvPr/>
              </p14:nvContentPartPr>
              <p14:xfrm>
                <a:off x="4170131" y="4026295"/>
                <a:ext cx="231120" cy="298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E696C56-7C37-4120-94F9-77CB3E2088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52131" y="4008295"/>
                  <a:ext cx="2667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6102F64-F4CE-491F-AF9F-D233DE19F2CD}"/>
                    </a:ext>
                  </a:extLst>
                </p14:cNvPr>
                <p14:cNvContentPartPr/>
                <p14:nvPr/>
              </p14:nvContentPartPr>
              <p14:xfrm>
                <a:off x="4166531" y="3993175"/>
                <a:ext cx="251280" cy="42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6102F64-F4CE-491F-AF9F-D233DE19F2C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48891" y="3975175"/>
                  <a:ext cx="286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A564F6D-CE89-4217-936C-149BE6BD00F9}"/>
                    </a:ext>
                  </a:extLst>
                </p14:cNvPr>
                <p14:cNvContentPartPr/>
                <p14:nvPr/>
              </p14:nvContentPartPr>
              <p14:xfrm>
                <a:off x="4548851" y="4320055"/>
                <a:ext cx="9000" cy="95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A564F6D-CE89-4217-936C-149BE6BD00F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30851" y="4302415"/>
                  <a:ext cx="44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42D2E3C-F68D-40F9-9486-D3EA557B3708}"/>
                    </a:ext>
                  </a:extLst>
                </p14:cNvPr>
                <p14:cNvContentPartPr/>
                <p14:nvPr/>
              </p14:nvContentPartPr>
              <p14:xfrm>
                <a:off x="4765571" y="3901015"/>
                <a:ext cx="87480" cy="399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42D2E3C-F68D-40F9-9486-D3EA557B370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47571" y="3883375"/>
                  <a:ext cx="1231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71AEF69-A585-4AB9-A704-0B5DA16660F9}"/>
                    </a:ext>
                  </a:extLst>
                </p14:cNvPr>
                <p14:cNvContentPartPr/>
                <p14:nvPr/>
              </p14:nvContentPartPr>
              <p14:xfrm>
                <a:off x="4925771" y="4072735"/>
                <a:ext cx="92160" cy="109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71AEF69-A585-4AB9-A704-0B5DA16660F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08131" y="4055095"/>
                  <a:ext cx="127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CCD7CE4-4BC1-4A26-8691-133402323292}"/>
                    </a:ext>
                  </a:extLst>
                </p14:cNvPr>
                <p14:cNvContentPartPr/>
                <p14:nvPr/>
              </p14:nvContentPartPr>
              <p14:xfrm>
                <a:off x="5092091" y="3921175"/>
                <a:ext cx="116280" cy="398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CCD7CE4-4BC1-4A26-8691-13340232329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74451" y="3903535"/>
                  <a:ext cx="151920" cy="43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5B3C671-E600-4F34-8D37-B028B5B6BC2D}"/>
              </a:ext>
            </a:extLst>
          </p:cNvPr>
          <p:cNvGrpSpPr/>
          <p:nvPr/>
        </p:nvGrpSpPr>
        <p:grpSpPr>
          <a:xfrm>
            <a:off x="5568731" y="3757375"/>
            <a:ext cx="442800" cy="400680"/>
            <a:chOff x="5568731" y="3757375"/>
            <a:chExt cx="44280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88972BF-E135-42CD-8528-93AAB2F8519B}"/>
                    </a:ext>
                  </a:extLst>
                </p14:cNvPr>
                <p14:cNvContentPartPr/>
                <p14:nvPr/>
              </p14:nvContentPartPr>
              <p14:xfrm>
                <a:off x="5568731" y="3785095"/>
                <a:ext cx="24480" cy="304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88972BF-E135-42CD-8528-93AAB2F851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51091" y="3767095"/>
                  <a:ext cx="601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54AA5DE-E292-4C89-823F-B567522B846B}"/>
                    </a:ext>
                  </a:extLst>
                </p14:cNvPr>
                <p14:cNvContentPartPr/>
                <p14:nvPr/>
              </p14:nvContentPartPr>
              <p14:xfrm>
                <a:off x="5583851" y="3757375"/>
                <a:ext cx="217800" cy="330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54AA5DE-E292-4C89-823F-B567522B846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65851" y="3739735"/>
                  <a:ext cx="2534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E7D4282-0B36-4AFE-9AA0-5D6B230CFB3D}"/>
                    </a:ext>
                  </a:extLst>
                </p14:cNvPr>
                <p14:cNvContentPartPr/>
                <p14:nvPr/>
              </p14:nvContentPartPr>
              <p14:xfrm>
                <a:off x="5919011" y="4092535"/>
                <a:ext cx="67680" cy="65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E7D4282-0B36-4AFE-9AA0-5D6B230CFB3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01011" y="4074895"/>
                  <a:ext cx="103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ACB8D23-553E-4F7F-A3B2-55AA35C6E1B3}"/>
                    </a:ext>
                  </a:extLst>
                </p14:cNvPr>
                <p14:cNvContentPartPr/>
                <p14:nvPr/>
              </p14:nvContentPartPr>
              <p14:xfrm>
                <a:off x="5987411" y="3922255"/>
                <a:ext cx="24120" cy="229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ACB8D23-553E-4F7F-A3B2-55AA35C6E1B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69771" y="3904255"/>
                  <a:ext cx="59760" cy="26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5A568C2-2695-4BB8-B45F-6E37EF101F5C}"/>
                  </a:ext>
                </a:extLst>
              </p14:cNvPr>
              <p14:cNvContentPartPr/>
              <p14:nvPr/>
            </p14:nvContentPartPr>
            <p14:xfrm>
              <a:off x="5450651" y="4267135"/>
              <a:ext cx="769680" cy="59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5A568C2-2695-4BB8-B45F-6E37EF101F5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432651" y="4249135"/>
                <a:ext cx="80532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65D91B5E-6F87-4A5A-90BD-CB12E774BB4A}"/>
              </a:ext>
            </a:extLst>
          </p:cNvPr>
          <p:cNvGrpSpPr/>
          <p:nvPr/>
        </p:nvGrpSpPr>
        <p:grpSpPr>
          <a:xfrm>
            <a:off x="5583131" y="4367935"/>
            <a:ext cx="176760" cy="349560"/>
            <a:chOff x="5583131" y="4367935"/>
            <a:chExt cx="17676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D3A57B5-B74D-478A-BCBD-AE0C0695DDF5}"/>
                    </a:ext>
                  </a:extLst>
                </p14:cNvPr>
                <p14:cNvContentPartPr/>
                <p14:nvPr/>
              </p14:nvContentPartPr>
              <p14:xfrm>
                <a:off x="5583131" y="4487815"/>
                <a:ext cx="22680" cy="229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D3A57B5-B74D-478A-BCBD-AE0C0695DDF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65131" y="4470175"/>
                  <a:ext cx="58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49D191E-895B-4C1F-9AD5-E25BA20D5D89}"/>
                    </a:ext>
                  </a:extLst>
                </p14:cNvPr>
                <p14:cNvContentPartPr/>
                <p14:nvPr/>
              </p14:nvContentPartPr>
              <p14:xfrm>
                <a:off x="5598251" y="4367935"/>
                <a:ext cx="161640" cy="342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49D191E-895B-4C1F-9AD5-E25BA20D5D8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80251" y="4349935"/>
                  <a:ext cx="19728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253F56-04D7-467C-9E79-F62C5C970A35}"/>
              </a:ext>
            </a:extLst>
          </p:cNvPr>
          <p:cNvGrpSpPr/>
          <p:nvPr/>
        </p:nvGrpSpPr>
        <p:grpSpPr>
          <a:xfrm>
            <a:off x="7894331" y="3610135"/>
            <a:ext cx="2853360" cy="491400"/>
            <a:chOff x="7894331" y="3610135"/>
            <a:chExt cx="285336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1AF33C7-4DA7-440F-A698-967C9DB93F62}"/>
                    </a:ext>
                  </a:extLst>
                </p14:cNvPr>
                <p14:cNvContentPartPr/>
                <p14:nvPr/>
              </p14:nvContentPartPr>
              <p14:xfrm>
                <a:off x="7896491" y="3741175"/>
                <a:ext cx="41400" cy="267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1AF33C7-4DA7-440F-A698-967C9DB93F6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78851" y="3723175"/>
                  <a:ext cx="770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5C46D97-13B7-404D-91C4-0BE8942B7547}"/>
                    </a:ext>
                  </a:extLst>
                </p14:cNvPr>
                <p14:cNvContentPartPr/>
                <p14:nvPr/>
              </p14:nvContentPartPr>
              <p14:xfrm>
                <a:off x="7894331" y="3688975"/>
                <a:ext cx="256320" cy="92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5C46D97-13B7-404D-91C4-0BE8942B754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76331" y="3671335"/>
                  <a:ext cx="291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E0B6F1E-64AD-4A35-9A6C-B829792875C6}"/>
                    </a:ext>
                  </a:extLst>
                </p14:cNvPr>
                <p14:cNvContentPartPr/>
                <p14:nvPr/>
              </p14:nvContentPartPr>
              <p14:xfrm>
                <a:off x="7917371" y="3842335"/>
                <a:ext cx="189720" cy="26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E0B6F1E-64AD-4A35-9A6C-B829792875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99731" y="3824695"/>
                  <a:ext cx="225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C6DC901-7EA3-48D2-BFE5-8B53B54C57C5}"/>
                    </a:ext>
                  </a:extLst>
                </p14:cNvPr>
                <p14:cNvContentPartPr/>
                <p14:nvPr/>
              </p14:nvContentPartPr>
              <p14:xfrm>
                <a:off x="8113571" y="3903535"/>
                <a:ext cx="78120" cy="123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C6DC901-7EA3-48D2-BFE5-8B53B54C57C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95931" y="3885895"/>
                  <a:ext cx="113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C245481-D2F6-4EE2-8F5B-2D23EEF568AF}"/>
                    </a:ext>
                  </a:extLst>
                </p14:cNvPr>
                <p14:cNvContentPartPr/>
                <p14:nvPr/>
              </p14:nvContentPartPr>
              <p14:xfrm>
                <a:off x="8275931" y="3870055"/>
                <a:ext cx="267480" cy="141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C245481-D2F6-4EE2-8F5B-2D23EEF568A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58291" y="3852055"/>
                  <a:ext cx="303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9C61A3D-8998-4207-944B-6E85C82BBA2F}"/>
                    </a:ext>
                  </a:extLst>
                </p14:cNvPr>
                <p14:cNvContentPartPr/>
                <p14:nvPr/>
              </p14:nvContentPartPr>
              <p14:xfrm>
                <a:off x="8759411" y="3816055"/>
                <a:ext cx="176400" cy="285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9C61A3D-8998-4207-944B-6E85C82BBA2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741411" y="3798055"/>
                  <a:ext cx="2120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FA56937-AFB8-41FB-915A-9FAE838CB30A}"/>
                    </a:ext>
                  </a:extLst>
                </p14:cNvPr>
                <p14:cNvContentPartPr/>
                <p14:nvPr/>
              </p14:nvContentPartPr>
              <p14:xfrm>
                <a:off x="9062531" y="3610135"/>
                <a:ext cx="1685160" cy="353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FA56937-AFB8-41FB-915A-9FAE838CB30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044531" y="3592495"/>
                  <a:ext cx="17208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C2BD1B6-1D71-428C-96B5-7541CF13075D}"/>
                    </a:ext>
                  </a:extLst>
                </p14:cNvPr>
                <p14:cNvContentPartPr/>
                <p14:nvPr/>
              </p14:nvContentPartPr>
              <p14:xfrm>
                <a:off x="9956411" y="3714535"/>
                <a:ext cx="356760" cy="36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C2BD1B6-1D71-428C-96B5-7541CF13075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38771" y="3696535"/>
                  <a:ext cx="39240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97A7BC4-43C9-4312-9C5B-A3A4236827AA}"/>
              </a:ext>
            </a:extLst>
          </p:cNvPr>
          <p:cNvGrpSpPr/>
          <p:nvPr/>
        </p:nvGrpSpPr>
        <p:grpSpPr>
          <a:xfrm>
            <a:off x="7734131" y="4252735"/>
            <a:ext cx="2184840" cy="523800"/>
            <a:chOff x="7734131" y="4252735"/>
            <a:chExt cx="218484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2673500-FEF4-48E0-8301-7491BA86D78D}"/>
                    </a:ext>
                  </a:extLst>
                </p14:cNvPr>
                <p14:cNvContentPartPr/>
                <p14:nvPr/>
              </p14:nvContentPartPr>
              <p14:xfrm>
                <a:off x="7734131" y="4252735"/>
                <a:ext cx="450360" cy="331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2673500-FEF4-48E0-8301-7491BA86D78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716491" y="4235095"/>
                  <a:ext cx="4860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62E497-5788-4FA9-9A3D-B22BED7250E1}"/>
                    </a:ext>
                  </a:extLst>
                </p14:cNvPr>
                <p14:cNvContentPartPr/>
                <p14:nvPr/>
              </p14:nvContentPartPr>
              <p14:xfrm>
                <a:off x="7890731" y="4330495"/>
                <a:ext cx="255960" cy="41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62E497-5788-4FA9-9A3D-B22BED7250E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72731" y="4312855"/>
                  <a:ext cx="291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BA63B2C-382C-498A-A85C-BBD7F41F847B}"/>
                    </a:ext>
                  </a:extLst>
                </p14:cNvPr>
                <p14:cNvContentPartPr/>
                <p14:nvPr/>
              </p14:nvContentPartPr>
              <p14:xfrm>
                <a:off x="8436491" y="4264975"/>
                <a:ext cx="672840" cy="511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BA63B2C-382C-498A-A85C-BBD7F41F847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18491" y="4246975"/>
                  <a:ext cx="70848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81D1193-243C-42B4-844C-30E94AFD04DA}"/>
                    </a:ext>
                  </a:extLst>
                </p14:cNvPr>
                <p14:cNvContentPartPr/>
                <p14:nvPr/>
              </p14:nvContentPartPr>
              <p14:xfrm>
                <a:off x="9095651" y="4353535"/>
                <a:ext cx="12600" cy="17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81D1193-243C-42B4-844C-30E94AFD04D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78011" y="4335535"/>
                  <a:ext cx="48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96BC224-EE4C-463C-846E-7404C7D556A8}"/>
                    </a:ext>
                  </a:extLst>
                </p14:cNvPr>
                <p14:cNvContentPartPr/>
                <p14:nvPr/>
              </p14:nvContentPartPr>
              <p14:xfrm>
                <a:off x="9096371" y="4497535"/>
                <a:ext cx="455760" cy="104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96BC224-EE4C-463C-846E-7404C7D556A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78371" y="4479535"/>
                  <a:ext cx="491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3E41EC1-610C-494D-820F-E947D3CFEF58}"/>
                    </a:ext>
                  </a:extLst>
                </p14:cNvPr>
                <p14:cNvContentPartPr/>
                <p14:nvPr/>
              </p14:nvContentPartPr>
              <p14:xfrm>
                <a:off x="9559691" y="4377295"/>
                <a:ext cx="32400" cy="29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3E41EC1-610C-494D-820F-E947D3CFEF5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41691" y="4359655"/>
                  <a:ext cx="68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8DE4B22-9999-4599-B1CF-187E89CA59F0}"/>
                    </a:ext>
                  </a:extLst>
                </p14:cNvPr>
                <p14:cNvContentPartPr/>
                <p14:nvPr/>
              </p14:nvContentPartPr>
              <p14:xfrm>
                <a:off x="9568691" y="4457575"/>
                <a:ext cx="350280" cy="278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8DE4B22-9999-4599-B1CF-187E89CA59F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50691" y="4439935"/>
                  <a:ext cx="3859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7CF1BFF-1767-4DEE-BEBE-BD9910107079}"/>
                    </a:ext>
                  </a:extLst>
                </p14:cNvPr>
                <p14:cNvContentPartPr/>
                <p14:nvPr/>
              </p14:nvContentPartPr>
              <p14:xfrm>
                <a:off x="8822771" y="4332295"/>
                <a:ext cx="481680" cy="25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7CF1BFF-1767-4DEE-BEBE-BD991010707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05131" y="4314655"/>
                  <a:ext cx="51732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99C603A-F45D-4FFB-AAAF-26DB7FB5F254}"/>
              </a:ext>
            </a:extLst>
          </p:cNvPr>
          <p:cNvGrpSpPr/>
          <p:nvPr/>
        </p:nvGrpSpPr>
        <p:grpSpPr>
          <a:xfrm>
            <a:off x="7854371" y="4957615"/>
            <a:ext cx="2892240" cy="1021320"/>
            <a:chOff x="7854371" y="4957615"/>
            <a:chExt cx="2892240" cy="10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411C7BD-C8E8-480F-B225-31D891567FB9}"/>
                    </a:ext>
                  </a:extLst>
                </p14:cNvPr>
                <p14:cNvContentPartPr/>
                <p14:nvPr/>
              </p14:nvContentPartPr>
              <p14:xfrm>
                <a:off x="7926011" y="5062735"/>
                <a:ext cx="390600" cy="270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411C7BD-C8E8-480F-B225-31D891567FB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08371" y="5044735"/>
                  <a:ext cx="4262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2AF82E1-A095-4E4A-AF23-1D0EF8425AEE}"/>
                    </a:ext>
                  </a:extLst>
                </p14:cNvPr>
                <p14:cNvContentPartPr/>
                <p14:nvPr/>
              </p14:nvContentPartPr>
              <p14:xfrm>
                <a:off x="8168291" y="5159215"/>
                <a:ext cx="141120" cy="67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2AF82E1-A095-4E4A-AF23-1D0EF8425AE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50651" y="5141575"/>
                  <a:ext cx="176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227817E-A4EA-490E-A2CB-76D66DE8FA37}"/>
                    </a:ext>
                  </a:extLst>
                </p14:cNvPr>
                <p14:cNvContentPartPr/>
                <p14:nvPr/>
              </p14:nvContentPartPr>
              <p14:xfrm>
                <a:off x="8568251" y="4957615"/>
                <a:ext cx="535680" cy="346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227817E-A4EA-490E-A2CB-76D66DE8FA3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50251" y="4939975"/>
                  <a:ext cx="5713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7DF443F-D273-4FC8-86B0-576EEE44495A}"/>
                    </a:ext>
                  </a:extLst>
                </p14:cNvPr>
                <p14:cNvContentPartPr/>
                <p14:nvPr/>
              </p14:nvContentPartPr>
              <p14:xfrm>
                <a:off x="8665451" y="5118535"/>
                <a:ext cx="209520" cy="22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7DF443F-D273-4FC8-86B0-576EEE44495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647811" y="5100535"/>
                  <a:ext cx="245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B6124BE-6DAD-4C24-8959-234844801B23}"/>
                    </a:ext>
                  </a:extLst>
                </p14:cNvPr>
                <p14:cNvContentPartPr/>
                <p14:nvPr/>
              </p14:nvContentPartPr>
              <p14:xfrm>
                <a:off x="8975771" y="5175775"/>
                <a:ext cx="300240" cy="31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B6124BE-6DAD-4C24-8959-234844801B2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957771" y="5158135"/>
                  <a:ext cx="3358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4C9C3A3-F70B-4F20-87C7-57A756DD1923}"/>
                    </a:ext>
                  </a:extLst>
                </p14:cNvPr>
                <p14:cNvContentPartPr/>
                <p14:nvPr/>
              </p14:nvContentPartPr>
              <p14:xfrm>
                <a:off x="9483371" y="5184055"/>
                <a:ext cx="440280" cy="96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4C9C3A3-F70B-4F20-87C7-57A756DD192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465371" y="5166415"/>
                  <a:ext cx="475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C0F0585-0DDB-40A8-B1FD-23DFC0D7A6A4}"/>
                    </a:ext>
                  </a:extLst>
                </p14:cNvPr>
                <p14:cNvContentPartPr/>
                <p14:nvPr/>
              </p14:nvContentPartPr>
              <p14:xfrm>
                <a:off x="10133531" y="5016655"/>
                <a:ext cx="613080" cy="300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C0F0585-0DDB-40A8-B1FD-23DFC0D7A6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15531" y="4999015"/>
                  <a:ext cx="648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BA23ECF-819F-4495-8B39-56E8BC490B84}"/>
                    </a:ext>
                  </a:extLst>
                </p14:cNvPr>
                <p14:cNvContentPartPr/>
                <p14:nvPr/>
              </p14:nvContentPartPr>
              <p14:xfrm>
                <a:off x="7854371" y="5499775"/>
                <a:ext cx="1797120" cy="479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BA23ECF-819F-4495-8B39-56E8BC490B8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36731" y="5482135"/>
                  <a:ext cx="183276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DEDE402-D25A-4752-A895-D178DFBAE94C}"/>
                    </a:ext>
                  </a:extLst>
                </p14:cNvPr>
                <p14:cNvContentPartPr/>
                <p14:nvPr/>
              </p14:nvContentPartPr>
              <p14:xfrm>
                <a:off x="9469691" y="5664655"/>
                <a:ext cx="115920" cy="66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DEDE402-D25A-4752-A895-D178DFBAE94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52051" y="5647015"/>
                  <a:ext cx="151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679EF4B-EE47-4A2B-BB49-CF9F58C9BFD0}"/>
                    </a:ext>
                  </a:extLst>
                </p14:cNvPr>
                <p14:cNvContentPartPr/>
                <p14:nvPr/>
              </p14:nvContentPartPr>
              <p14:xfrm>
                <a:off x="7956971" y="5551975"/>
                <a:ext cx="36720" cy="6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679EF4B-EE47-4A2B-BB49-CF9F58C9BFD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39331" y="5534335"/>
                  <a:ext cx="723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449F0D3-6C73-467A-85AE-F744F2B2599D}"/>
              </a:ext>
            </a:extLst>
          </p:cNvPr>
          <p:cNvGrpSpPr/>
          <p:nvPr/>
        </p:nvGrpSpPr>
        <p:grpSpPr>
          <a:xfrm>
            <a:off x="4952051" y="2430109"/>
            <a:ext cx="383760" cy="261360"/>
            <a:chOff x="4952051" y="2430109"/>
            <a:chExt cx="38376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A49020E-9312-41EE-9F7F-3985864DCE81}"/>
                    </a:ext>
                  </a:extLst>
                </p14:cNvPr>
                <p14:cNvContentPartPr/>
                <p14:nvPr/>
              </p14:nvContentPartPr>
              <p14:xfrm>
                <a:off x="5012531" y="2435509"/>
                <a:ext cx="10440" cy="181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A49020E-9312-41EE-9F7F-3985864DCE8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994891" y="2417509"/>
                  <a:ext cx="46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C0194A1-3739-45A9-95F5-CF01FA37F591}"/>
                    </a:ext>
                  </a:extLst>
                </p14:cNvPr>
                <p14:cNvContentPartPr/>
                <p14:nvPr/>
              </p14:nvContentPartPr>
              <p14:xfrm>
                <a:off x="4952051" y="2430109"/>
                <a:ext cx="124560" cy="28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C0194A1-3739-45A9-95F5-CF01FA37F59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34411" y="2412469"/>
                  <a:ext cx="160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7924F26-C7AB-43F4-AA72-01BAF123B9F4}"/>
                    </a:ext>
                  </a:extLst>
                </p14:cNvPr>
                <p14:cNvContentPartPr/>
                <p14:nvPr/>
              </p14:nvContentPartPr>
              <p14:xfrm>
                <a:off x="5094611" y="2445229"/>
                <a:ext cx="29520" cy="196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7924F26-C7AB-43F4-AA72-01BAF123B9F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76971" y="2427589"/>
                  <a:ext cx="65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559605A-FA71-478D-9E1A-335B7BEF864E}"/>
                    </a:ext>
                  </a:extLst>
                </p14:cNvPr>
                <p14:cNvContentPartPr/>
                <p14:nvPr/>
              </p14:nvContentPartPr>
              <p14:xfrm>
                <a:off x="5174891" y="2443069"/>
                <a:ext cx="23400" cy="218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559605A-FA71-478D-9E1A-335B7BEF864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157251" y="2425069"/>
                  <a:ext cx="590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EA6FA37-F833-4E5E-9BC1-07D7895F1AA8}"/>
                    </a:ext>
                  </a:extLst>
                </p14:cNvPr>
                <p14:cNvContentPartPr/>
                <p14:nvPr/>
              </p14:nvContentPartPr>
              <p14:xfrm>
                <a:off x="5103251" y="2543149"/>
                <a:ext cx="92160" cy="33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EA6FA37-F833-4E5E-9BC1-07D7895F1AA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85251" y="2525509"/>
                  <a:ext cx="127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F67C321-E2A9-4632-A858-63C16F32910A}"/>
                    </a:ext>
                  </a:extLst>
                </p14:cNvPr>
                <p14:cNvContentPartPr/>
                <p14:nvPr/>
              </p14:nvContentPartPr>
              <p14:xfrm>
                <a:off x="5262371" y="2537749"/>
                <a:ext cx="73440" cy="153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F67C321-E2A9-4632-A858-63C16F32910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44731" y="2520109"/>
                  <a:ext cx="109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5FDC8EF-C4E3-4E7A-8F1C-90535A1CCEC8}"/>
                    </a:ext>
                  </a:extLst>
                </p14:cNvPr>
                <p14:cNvContentPartPr/>
                <p14:nvPr/>
              </p14:nvContentPartPr>
              <p14:xfrm>
                <a:off x="5267411" y="2589949"/>
                <a:ext cx="47520" cy="42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5FDC8EF-C4E3-4E7A-8F1C-90535A1CCEC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49411" y="2572309"/>
                  <a:ext cx="8316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E747265-DAD7-48EF-8B49-B044A0AA8214}"/>
              </a:ext>
            </a:extLst>
          </p:cNvPr>
          <p:cNvGrpSpPr/>
          <p:nvPr/>
        </p:nvGrpSpPr>
        <p:grpSpPr>
          <a:xfrm>
            <a:off x="4272731" y="3271069"/>
            <a:ext cx="309960" cy="181080"/>
            <a:chOff x="4272731" y="3271069"/>
            <a:chExt cx="30996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52E04C3-933C-4ABD-B2E5-80FB606987E7}"/>
                    </a:ext>
                  </a:extLst>
                </p14:cNvPr>
                <p14:cNvContentPartPr/>
                <p14:nvPr/>
              </p14:nvContentPartPr>
              <p14:xfrm>
                <a:off x="4320611" y="3274669"/>
                <a:ext cx="5760" cy="177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52E04C3-933C-4ABD-B2E5-80FB606987E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02971" y="3256669"/>
                  <a:ext cx="41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7A09870-6C81-4847-94DA-16245C7864D6}"/>
                    </a:ext>
                  </a:extLst>
                </p14:cNvPr>
                <p14:cNvContentPartPr/>
                <p14:nvPr/>
              </p14:nvContentPartPr>
              <p14:xfrm>
                <a:off x="4272731" y="3271069"/>
                <a:ext cx="104400" cy="19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7A09870-6C81-4847-94DA-16245C7864D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55091" y="3253429"/>
                  <a:ext cx="140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BAE9C9D-FB0C-4645-8D9B-D60A461D8B98}"/>
                    </a:ext>
                  </a:extLst>
                </p14:cNvPr>
                <p14:cNvContentPartPr/>
                <p14:nvPr/>
              </p14:nvContentPartPr>
              <p14:xfrm>
                <a:off x="4395851" y="3278269"/>
                <a:ext cx="12960" cy="166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BAE9C9D-FB0C-4645-8D9B-D60A461D8B9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77851" y="3260629"/>
                  <a:ext cx="48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F222061-B2FD-478D-880D-4AD6319F792A}"/>
                    </a:ext>
                  </a:extLst>
                </p14:cNvPr>
                <p14:cNvContentPartPr/>
                <p14:nvPr/>
              </p14:nvContentPartPr>
              <p14:xfrm>
                <a:off x="4462091" y="3279349"/>
                <a:ext cx="13320" cy="1659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F222061-B2FD-478D-880D-4AD6319F792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44091" y="3261349"/>
                  <a:ext cx="48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D79B2E5-6A18-437F-96DD-E069DE6BE19C}"/>
                    </a:ext>
                  </a:extLst>
                </p14:cNvPr>
                <p14:cNvContentPartPr/>
                <p14:nvPr/>
              </p14:nvContentPartPr>
              <p14:xfrm>
                <a:off x="4385051" y="3370429"/>
                <a:ext cx="70920" cy="17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D79B2E5-6A18-437F-96DD-E069DE6BE19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67051" y="3352429"/>
                  <a:ext cx="106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33E0FF-A4CE-489C-B952-7758C9662AE1}"/>
                    </a:ext>
                  </a:extLst>
                </p14:cNvPr>
                <p14:cNvContentPartPr/>
                <p14:nvPr/>
              </p14:nvContentPartPr>
              <p14:xfrm>
                <a:off x="4525091" y="3357469"/>
                <a:ext cx="57600" cy="81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33E0FF-A4CE-489C-B952-7758C9662AE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07091" y="3339829"/>
                  <a:ext cx="93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BA45232-0BC3-4FC6-A8C7-3C83EA9F8CC7}"/>
                    </a:ext>
                  </a:extLst>
                </p14:cNvPr>
                <p14:cNvContentPartPr/>
                <p14:nvPr/>
              </p14:nvContentPartPr>
              <p14:xfrm>
                <a:off x="4503491" y="3409309"/>
                <a:ext cx="42840" cy="3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BA45232-0BC3-4FC6-A8C7-3C83EA9F8CC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485491" y="3391669"/>
                  <a:ext cx="784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941F498-2491-4E8A-BD10-2CFFB84FEE17}"/>
              </a:ext>
            </a:extLst>
          </p:cNvPr>
          <p:cNvGrpSpPr/>
          <p:nvPr/>
        </p:nvGrpSpPr>
        <p:grpSpPr>
          <a:xfrm>
            <a:off x="4983011" y="3227509"/>
            <a:ext cx="425520" cy="229320"/>
            <a:chOff x="4983011" y="3227509"/>
            <a:chExt cx="425520" cy="2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383B024-0F74-4E06-B4CF-77632FA3B42E}"/>
                    </a:ext>
                  </a:extLst>
                </p14:cNvPr>
                <p14:cNvContentPartPr/>
                <p14:nvPr/>
              </p14:nvContentPartPr>
              <p14:xfrm>
                <a:off x="5054291" y="3291589"/>
                <a:ext cx="16200" cy="117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383B024-0F74-4E06-B4CF-77632FA3B42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36651" y="3273589"/>
                  <a:ext cx="51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7FED44F-658B-4258-85F9-EC7FDD42C82B}"/>
                    </a:ext>
                  </a:extLst>
                </p14:cNvPr>
                <p14:cNvContentPartPr/>
                <p14:nvPr/>
              </p14:nvContentPartPr>
              <p14:xfrm>
                <a:off x="4983011" y="3255229"/>
                <a:ext cx="66960" cy="32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7FED44F-658B-4258-85F9-EC7FDD42C82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65371" y="3237589"/>
                  <a:ext cx="102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8B2572A-C1DC-4F19-857B-85E680B80F91}"/>
                    </a:ext>
                  </a:extLst>
                </p14:cNvPr>
                <p14:cNvContentPartPr/>
                <p14:nvPr/>
              </p14:nvContentPartPr>
              <p14:xfrm>
                <a:off x="5147531" y="3244429"/>
                <a:ext cx="25200" cy="201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8B2572A-C1DC-4F19-857B-85E680B80F9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29891" y="3226429"/>
                  <a:ext cx="60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2228456-7F98-4497-BD76-C2A5F9512216}"/>
                    </a:ext>
                  </a:extLst>
                </p14:cNvPr>
                <p14:cNvContentPartPr/>
                <p14:nvPr/>
              </p14:nvContentPartPr>
              <p14:xfrm>
                <a:off x="5219891" y="3232549"/>
                <a:ext cx="11520" cy="186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2228456-7F98-4497-BD76-C2A5F951221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02251" y="3214909"/>
                  <a:ext cx="471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74F0DCD-BFA8-4634-B791-9A97445F80FE}"/>
                    </a:ext>
                  </a:extLst>
                </p14:cNvPr>
                <p14:cNvContentPartPr/>
                <p14:nvPr/>
              </p14:nvContentPartPr>
              <p14:xfrm>
                <a:off x="5163371" y="3370429"/>
                <a:ext cx="32040" cy="8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74F0DCD-BFA8-4634-B791-9A97445F80F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45731" y="3352429"/>
                  <a:ext cx="67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E25CDFC-BD27-4A77-8505-FC7A206D5387}"/>
                    </a:ext>
                  </a:extLst>
                </p14:cNvPr>
                <p14:cNvContentPartPr/>
                <p14:nvPr/>
              </p14:nvContentPartPr>
              <p14:xfrm>
                <a:off x="5289011" y="3333709"/>
                <a:ext cx="119520" cy="123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E25CDFC-BD27-4A77-8505-FC7A206D538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71011" y="3316069"/>
                  <a:ext cx="155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BD7E59E-AFA9-490B-887F-FB1F9259170B}"/>
                    </a:ext>
                  </a:extLst>
                </p14:cNvPr>
                <p14:cNvContentPartPr/>
                <p14:nvPr/>
              </p14:nvContentPartPr>
              <p14:xfrm>
                <a:off x="5294051" y="3362149"/>
                <a:ext cx="71640" cy="28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BD7E59E-AFA9-490B-887F-FB1F9259170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276411" y="3344509"/>
                  <a:ext cx="107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CE93527-CA45-4505-BD76-2B431A8D1FD3}"/>
                    </a:ext>
                  </a:extLst>
                </p14:cNvPr>
                <p14:cNvContentPartPr/>
                <p14:nvPr/>
              </p14:nvContentPartPr>
              <p14:xfrm>
                <a:off x="4988771" y="3227509"/>
                <a:ext cx="147960" cy="64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CE93527-CA45-4505-BD76-2B431A8D1FD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971131" y="3209509"/>
                  <a:ext cx="1836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98E0BAB-6E64-4071-AF54-E8FC8F69C045}"/>
              </a:ext>
            </a:extLst>
          </p:cNvPr>
          <p:cNvGrpSpPr/>
          <p:nvPr/>
        </p:nvGrpSpPr>
        <p:grpSpPr>
          <a:xfrm>
            <a:off x="5810291" y="4628989"/>
            <a:ext cx="449640" cy="244800"/>
            <a:chOff x="5810291" y="4628989"/>
            <a:chExt cx="44964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A136687-AF2B-4FB6-9930-92A151E2C244}"/>
                    </a:ext>
                  </a:extLst>
                </p14:cNvPr>
                <p14:cNvContentPartPr/>
                <p14:nvPr/>
              </p14:nvContentPartPr>
              <p14:xfrm>
                <a:off x="5884091" y="4681189"/>
                <a:ext cx="18720" cy="160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A136687-AF2B-4FB6-9930-92A151E2C24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866091" y="4663549"/>
                  <a:ext cx="54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ABFDB09-74FB-4151-8514-E63D9D46EC60}"/>
                    </a:ext>
                  </a:extLst>
                </p14:cNvPr>
                <p14:cNvContentPartPr/>
                <p14:nvPr/>
              </p14:nvContentPartPr>
              <p14:xfrm>
                <a:off x="5810291" y="4628989"/>
                <a:ext cx="182160" cy="55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ABFDB09-74FB-4151-8514-E63D9D46EC6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92651" y="4611349"/>
                  <a:ext cx="217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33D99C7-7794-4267-A424-8297CF6E7D60}"/>
                    </a:ext>
                  </a:extLst>
                </p14:cNvPr>
                <p14:cNvContentPartPr/>
                <p14:nvPr/>
              </p14:nvContentPartPr>
              <p14:xfrm>
                <a:off x="6008291" y="4632229"/>
                <a:ext cx="6840" cy="223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33D99C7-7794-4267-A424-8297CF6E7D6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990291" y="4614229"/>
                  <a:ext cx="42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91666A0-62C6-499E-9DA7-508C105D8688}"/>
                    </a:ext>
                  </a:extLst>
                </p14:cNvPr>
                <p14:cNvContentPartPr/>
                <p14:nvPr/>
              </p14:nvContentPartPr>
              <p14:xfrm>
                <a:off x="6081011" y="4633669"/>
                <a:ext cx="9720" cy="2401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91666A0-62C6-499E-9DA7-508C105D868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063011" y="4616029"/>
                  <a:ext cx="45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A5C4118-2A5F-45B1-8D08-01A6CF2B15E6}"/>
                    </a:ext>
                  </a:extLst>
                </p14:cNvPr>
                <p14:cNvContentPartPr/>
                <p14:nvPr/>
              </p14:nvContentPartPr>
              <p14:xfrm>
                <a:off x="6020531" y="4735909"/>
                <a:ext cx="95040" cy="17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A5C4118-2A5F-45B1-8D08-01A6CF2B15E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02531" y="4718269"/>
                  <a:ext cx="130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BE67EB7-0478-41C7-A792-4A27B2E67BB6}"/>
                    </a:ext>
                  </a:extLst>
                </p14:cNvPr>
                <p14:cNvContentPartPr/>
                <p14:nvPr/>
              </p14:nvContentPartPr>
              <p14:xfrm>
                <a:off x="6190091" y="4758589"/>
                <a:ext cx="69840" cy="112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BE67EB7-0478-41C7-A792-4A27B2E67BB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172091" y="4740949"/>
                  <a:ext cx="105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65F5C9D-C5C6-480C-93D7-CCDA9EEF8908}"/>
                    </a:ext>
                  </a:extLst>
                </p14:cNvPr>
                <p14:cNvContentPartPr/>
                <p14:nvPr/>
              </p14:nvContentPartPr>
              <p14:xfrm>
                <a:off x="6178931" y="4820509"/>
                <a:ext cx="56880" cy="11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65F5C9D-C5C6-480C-93D7-CCDA9EEF890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60931" y="4802869"/>
                  <a:ext cx="92520" cy="47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2F8851D5-D4B8-45DC-8AAE-A8B25ABE3A9A}"/>
              </a:ext>
            </a:extLst>
          </p:cNvPr>
          <p:cNvSpPr txBox="1"/>
          <p:nvPr/>
        </p:nvSpPr>
        <p:spPr>
          <a:xfrm>
            <a:off x="4003542" y="1451590"/>
            <a:ext cx="236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the incident power</a:t>
            </a:r>
          </a:p>
        </p:txBody>
      </p:sp>
    </p:spTree>
    <p:extLst>
      <p:ext uri="{BB962C8B-B14F-4D97-AF65-F5344CB8AC3E}">
        <p14:creationId xmlns:p14="http://schemas.microsoft.com/office/powerpoint/2010/main" val="92267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E526721-0FE4-4A68-954B-039C2DFFC769}"/>
              </a:ext>
            </a:extLst>
          </p:cNvPr>
          <p:cNvGrpSpPr/>
          <p:nvPr/>
        </p:nvGrpSpPr>
        <p:grpSpPr>
          <a:xfrm>
            <a:off x="966491" y="246655"/>
            <a:ext cx="291960" cy="244800"/>
            <a:chOff x="966491" y="246655"/>
            <a:chExt cx="29196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816C731-71BC-450C-9980-F5C00BA02C47}"/>
                    </a:ext>
                  </a:extLst>
                </p14:cNvPr>
                <p14:cNvContentPartPr/>
                <p14:nvPr/>
              </p14:nvContentPartPr>
              <p14:xfrm>
                <a:off x="966491" y="254215"/>
                <a:ext cx="21240" cy="237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816C731-71BC-450C-9980-F5C00BA02C4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8491" y="236575"/>
                  <a:ext cx="568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E1F32F0-7D45-4AAA-8EDF-6839A9AB69C8}"/>
                    </a:ext>
                  </a:extLst>
                </p14:cNvPr>
                <p14:cNvContentPartPr/>
                <p14:nvPr/>
              </p14:nvContentPartPr>
              <p14:xfrm>
                <a:off x="1115171" y="246655"/>
                <a:ext cx="14400" cy="242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E1F32F0-7D45-4AAA-8EDF-6839A9AB69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7531" y="228655"/>
                  <a:ext cx="500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1643A0C-7A42-4C64-812A-D6F798ED2247}"/>
                    </a:ext>
                  </a:extLst>
                </p14:cNvPr>
                <p14:cNvContentPartPr/>
                <p14:nvPr/>
              </p14:nvContentPartPr>
              <p14:xfrm>
                <a:off x="995291" y="367975"/>
                <a:ext cx="176040" cy="28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1643A0C-7A42-4C64-812A-D6F798ED224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7651" y="349975"/>
                  <a:ext cx="211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A14A4B3-196C-4990-A800-15AC8EEF8C23}"/>
                    </a:ext>
                  </a:extLst>
                </p14:cNvPr>
                <p14:cNvContentPartPr/>
                <p14:nvPr/>
              </p14:nvContentPartPr>
              <p14:xfrm>
                <a:off x="1251971" y="348175"/>
                <a:ext cx="6480" cy="124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A14A4B3-196C-4990-A800-15AC8EEF8C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33971" y="330535"/>
                  <a:ext cx="42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D09DC9F-2FDF-45A5-9253-9417A1FB8CCB}"/>
                    </a:ext>
                  </a:extLst>
                </p14:cNvPr>
                <p14:cNvContentPartPr/>
                <p14:nvPr/>
              </p14:nvContentPartPr>
              <p14:xfrm>
                <a:off x="1240451" y="303175"/>
                <a:ext cx="16200" cy="3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D09DC9F-2FDF-45A5-9253-9417A1FB8C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22811" y="285535"/>
                  <a:ext cx="518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804639C-94B0-4B82-AAC8-A69B8EBB92D6}"/>
              </a:ext>
            </a:extLst>
          </p:cNvPr>
          <p:cNvGrpSpPr/>
          <p:nvPr/>
        </p:nvGrpSpPr>
        <p:grpSpPr>
          <a:xfrm>
            <a:off x="1399211" y="255655"/>
            <a:ext cx="305640" cy="397800"/>
            <a:chOff x="1399211" y="255655"/>
            <a:chExt cx="3056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CA408C0-345C-4FCE-8686-CF3D3DC9B121}"/>
                    </a:ext>
                  </a:extLst>
                </p14:cNvPr>
                <p14:cNvContentPartPr/>
                <p14:nvPr/>
              </p14:nvContentPartPr>
              <p14:xfrm>
                <a:off x="1399211" y="350335"/>
                <a:ext cx="124200" cy="303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CA408C0-345C-4FCE-8686-CF3D3DC9B12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1211" y="332335"/>
                  <a:ext cx="1598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3E52F8D-E09A-4D1B-9869-2E72CE352381}"/>
                    </a:ext>
                  </a:extLst>
                </p14:cNvPr>
                <p14:cNvContentPartPr/>
                <p14:nvPr/>
              </p14:nvContentPartPr>
              <p14:xfrm>
                <a:off x="1608011" y="255655"/>
                <a:ext cx="96840" cy="243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3E52F8D-E09A-4D1B-9869-2E72CE3523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90371" y="238015"/>
                  <a:ext cx="132480" cy="27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2D32C66-7387-4ACA-9B08-F0CC57E37188}"/>
                  </a:ext>
                </a:extLst>
              </p14:cNvPr>
              <p14:cNvContentPartPr/>
              <p14:nvPr/>
            </p14:nvContentPartPr>
            <p14:xfrm>
              <a:off x="2187251" y="298135"/>
              <a:ext cx="201600" cy="146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2D32C66-7387-4ACA-9B08-F0CC57E3718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69251" y="280091"/>
                <a:ext cx="237240" cy="181888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477DB2C-1748-44A4-8501-8C75E3618008}"/>
              </a:ext>
            </a:extLst>
          </p:cNvPr>
          <p:cNvGrpSpPr/>
          <p:nvPr/>
        </p:nvGrpSpPr>
        <p:grpSpPr>
          <a:xfrm>
            <a:off x="2970971" y="181495"/>
            <a:ext cx="2556000" cy="569160"/>
            <a:chOff x="2970971" y="181495"/>
            <a:chExt cx="255600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0E35FD-9A81-45E8-A062-4F8CA30B78E0}"/>
                    </a:ext>
                  </a:extLst>
                </p14:cNvPr>
                <p14:cNvContentPartPr/>
                <p14:nvPr/>
              </p14:nvContentPartPr>
              <p14:xfrm>
                <a:off x="3029651" y="348895"/>
                <a:ext cx="419400" cy="42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0E35FD-9A81-45E8-A062-4F8CA30B78E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12011" y="331255"/>
                  <a:ext cx="455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7B87298-1F56-46DF-95BE-1F24465C4B43}"/>
                    </a:ext>
                  </a:extLst>
                </p14:cNvPr>
                <p14:cNvContentPartPr/>
                <p14:nvPr/>
              </p14:nvContentPartPr>
              <p14:xfrm>
                <a:off x="2970971" y="310015"/>
                <a:ext cx="212040" cy="158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7B87298-1F56-46DF-95BE-1F24465C4B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53331" y="292375"/>
                  <a:ext cx="247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7D46CD-DC8C-4F73-946B-BFEB1D2AD253}"/>
                    </a:ext>
                  </a:extLst>
                </p14:cNvPr>
                <p14:cNvContentPartPr/>
                <p14:nvPr/>
              </p14:nvContentPartPr>
              <p14:xfrm>
                <a:off x="3580811" y="181495"/>
                <a:ext cx="1475640" cy="569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7D46CD-DC8C-4F73-946B-BFEB1D2AD25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62811" y="163855"/>
                  <a:ext cx="151128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706BCEC-D502-4BFD-AF30-27E27C678D7C}"/>
                    </a:ext>
                  </a:extLst>
                </p14:cNvPr>
                <p14:cNvContentPartPr/>
                <p14:nvPr/>
              </p14:nvContentPartPr>
              <p14:xfrm>
                <a:off x="5272091" y="331615"/>
                <a:ext cx="254880" cy="295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706BCEC-D502-4BFD-AF30-27E27C678D7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54091" y="313615"/>
                  <a:ext cx="29052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07E678-06EC-478C-A381-E03BBA35C504}"/>
              </a:ext>
            </a:extLst>
          </p:cNvPr>
          <p:cNvGrpSpPr/>
          <p:nvPr/>
        </p:nvGrpSpPr>
        <p:grpSpPr>
          <a:xfrm>
            <a:off x="5772851" y="132895"/>
            <a:ext cx="3519360" cy="592200"/>
            <a:chOff x="5772851" y="132895"/>
            <a:chExt cx="3519360" cy="59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319294-A801-4397-A4BA-6E9661936843}"/>
                    </a:ext>
                  </a:extLst>
                </p14:cNvPr>
                <p14:cNvContentPartPr/>
                <p14:nvPr/>
              </p14:nvContentPartPr>
              <p14:xfrm>
                <a:off x="5772851" y="133975"/>
                <a:ext cx="458640" cy="379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319294-A801-4397-A4BA-6E966193684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54851" y="115975"/>
                  <a:ext cx="4942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AC63B9F-C97D-4030-9C23-69109A1AC5EE}"/>
                    </a:ext>
                  </a:extLst>
                </p14:cNvPr>
                <p14:cNvContentPartPr/>
                <p14:nvPr/>
              </p14:nvContentPartPr>
              <p14:xfrm>
                <a:off x="5812451" y="334135"/>
                <a:ext cx="309600" cy="20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AC63B9F-C97D-4030-9C23-69109A1AC5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94451" y="316495"/>
                  <a:ext cx="345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907610-CF19-4B7B-9DC2-1FF9196D1D81}"/>
                    </a:ext>
                  </a:extLst>
                </p14:cNvPr>
                <p14:cNvContentPartPr/>
                <p14:nvPr/>
              </p14:nvContentPartPr>
              <p14:xfrm>
                <a:off x="6465131" y="132895"/>
                <a:ext cx="740880" cy="543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907610-CF19-4B7B-9DC2-1FF9196D1D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7131" y="115255"/>
                  <a:ext cx="77652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8399A57-BC2B-4E9D-BEA4-0BA91CF486D9}"/>
                    </a:ext>
                  </a:extLst>
                </p14:cNvPr>
                <p14:cNvContentPartPr/>
                <p14:nvPr/>
              </p14:nvContentPartPr>
              <p14:xfrm>
                <a:off x="7270811" y="143695"/>
                <a:ext cx="287280" cy="263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8399A57-BC2B-4E9D-BEA4-0BA91CF486D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53171" y="126055"/>
                  <a:ext cx="322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30ACDB3-8820-4591-BE31-17ADCDE32F71}"/>
                    </a:ext>
                  </a:extLst>
                </p14:cNvPr>
                <p14:cNvContentPartPr/>
                <p14:nvPr/>
              </p14:nvContentPartPr>
              <p14:xfrm>
                <a:off x="8279171" y="263575"/>
                <a:ext cx="322920" cy="180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30ACDB3-8820-4591-BE31-17ADCDE32F7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61171" y="245575"/>
                  <a:ext cx="358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64B075E-5046-4D55-8BDA-90BBEC5DEA0E}"/>
                    </a:ext>
                  </a:extLst>
                </p14:cNvPr>
                <p14:cNvContentPartPr/>
                <p14:nvPr/>
              </p14:nvContentPartPr>
              <p14:xfrm>
                <a:off x="8557451" y="196255"/>
                <a:ext cx="734760" cy="528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64B075E-5046-4D55-8BDA-90BBEC5DEA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39451" y="178255"/>
                  <a:ext cx="7704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6012AA5-BAD3-4A7E-80F8-9BBF3EE75B0D}"/>
                  </a:ext>
                </a:extLst>
              </p14:cNvPr>
              <p14:cNvContentPartPr/>
              <p14:nvPr/>
            </p14:nvContentPartPr>
            <p14:xfrm>
              <a:off x="1630331" y="1067095"/>
              <a:ext cx="368640" cy="36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6012AA5-BAD3-4A7E-80F8-9BBF3EE75B0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12691" y="1049455"/>
                <a:ext cx="404280" cy="39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887FA85-9271-4206-BF50-497D09C2369B}"/>
              </a:ext>
            </a:extLst>
          </p:cNvPr>
          <p:cNvGrpSpPr/>
          <p:nvPr/>
        </p:nvGrpSpPr>
        <p:grpSpPr>
          <a:xfrm>
            <a:off x="2307851" y="1189855"/>
            <a:ext cx="137160" cy="96480"/>
            <a:chOff x="2307851" y="1189855"/>
            <a:chExt cx="137160" cy="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234558-38D6-4A66-A93B-4B20CB3B61CB}"/>
                    </a:ext>
                  </a:extLst>
                </p14:cNvPr>
                <p14:cNvContentPartPr/>
                <p14:nvPr/>
              </p14:nvContentPartPr>
              <p14:xfrm>
                <a:off x="2307851" y="1189855"/>
                <a:ext cx="134640" cy="20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234558-38D6-4A66-A93B-4B20CB3B61C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90211" y="1171855"/>
                  <a:ext cx="170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930364-19CF-4DA2-9DCB-EA119CC64CFA}"/>
                    </a:ext>
                  </a:extLst>
                </p14:cNvPr>
                <p14:cNvContentPartPr/>
                <p14:nvPr/>
              </p14:nvContentPartPr>
              <p14:xfrm>
                <a:off x="2311811" y="1277695"/>
                <a:ext cx="133200" cy="8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930364-19CF-4DA2-9DCB-EA119CC64CF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94171" y="1260055"/>
                  <a:ext cx="1688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91B3A5-66BE-4CD0-8DCD-3DE3029E94C7}"/>
              </a:ext>
            </a:extLst>
          </p:cNvPr>
          <p:cNvGrpSpPr/>
          <p:nvPr/>
        </p:nvGrpSpPr>
        <p:grpSpPr>
          <a:xfrm>
            <a:off x="2777651" y="941095"/>
            <a:ext cx="450360" cy="292680"/>
            <a:chOff x="2777651" y="941095"/>
            <a:chExt cx="45036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C5CF087-B7CF-419A-A360-CA589CD6F5DF}"/>
                    </a:ext>
                  </a:extLst>
                </p14:cNvPr>
                <p14:cNvContentPartPr/>
                <p14:nvPr/>
              </p14:nvContentPartPr>
              <p14:xfrm>
                <a:off x="2808611" y="941095"/>
                <a:ext cx="110160" cy="292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C5CF087-B7CF-419A-A360-CA589CD6F5D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90971" y="923455"/>
                  <a:ext cx="1458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EBF2879-1D18-4968-A86C-03C76EE7CC91}"/>
                    </a:ext>
                  </a:extLst>
                </p14:cNvPr>
                <p14:cNvContentPartPr/>
                <p14:nvPr/>
              </p14:nvContentPartPr>
              <p14:xfrm>
                <a:off x="2777651" y="1014175"/>
                <a:ext cx="126000" cy="91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EBF2879-1D18-4968-A86C-03C76EE7CC9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60011" y="996175"/>
                  <a:ext cx="161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9C8E203-3AB2-462D-8F7E-2B02744D9E75}"/>
                    </a:ext>
                  </a:extLst>
                </p14:cNvPr>
                <p14:cNvContentPartPr/>
                <p14:nvPr/>
              </p14:nvContentPartPr>
              <p14:xfrm>
                <a:off x="3003371" y="1044415"/>
                <a:ext cx="224640" cy="182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9C8E203-3AB2-462D-8F7E-2B02744D9E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85731" y="1026775"/>
                  <a:ext cx="26028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1D71865-85F1-448F-ABEB-B3BB27AB8424}"/>
                  </a:ext>
                </a:extLst>
              </p14:cNvPr>
              <p14:cNvContentPartPr/>
              <p14:nvPr/>
            </p14:nvContentPartPr>
            <p14:xfrm>
              <a:off x="2613851" y="1428175"/>
              <a:ext cx="968760" cy="39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1D71865-85F1-448F-ABEB-B3BB27AB842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96211" y="1410175"/>
                <a:ext cx="100440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D320402-0EB7-49C3-9F82-9B93F9218B2A}"/>
              </a:ext>
            </a:extLst>
          </p:cNvPr>
          <p:cNvGrpSpPr/>
          <p:nvPr/>
        </p:nvGrpSpPr>
        <p:grpSpPr>
          <a:xfrm>
            <a:off x="2748491" y="1654615"/>
            <a:ext cx="992520" cy="465840"/>
            <a:chOff x="2748491" y="1654615"/>
            <a:chExt cx="99252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AD0038B-5D40-4BD3-9492-24436B4DD7B7}"/>
                    </a:ext>
                  </a:extLst>
                </p14:cNvPr>
                <p14:cNvContentPartPr/>
                <p14:nvPr/>
              </p14:nvContentPartPr>
              <p14:xfrm>
                <a:off x="2748491" y="1661815"/>
                <a:ext cx="126000" cy="272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AD0038B-5D40-4BD3-9492-24436B4DD7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30851" y="1644175"/>
                  <a:ext cx="1616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A043568-1504-4B22-88F3-5064B82E24CD}"/>
                    </a:ext>
                  </a:extLst>
                </p14:cNvPr>
                <p14:cNvContentPartPr/>
                <p14:nvPr/>
              </p14:nvContentPartPr>
              <p14:xfrm>
                <a:off x="2964851" y="1771255"/>
                <a:ext cx="144000" cy="171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A043568-1504-4B22-88F3-5064B82E24C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47211" y="1753615"/>
                  <a:ext cx="179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D7A30E7-B108-41FE-ACDE-B649840F8AE3}"/>
                    </a:ext>
                  </a:extLst>
                </p14:cNvPr>
                <p14:cNvContentPartPr/>
                <p14:nvPr/>
              </p14:nvContentPartPr>
              <p14:xfrm>
                <a:off x="3203171" y="1654615"/>
                <a:ext cx="154080" cy="307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D7A30E7-B108-41FE-ACDE-B649840F8AE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85171" y="1636975"/>
                  <a:ext cx="1897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E0C655D-EC98-4EDE-B575-803FD36BB3D4}"/>
                    </a:ext>
                  </a:extLst>
                </p14:cNvPr>
                <p14:cNvContentPartPr/>
                <p14:nvPr/>
              </p14:nvContentPartPr>
              <p14:xfrm>
                <a:off x="3474251" y="1662535"/>
                <a:ext cx="142920" cy="310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E0C655D-EC98-4EDE-B575-803FD36BB3D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56251" y="1644535"/>
                  <a:ext cx="1785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8596385-07F6-4F24-B806-88DBA38056B0}"/>
                    </a:ext>
                  </a:extLst>
                </p14:cNvPr>
                <p14:cNvContentPartPr/>
                <p14:nvPr/>
              </p14:nvContentPartPr>
              <p14:xfrm>
                <a:off x="3478571" y="1691695"/>
                <a:ext cx="200520" cy="25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8596385-07F6-4F24-B806-88DBA38056B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60931" y="1673695"/>
                  <a:ext cx="236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109E74A-408C-4720-A138-7264285A180B}"/>
                    </a:ext>
                  </a:extLst>
                </p14:cNvPr>
                <p14:cNvContentPartPr/>
                <p14:nvPr/>
              </p14:nvContentPartPr>
              <p14:xfrm>
                <a:off x="3732371" y="2010295"/>
                <a:ext cx="8640" cy="110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109E74A-408C-4720-A138-7264285A18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14731" y="1992655"/>
                  <a:ext cx="4428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A1908B9-E887-4BDD-BFBD-1A3379004818}"/>
              </a:ext>
            </a:extLst>
          </p:cNvPr>
          <p:cNvGrpSpPr/>
          <p:nvPr/>
        </p:nvGrpSpPr>
        <p:grpSpPr>
          <a:xfrm>
            <a:off x="4186691" y="1233055"/>
            <a:ext cx="632160" cy="296280"/>
            <a:chOff x="4186691" y="1233055"/>
            <a:chExt cx="63216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080D461-F60A-4292-8210-79B63672A499}"/>
                    </a:ext>
                  </a:extLst>
                </p14:cNvPr>
                <p14:cNvContentPartPr/>
                <p14:nvPr/>
              </p14:nvContentPartPr>
              <p14:xfrm>
                <a:off x="4186691" y="1277335"/>
                <a:ext cx="257400" cy="247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080D461-F60A-4292-8210-79B63672A49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69051" y="1259695"/>
                  <a:ext cx="293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DBA78B3-EAC0-493F-ACC4-DC4ADC02B395}"/>
                    </a:ext>
                  </a:extLst>
                </p14:cNvPr>
                <p14:cNvContentPartPr/>
                <p14:nvPr/>
              </p14:nvContentPartPr>
              <p14:xfrm>
                <a:off x="4457411" y="1292095"/>
                <a:ext cx="133200" cy="216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DBA78B3-EAC0-493F-ACC4-DC4ADC02B39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39411" y="1274455"/>
                  <a:ext cx="168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C882F78-6F8A-453A-8D31-B82E6F792F8D}"/>
                    </a:ext>
                  </a:extLst>
                </p14:cNvPr>
                <p14:cNvContentPartPr/>
                <p14:nvPr/>
              </p14:nvContentPartPr>
              <p14:xfrm>
                <a:off x="4795091" y="1233055"/>
                <a:ext cx="23760" cy="296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C882F78-6F8A-453A-8D31-B82E6F792F8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77451" y="1215415"/>
                  <a:ext cx="59400" cy="33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389AD98-EA6C-4691-86B6-19B315317087}"/>
                  </a:ext>
                </a:extLst>
              </p14:cNvPr>
              <p14:cNvContentPartPr/>
              <p14:nvPr/>
            </p14:nvContentPartPr>
            <p14:xfrm>
              <a:off x="229571" y="965215"/>
              <a:ext cx="1298160" cy="272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389AD98-EA6C-4691-86B6-19B31531708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1931" y="947575"/>
                <a:ext cx="133380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C64ED0E-712D-4588-BCAA-E4E9D402EDD2}"/>
                  </a:ext>
                </a:extLst>
              </p14:cNvPr>
              <p14:cNvContentPartPr/>
              <p14:nvPr/>
            </p14:nvContentPartPr>
            <p14:xfrm>
              <a:off x="168011" y="1328095"/>
              <a:ext cx="1258920" cy="4615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C64ED0E-712D-4588-BCAA-E4E9D402EDD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50371" y="1310095"/>
                <a:ext cx="1294560" cy="49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B9E01BD2-B0D6-4651-ABDB-3FF78E6D15B0}"/>
              </a:ext>
            </a:extLst>
          </p:cNvPr>
          <p:cNvGrpSpPr/>
          <p:nvPr/>
        </p:nvGrpSpPr>
        <p:grpSpPr>
          <a:xfrm>
            <a:off x="278891" y="1828855"/>
            <a:ext cx="972000" cy="276840"/>
            <a:chOff x="278891" y="1828855"/>
            <a:chExt cx="97200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028EF3F-643C-49D6-AA4A-21D6D5617CD8}"/>
                    </a:ext>
                  </a:extLst>
                </p14:cNvPr>
                <p14:cNvContentPartPr/>
                <p14:nvPr/>
              </p14:nvContentPartPr>
              <p14:xfrm>
                <a:off x="278891" y="1899775"/>
                <a:ext cx="111960" cy="116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028EF3F-643C-49D6-AA4A-21D6D5617CD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1251" y="1882135"/>
                  <a:ext cx="147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FE401AD-BF1B-4FB8-B78F-B7CD4481781D}"/>
                    </a:ext>
                  </a:extLst>
                </p14:cNvPr>
                <p14:cNvContentPartPr/>
                <p14:nvPr/>
              </p14:nvContentPartPr>
              <p14:xfrm>
                <a:off x="416051" y="1950175"/>
                <a:ext cx="57600" cy="65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FE401AD-BF1B-4FB8-B78F-B7CD4481781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8051" y="1932535"/>
                  <a:ext cx="93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270C94C-9902-414A-A7BD-81113DC57AF1}"/>
                    </a:ext>
                  </a:extLst>
                </p14:cNvPr>
                <p14:cNvContentPartPr/>
                <p14:nvPr/>
              </p14:nvContentPartPr>
              <p14:xfrm>
                <a:off x="518291" y="1940455"/>
                <a:ext cx="90720" cy="95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270C94C-9902-414A-A7BD-81113DC57AF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0291" y="1922815"/>
                  <a:ext cx="126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275F893-C512-4872-9F1E-E9018DEF154F}"/>
                    </a:ext>
                  </a:extLst>
                </p14:cNvPr>
                <p14:cNvContentPartPr/>
                <p14:nvPr/>
              </p14:nvContentPartPr>
              <p14:xfrm>
                <a:off x="656171" y="2043055"/>
                <a:ext cx="5040" cy="11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275F893-C512-4872-9F1E-E9018DEF154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8531" y="2025055"/>
                  <a:ext cx="40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63EF691-6DE0-470C-BABC-D0B08D808110}"/>
                    </a:ext>
                  </a:extLst>
                </p14:cNvPr>
                <p14:cNvContentPartPr/>
                <p14:nvPr/>
              </p14:nvContentPartPr>
              <p14:xfrm>
                <a:off x="844091" y="1828855"/>
                <a:ext cx="16200" cy="255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63EF691-6DE0-470C-BABC-D0B08D8081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6451" y="1811215"/>
                  <a:ext cx="51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5D6B738-81F6-4A40-851C-97D764AB60D2}"/>
                    </a:ext>
                  </a:extLst>
                </p14:cNvPr>
                <p14:cNvContentPartPr/>
                <p14:nvPr/>
              </p14:nvContentPartPr>
              <p14:xfrm>
                <a:off x="915011" y="1840375"/>
                <a:ext cx="111240" cy="265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5D6B738-81F6-4A40-851C-97D764AB60D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7011" y="1822375"/>
                  <a:ext cx="146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0D04F47-E656-422F-B06C-2867E6343674}"/>
                    </a:ext>
                  </a:extLst>
                </p14:cNvPr>
                <p14:cNvContentPartPr/>
                <p14:nvPr/>
              </p14:nvContentPartPr>
              <p14:xfrm>
                <a:off x="1132811" y="1905895"/>
                <a:ext cx="118080" cy="190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0D04F47-E656-422F-B06C-2867E634367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5171" y="1888255"/>
                  <a:ext cx="1537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A9315D9-3412-46CD-9B32-F289C25F1977}"/>
              </a:ext>
            </a:extLst>
          </p:cNvPr>
          <p:cNvGrpSpPr/>
          <p:nvPr/>
        </p:nvGrpSpPr>
        <p:grpSpPr>
          <a:xfrm>
            <a:off x="3224771" y="2111455"/>
            <a:ext cx="1449360" cy="365040"/>
            <a:chOff x="3224771" y="2111455"/>
            <a:chExt cx="144936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1D435DA-C913-42D4-A446-E134538E4397}"/>
                    </a:ext>
                  </a:extLst>
                </p14:cNvPr>
                <p14:cNvContentPartPr/>
                <p14:nvPr/>
              </p14:nvContentPartPr>
              <p14:xfrm>
                <a:off x="3253931" y="2139175"/>
                <a:ext cx="86760" cy="154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1D435DA-C913-42D4-A446-E134538E43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35931" y="2121175"/>
                  <a:ext cx="122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AADDC59-D8E2-4274-BD0A-514980507ABC}"/>
                    </a:ext>
                  </a:extLst>
                </p14:cNvPr>
                <p14:cNvContentPartPr/>
                <p14:nvPr/>
              </p14:nvContentPartPr>
              <p14:xfrm>
                <a:off x="3224771" y="2111455"/>
                <a:ext cx="89640" cy="96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AADDC59-D8E2-4274-BD0A-514980507AB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07131" y="2093815"/>
                  <a:ext cx="125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3CA90AF-F111-4CA0-909A-D2A56C5353AD}"/>
                    </a:ext>
                  </a:extLst>
                </p14:cNvPr>
                <p14:cNvContentPartPr/>
                <p14:nvPr/>
              </p14:nvContentPartPr>
              <p14:xfrm>
                <a:off x="3433931" y="2297575"/>
                <a:ext cx="101880" cy="144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3CA90AF-F111-4CA0-909A-D2A56C5353A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16291" y="2279935"/>
                  <a:ext cx="137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6E58629-3DD0-4C1A-911C-78F37C489EE8}"/>
                    </a:ext>
                  </a:extLst>
                </p14:cNvPr>
                <p14:cNvContentPartPr/>
                <p14:nvPr/>
              </p14:nvContentPartPr>
              <p14:xfrm>
                <a:off x="3547331" y="2368495"/>
                <a:ext cx="100080" cy="77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6E58629-3DD0-4C1A-911C-78F37C489E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29691" y="2350855"/>
                  <a:ext cx="135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E575E9A-9270-4A19-A188-E44A465D5772}"/>
                    </a:ext>
                  </a:extLst>
                </p14:cNvPr>
                <p14:cNvContentPartPr/>
                <p14:nvPr/>
              </p14:nvContentPartPr>
              <p14:xfrm>
                <a:off x="3688811" y="2335735"/>
                <a:ext cx="81000" cy="121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E575E9A-9270-4A19-A188-E44A465D577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70811" y="2317735"/>
                  <a:ext cx="116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77AFC8B-0BC5-495B-A22F-38D8E73EC4FE}"/>
                    </a:ext>
                  </a:extLst>
                </p14:cNvPr>
                <p14:cNvContentPartPr/>
                <p14:nvPr/>
              </p14:nvContentPartPr>
              <p14:xfrm>
                <a:off x="3811211" y="2340775"/>
                <a:ext cx="30600" cy="108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77AFC8B-0BC5-495B-A22F-38D8E73EC4F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93571" y="2322775"/>
                  <a:ext cx="66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CBA11C-6E63-40F1-A0C7-19E7A6AE2A78}"/>
                    </a:ext>
                  </a:extLst>
                </p14:cNvPr>
                <p14:cNvContentPartPr/>
                <p14:nvPr/>
              </p14:nvContentPartPr>
              <p14:xfrm>
                <a:off x="3895451" y="2390815"/>
                <a:ext cx="47880" cy="73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CBA11C-6E63-40F1-A0C7-19E7A6AE2A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77811" y="2372815"/>
                  <a:ext cx="83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6CDD512-2D08-4F03-897D-296660DB1CEA}"/>
                    </a:ext>
                  </a:extLst>
                </p14:cNvPr>
                <p14:cNvContentPartPr/>
                <p14:nvPr/>
              </p14:nvContentPartPr>
              <p14:xfrm>
                <a:off x="4057091" y="2218015"/>
                <a:ext cx="10800" cy="230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6CDD512-2D08-4F03-897D-296660DB1CE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39451" y="2200375"/>
                  <a:ext cx="46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7C1387A-D438-4DCE-AC18-4A95706FF7B6}"/>
                    </a:ext>
                  </a:extLst>
                </p14:cNvPr>
                <p14:cNvContentPartPr/>
                <p14:nvPr/>
              </p14:nvContentPartPr>
              <p14:xfrm>
                <a:off x="4018931" y="2350855"/>
                <a:ext cx="216360" cy="98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7C1387A-D438-4DCE-AC18-4A95706FF7B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00931" y="2333215"/>
                  <a:ext cx="252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E49B85B-82E6-4ED7-82F8-B5F32B770EF3}"/>
                    </a:ext>
                  </a:extLst>
                </p14:cNvPr>
                <p14:cNvContentPartPr/>
                <p14:nvPr/>
              </p14:nvContentPartPr>
              <p14:xfrm>
                <a:off x="4275251" y="2378575"/>
                <a:ext cx="74880" cy="61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E49B85B-82E6-4ED7-82F8-B5F32B770EF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57611" y="2360935"/>
                  <a:ext cx="110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60F287A-1E40-4FD0-9228-F08A1A83C9A8}"/>
                    </a:ext>
                  </a:extLst>
                </p14:cNvPr>
                <p14:cNvContentPartPr/>
                <p14:nvPr/>
              </p14:nvContentPartPr>
              <p14:xfrm>
                <a:off x="4429691" y="2379655"/>
                <a:ext cx="89640" cy="90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60F287A-1E40-4FD0-9228-F08A1A83C9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12051" y="2361655"/>
                  <a:ext cx="125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AFE32D5-7ECA-4A8A-B88D-9583A6838860}"/>
                    </a:ext>
                  </a:extLst>
                </p14:cNvPr>
                <p14:cNvContentPartPr/>
                <p14:nvPr/>
              </p14:nvContentPartPr>
              <p14:xfrm>
                <a:off x="4557131" y="2397655"/>
                <a:ext cx="117000" cy="78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AFE32D5-7ECA-4A8A-B88D-9583A68388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39131" y="2379655"/>
                  <a:ext cx="15264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3E16FBA-1500-4E27-833A-768D4ADCA09A}"/>
                  </a:ext>
                </a:extLst>
              </p14:cNvPr>
              <p14:cNvContentPartPr/>
              <p14:nvPr/>
            </p14:nvContentPartPr>
            <p14:xfrm>
              <a:off x="4770251" y="2500615"/>
              <a:ext cx="10080" cy="22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3E16FBA-1500-4E27-833A-768D4ADCA09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752251" y="2482615"/>
                <a:ext cx="4572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875E5EF-E460-4149-AF36-C530D9374CA8}"/>
              </a:ext>
            </a:extLst>
          </p:cNvPr>
          <p:cNvGrpSpPr/>
          <p:nvPr/>
        </p:nvGrpSpPr>
        <p:grpSpPr>
          <a:xfrm>
            <a:off x="553211" y="2669095"/>
            <a:ext cx="2050560" cy="435240"/>
            <a:chOff x="553211" y="2669095"/>
            <a:chExt cx="205056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2261A0A-42F1-4236-A055-96E9A94F4411}"/>
                    </a:ext>
                  </a:extLst>
                </p14:cNvPr>
                <p14:cNvContentPartPr/>
                <p14:nvPr/>
              </p14:nvContentPartPr>
              <p14:xfrm>
                <a:off x="553211" y="2697175"/>
                <a:ext cx="85680" cy="234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2261A0A-42F1-4236-A055-96E9A94F441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5211" y="2679175"/>
                  <a:ext cx="1213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23D12CA-EE37-4662-A12C-F05DEB6F88AB}"/>
                    </a:ext>
                  </a:extLst>
                </p14:cNvPr>
                <p14:cNvContentPartPr/>
                <p14:nvPr/>
              </p14:nvContentPartPr>
              <p14:xfrm>
                <a:off x="634931" y="2867095"/>
                <a:ext cx="185760" cy="99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23D12CA-EE37-4662-A12C-F05DEB6F88A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6931" y="2849455"/>
                  <a:ext cx="221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F047A56-97E0-4FC4-B40C-35889A65DDCA}"/>
                    </a:ext>
                  </a:extLst>
                </p14:cNvPr>
                <p14:cNvContentPartPr/>
                <p14:nvPr/>
              </p14:nvContentPartPr>
              <p14:xfrm>
                <a:off x="1001771" y="2688895"/>
                <a:ext cx="553680" cy="306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F047A56-97E0-4FC4-B40C-35889A65DDC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4131" y="2670895"/>
                  <a:ext cx="5893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9E38914-A62A-45E3-9D9C-253A0A43C529}"/>
                    </a:ext>
                  </a:extLst>
                </p14:cNvPr>
                <p14:cNvContentPartPr/>
                <p14:nvPr/>
              </p14:nvContentPartPr>
              <p14:xfrm>
                <a:off x="1430171" y="2830375"/>
                <a:ext cx="140400" cy="25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9E38914-A62A-45E3-9D9C-253A0A43C52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12531" y="2812375"/>
                  <a:ext cx="176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2F3F69B-719F-4E2A-9C92-E56D5414ED1C}"/>
                    </a:ext>
                  </a:extLst>
                </p14:cNvPr>
                <p14:cNvContentPartPr/>
                <p14:nvPr/>
              </p14:nvContentPartPr>
              <p14:xfrm>
                <a:off x="1014731" y="2896255"/>
                <a:ext cx="195840" cy="28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2F3F69B-719F-4E2A-9C92-E56D5414ED1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6731" y="2878255"/>
                  <a:ext cx="231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5C9FB22-7CC2-4C08-8591-88E7A8ECD889}"/>
                    </a:ext>
                  </a:extLst>
                </p14:cNvPr>
                <p14:cNvContentPartPr/>
                <p14:nvPr/>
              </p14:nvContentPartPr>
              <p14:xfrm>
                <a:off x="1676411" y="2669095"/>
                <a:ext cx="812160" cy="321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5C9FB22-7CC2-4C08-8591-88E7A8ECD8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58771" y="2651455"/>
                  <a:ext cx="8478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856035C-93EE-47AE-8C37-556EBF5534DE}"/>
                    </a:ext>
                  </a:extLst>
                </p14:cNvPr>
                <p14:cNvContentPartPr/>
                <p14:nvPr/>
              </p14:nvContentPartPr>
              <p14:xfrm>
                <a:off x="2339531" y="2830375"/>
                <a:ext cx="138240" cy="10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856035C-93EE-47AE-8C37-556EBF5534D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21531" y="2812375"/>
                  <a:ext cx="173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7D55C6A-3916-42F8-A57D-AEA870B05B78}"/>
                    </a:ext>
                  </a:extLst>
                </p14:cNvPr>
                <p14:cNvContentPartPr/>
                <p14:nvPr/>
              </p14:nvContentPartPr>
              <p14:xfrm>
                <a:off x="2007971" y="2778175"/>
                <a:ext cx="303840" cy="34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7D55C6A-3916-42F8-A57D-AEA870B05B7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89971" y="2760535"/>
                  <a:ext cx="339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D77D7F9-B9BB-4D6F-A523-95F59CE25DE5}"/>
                    </a:ext>
                  </a:extLst>
                </p14:cNvPr>
                <p14:cNvContentPartPr/>
                <p14:nvPr/>
              </p14:nvContentPartPr>
              <p14:xfrm>
                <a:off x="2568851" y="2972215"/>
                <a:ext cx="34920" cy="132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D77D7F9-B9BB-4D6F-A523-95F59CE25DE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50851" y="2954215"/>
                  <a:ext cx="7056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70F9FC37-528A-42CF-A61C-468CD7BD887E}"/>
                  </a:ext>
                </a:extLst>
              </p14:cNvPr>
              <p14:cNvContentPartPr/>
              <p14:nvPr/>
            </p14:nvContentPartPr>
            <p14:xfrm>
              <a:off x="2838491" y="2784655"/>
              <a:ext cx="760680" cy="1958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70F9FC37-528A-42CF-A61C-468CD7BD887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820491" y="2767015"/>
                <a:ext cx="7963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3878C8A-CC20-4D8A-845E-941E4E2E94CA}"/>
                  </a:ext>
                </a:extLst>
              </p14:cNvPr>
              <p14:cNvContentPartPr/>
              <p14:nvPr/>
            </p14:nvContentPartPr>
            <p14:xfrm>
              <a:off x="3809051" y="2891215"/>
              <a:ext cx="668160" cy="2487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3878C8A-CC20-4D8A-845E-941E4E2E94C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791051" y="2873575"/>
                <a:ext cx="703800" cy="28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08B0ECC-0BCE-4351-8726-51E7E1A89C97}"/>
              </a:ext>
            </a:extLst>
          </p:cNvPr>
          <p:cNvGrpSpPr/>
          <p:nvPr/>
        </p:nvGrpSpPr>
        <p:grpSpPr>
          <a:xfrm>
            <a:off x="4638491" y="2623375"/>
            <a:ext cx="1288080" cy="521280"/>
            <a:chOff x="4638491" y="2623375"/>
            <a:chExt cx="128808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4CAD8B6-17E1-48FB-91B8-103AA9F11A31}"/>
                    </a:ext>
                  </a:extLst>
                </p14:cNvPr>
                <p14:cNvContentPartPr/>
                <p14:nvPr/>
              </p14:nvContentPartPr>
              <p14:xfrm>
                <a:off x="4638491" y="2623375"/>
                <a:ext cx="1288080" cy="521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4CAD8B6-17E1-48FB-91B8-103AA9F11A3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20851" y="2605735"/>
                  <a:ext cx="132372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62A28BF-17EE-4C3E-ACD9-10CA530D5031}"/>
                    </a:ext>
                  </a:extLst>
                </p14:cNvPr>
                <p14:cNvContentPartPr/>
                <p14:nvPr/>
              </p14:nvContentPartPr>
              <p14:xfrm>
                <a:off x="5197931" y="2743255"/>
                <a:ext cx="190080" cy="38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62A28BF-17EE-4C3E-ACD9-10CA530D503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79931" y="2725615"/>
                  <a:ext cx="22572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C60D408-9B2B-4E5A-AA42-5C4A4286B3A7}"/>
              </a:ext>
            </a:extLst>
          </p:cNvPr>
          <p:cNvGrpSpPr/>
          <p:nvPr/>
        </p:nvGrpSpPr>
        <p:grpSpPr>
          <a:xfrm>
            <a:off x="6033851" y="2683855"/>
            <a:ext cx="1888920" cy="270720"/>
            <a:chOff x="6033851" y="2683855"/>
            <a:chExt cx="188892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19BC44E-6792-4F0D-AD96-5C4E2284C1DE}"/>
                    </a:ext>
                  </a:extLst>
                </p14:cNvPr>
                <p14:cNvContentPartPr/>
                <p14:nvPr/>
              </p14:nvContentPartPr>
              <p14:xfrm>
                <a:off x="6033851" y="2683855"/>
                <a:ext cx="1348920" cy="267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19BC44E-6792-4F0D-AD96-5C4E2284C1D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16211" y="2665855"/>
                  <a:ext cx="13845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9EAB2F7-680B-4FD8-ADDB-7A8D710B7680}"/>
                    </a:ext>
                  </a:extLst>
                </p14:cNvPr>
                <p14:cNvContentPartPr/>
                <p14:nvPr/>
              </p14:nvContentPartPr>
              <p14:xfrm>
                <a:off x="7217531" y="2751535"/>
                <a:ext cx="239400" cy="59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9EAB2F7-680B-4FD8-ADDB-7A8D710B768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99531" y="2733535"/>
                  <a:ext cx="275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8799215-1A49-48E4-B1A6-3734A5ED16A6}"/>
                    </a:ext>
                  </a:extLst>
                </p14:cNvPr>
                <p14:cNvContentPartPr/>
                <p14:nvPr/>
              </p14:nvContentPartPr>
              <p14:xfrm>
                <a:off x="7524611" y="2819215"/>
                <a:ext cx="398160" cy="135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8799215-1A49-48E4-B1A6-3734A5ED16A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06611" y="2801575"/>
                  <a:ext cx="433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3D5A224-32B2-49DD-BD84-BEBC285C8D61}"/>
                    </a:ext>
                  </a:extLst>
                </p14:cNvPr>
                <p14:cNvContentPartPr/>
                <p14:nvPr/>
              </p14:nvContentPartPr>
              <p14:xfrm>
                <a:off x="7749971" y="2705455"/>
                <a:ext cx="22680" cy="14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3D5A224-32B2-49DD-BD84-BEBC285C8D6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31971" y="2687455"/>
                  <a:ext cx="583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00B0780-ACEF-4757-BA10-DB700D5A49FF}"/>
              </a:ext>
            </a:extLst>
          </p:cNvPr>
          <p:cNvGrpSpPr/>
          <p:nvPr/>
        </p:nvGrpSpPr>
        <p:grpSpPr>
          <a:xfrm>
            <a:off x="2403611" y="3407455"/>
            <a:ext cx="359280" cy="469440"/>
            <a:chOff x="2403611" y="3407455"/>
            <a:chExt cx="359280" cy="46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77F1DDE-795B-4DCF-8E43-2B7ED2A197DE}"/>
                    </a:ext>
                  </a:extLst>
                </p14:cNvPr>
                <p14:cNvContentPartPr/>
                <p14:nvPr/>
              </p14:nvContentPartPr>
              <p14:xfrm>
                <a:off x="2403611" y="3409975"/>
                <a:ext cx="209160" cy="344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77F1DDE-795B-4DCF-8E43-2B7ED2A197D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385971" y="3391975"/>
                  <a:ext cx="2448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5B96F5A-8470-485E-9E20-F18AA2FE68B5}"/>
                    </a:ext>
                  </a:extLst>
                </p14:cNvPr>
                <p14:cNvContentPartPr/>
                <p14:nvPr/>
              </p14:nvContentPartPr>
              <p14:xfrm>
                <a:off x="2475971" y="3407455"/>
                <a:ext cx="244440" cy="59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5B96F5A-8470-485E-9E20-F18AA2FE68B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58331" y="3389815"/>
                  <a:ext cx="280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C076219-87DE-4CFA-9521-0AEC4A899EA6}"/>
                    </a:ext>
                  </a:extLst>
                </p14:cNvPr>
                <p14:cNvContentPartPr/>
                <p14:nvPr/>
              </p14:nvContentPartPr>
              <p14:xfrm>
                <a:off x="2746691" y="3763495"/>
                <a:ext cx="16200" cy="113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C076219-87DE-4CFA-9521-0AEC4A899EA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29051" y="3745855"/>
                  <a:ext cx="5184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AE6B06B-F632-415F-B7E6-8F0233295AB9}"/>
              </a:ext>
            </a:extLst>
          </p:cNvPr>
          <p:cNvGrpSpPr/>
          <p:nvPr/>
        </p:nvGrpSpPr>
        <p:grpSpPr>
          <a:xfrm>
            <a:off x="3063131" y="3392335"/>
            <a:ext cx="912960" cy="516240"/>
            <a:chOff x="3063131" y="3392335"/>
            <a:chExt cx="91296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3EE9625-5B38-415D-9ECD-1F14B5DA1BE9}"/>
                    </a:ext>
                  </a:extLst>
                </p14:cNvPr>
                <p14:cNvContentPartPr/>
                <p14:nvPr/>
              </p14:nvContentPartPr>
              <p14:xfrm>
                <a:off x="3063131" y="3422575"/>
                <a:ext cx="119880" cy="409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3EE9625-5B38-415D-9ECD-1F14B5DA1BE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45491" y="3404935"/>
                  <a:ext cx="1555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97928DD-19F9-4BCF-B72D-1DA696FCFA1A}"/>
                    </a:ext>
                  </a:extLst>
                </p14:cNvPr>
                <p14:cNvContentPartPr/>
                <p14:nvPr/>
              </p14:nvContentPartPr>
              <p14:xfrm>
                <a:off x="3242051" y="3515095"/>
                <a:ext cx="184680" cy="227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97928DD-19F9-4BCF-B72D-1DA696FCFA1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24051" y="3497455"/>
                  <a:ext cx="220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8328A48-EC70-45EE-BF08-9B34448BDB68}"/>
                    </a:ext>
                  </a:extLst>
                </p14:cNvPr>
                <p14:cNvContentPartPr/>
                <p14:nvPr/>
              </p14:nvContentPartPr>
              <p14:xfrm>
                <a:off x="3268331" y="3546415"/>
                <a:ext cx="200520" cy="4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8328A48-EC70-45EE-BF08-9B34448BDB6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250691" y="3528415"/>
                  <a:ext cx="236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B38FDC8-A86C-4E09-A007-C802B07F936C}"/>
                    </a:ext>
                  </a:extLst>
                </p14:cNvPr>
                <p14:cNvContentPartPr/>
                <p14:nvPr/>
              </p14:nvContentPartPr>
              <p14:xfrm>
                <a:off x="3831731" y="3392335"/>
                <a:ext cx="144360" cy="516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B38FDC8-A86C-4E09-A007-C802B07F936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13731" y="3374335"/>
                  <a:ext cx="180000" cy="55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CDD84B8-063A-49BD-AF9E-258E7A1EDC5B}"/>
              </a:ext>
            </a:extLst>
          </p:cNvPr>
          <p:cNvGrpSpPr/>
          <p:nvPr/>
        </p:nvGrpSpPr>
        <p:grpSpPr>
          <a:xfrm>
            <a:off x="4253291" y="3622735"/>
            <a:ext cx="255600" cy="111600"/>
            <a:chOff x="4253291" y="3622735"/>
            <a:chExt cx="25560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EE96C7B-6D05-4A03-BC9A-C9C36F9965E7}"/>
                    </a:ext>
                  </a:extLst>
                </p14:cNvPr>
                <p14:cNvContentPartPr/>
                <p14:nvPr/>
              </p14:nvContentPartPr>
              <p14:xfrm>
                <a:off x="4253291" y="3622735"/>
                <a:ext cx="255600" cy="23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EE96C7B-6D05-4A03-BC9A-C9C36F9965E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35651" y="3604735"/>
                  <a:ext cx="291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C8D1FF6-2198-435E-9BDD-252D88AF6744}"/>
                    </a:ext>
                  </a:extLst>
                </p14:cNvPr>
                <p14:cNvContentPartPr/>
                <p14:nvPr/>
              </p14:nvContentPartPr>
              <p14:xfrm>
                <a:off x="4265171" y="3726055"/>
                <a:ext cx="236880" cy="8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C8D1FF6-2198-435E-9BDD-252D88AF674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47531" y="3708415"/>
                  <a:ext cx="2725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C909DD8-DFE5-46CB-BFF0-54E1BBD94543}"/>
              </a:ext>
            </a:extLst>
          </p:cNvPr>
          <p:cNvGrpSpPr/>
          <p:nvPr/>
        </p:nvGrpSpPr>
        <p:grpSpPr>
          <a:xfrm>
            <a:off x="4800131" y="3445255"/>
            <a:ext cx="933840" cy="519840"/>
            <a:chOff x="4800131" y="3445255"/>
            <a:chExt cx="93384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BEB6A93-B183-402A-A497-B7E7272922D1}"/>
                    </a:ext>
                  </a:extLst>
                </p14:cNvPr>
                <p14:cNvContentPartPr/>
                <p14:nvPr/>
              </p14:nvContentPartPr>
              <p14:xfrm>
                <a:off x="4800131" y="3530575"/>
                <a:ext cx="238680" cy="339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BEB6A93-B183-402A-A497-B7E7272922D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82131" y="3512575"/>
                  <a:ext cx="2743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1C3C747-23F1-4D7E-BDDC-FDD95FD045AF}"/>
                    </a:ext>
                  </a:extLst>
                </p14:cNvPr>
                <p14:cNvContentPartPr/>
                <p14:nvPr/>
              </p14:nvContentPartPr>
              <p14:xfrm>
                <a:off x="4863851" y="3519415"/>
                <a:ext cx="296640" cy="40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1C3C747-23F1-4D7E-BDDC-FDD95FD045A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45851" y="3501415"/>
                  <a:ext cx="332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B2731D6-9504-4E60-84CE-55BDABAFFDD4}"/>
                    </a:ext>
                  </a:extLst>
                </p14:cNvPr>
                <p14:cNvContentPartPr/>
                <p14:nvPr/>
              </p14:nvContentPartPr>
              <p14:xfrm>
                <a:off x="5161571" y="3865015"/>
                <a:ext cx="9720" cy="100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B2731D6-9504-4E60-84CE-55BDABAFFDD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43931" y="3847015"/>
                  <a:ext cx="45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07258A1-C316-4E4A-98B1-87824C321B22}"/>
                    </a:ext>
                  </a:extLst>
                </p14:cNvPr>
                <p14:cNvContentPartPr/>
                <p14:nvPr/>
              </p14:nvContentPartPr>
              <p14:xfrm>
                <a:off x="5437691" y="3623815"/>
                <a:ext cx="133920" cy="155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07258A1-C316-4E4A-98B1-87824C321B2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19691" y="3605815"/>
                  <a:ext cx="169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3CB4233-C879-401D-A5F8-A32D303F8CBE}"/>
                    </a:ext>
                  </a:extLst>
                </p14:cNvPr>
                <p14:cNvContentPartPr/>
                <p14:nvPr/>
              </p14:nvContentPartPr>
              <p14:xfrm>
                <a:off x="5293691" y="3460375"/>
                <a:ext cx="176400" cy="428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3CB4233-C879-401D-A5F8-A32D303F8CB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76051" y="3442735"/>
                  <a:ext cx="21204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DF872A0-FFED-4110-A2B8-CDBA514E0D77}"/>
                    </a:ext>
                  </a:extLst>
                </p14:cNvPr>
                <p14:cNvContentPartPr/>
                <p14:nvPr/>
              </p14:nvContentPartPr>
              <p14:xfrm>
                <a:off x="5657651" y="3445255"/>
                <a:ext cx="76320" cy="420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DF872A0-FFED-4110-A2B8-CDBA514E0D7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40011" y="3427615"/>
                  <a:ext cx="111960" cy="45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66E8714-E4B0-40E3-B10A-C07A7802075C}"/>
              </a:ext>
            </a:extLst>
          </p:cNvPr>
          <p:cNvGrpSpPr/>
          <p:nvPr/>
        </p:nvGrpSpPr>
        <p:grpSpPr>
          <a:xfrm>
            <a:off x="5953211" y="3429775"/>
            <a:ext cx="1768320" cy="776520"/>
            <a:chOff x="5953211" y="3429775"/>
            <a:chExt cx="1768320" cy="77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86AC08D-788F-417C-87F7-6088705E3F4B}"/>
                    </a:ext>
                  </a:extLst>
                </p14:cNvPr>
                <p14:cNvContentPartPr/>
                <p14:nvPr/>
              </p14:nvContentPartPr>
              <p14:xfrm>
                <a:off x="5953211" y="3566575"/>
                <a:ext cx="192960" cy="311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86AC08D-788F-417C-87F7-6088705E3F4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935211" y="3548575"/>
                  <a:ext cx="2286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8AB00B0-E874-4805-B039-C9EE169E4B03}"/>
                    </a:ext>
                  </a:extLst>
                </p14:cNvPr>
                <p14:cNvContentPartPr/>
                <p14:nvPr/>
              </p14:nvContentPartPr>
              <p14:xfrm>
                <a:off x="5954291" y="3590335"/>
                <a:ext cx="344160" cy="25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8AB00B0-E874-4805-B039-C9EE169E4B0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36651" y="3572695"/>
                  <a:ext cx="379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1C3F60C-0A7A-4E7A-8B4D-4E7361D7389B}"/>
                    </a:ext>
                  </a:extLst>
                </p14:cNvPr>
                <p14:cNvContentPartPr/>
                <p14:nvPr/>
              </p14:nvContentPartPr>
              <p14:xfrm>
                <a:off x="6222851" y="3872575"/>
                <a:ext cx="103320" cy="84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1C3F60C-0A7A-4E7A-8B4D-4E7361D7389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04851" y="3854575"/>
                  <a:ext cx="138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5DD8789-D57B-4EA2-B9F6-1A6DD8C90678}"/>
                    </a:ext>
                  </a:extLst>
                </p14:cNvPr>
                <p14:cNvContentPartPr/>
                <p14:nvPr/>
              </p14:nvContentPartPr>
              <p14:xfrm>
                <a:off x="6480971" y="3429775"/>
                <a:ext cx="178200" cy="550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5DD8789-D57B-4EA2-B9F6-1A6DD8C9067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62971" y="3411775"/>
                  <a:ext cx="21384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3FC3D27-31C9-498B-9B52-107989F4A63A}"/>
                    </a:ext>
                  </a:extLst>
                </p14:cNvPr>
                <p14:cNvContentPartPr/>
                <p14:nvPr/>
              </p14:nvContentPartPr>
              <p14:xfrm>
                <a:off x="6737291" y="3473695"/>
                <a:ext cx="165600" cy="211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3FC3D27-31C9-498B-9B52-107989F4A63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19651" y="3456055"/>
                  <a:ext cx="2012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79BEDFF-F890-49BA-85CE-9FA7CD3CF029}"/>
                    </a:ext>
                  </a:extLst>
                </p14:cNvPr>
                <p14:cNvContentPartPr/>
                <p14:nvPr/>
              </p14:nvContentPartPr>
              <p14:xfrm>
                <a:off x="6957251" y="3552175"/>
                <a:ext cx="130320" cy="99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79BEDFF-F890-49BA-85CE-9FA7CD3CF02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39251" y="3534175"/>
                  <a:ext cx="165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D0D1217-24A3-41D8-8132-2DDDE0256A64}"/>
                    </a:ext>
                  </a:extLst>
                </p14:cNvPr>
                <p14:cNvContentPartPr/>
                <p14:nvPr/>
              </p14:nvContentPartPr>
              <p14:xfrm>
                <a:off x="7154891" y="3502855"/>
                <a:ext cx="218520" cy="146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D0D1217-24A3-41D8-8132-2DDDE0256A6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136891" y="3485215"/>
                  <a:ext cx="254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344B59A-F77E-4436-BFB3-670C863E1DB3}"/>
                    </a:ext>
                  </a:extLst>
                </p14:cNvPr>
                <p14:cNvContentPartPr/>
                <p14:nvPr/>
              </p14:nvContentPartPr>
              <p14:xfrm>
                <a:off x="6677891" y="3798415"/>
                <a:ext cx="696600" cy="52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344B59A-F77E-4436-BFB3-670C863E1DB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59891" y="3780775"/>
                  <a:ext cx="732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F8AB1B0-E51C-4E76-A239-9AF0F56648A2}"/>
                    </a:ext>
                  </a:extLst>
                </p14:cNvPr>
                <p14:cNvContentPartPr/>
                <p14:nvPr/>
              </p14:nvContentPartPr>
              <p14:xfrm>
                <a:off x="6891011" y="3902455"/>
                <a:ext cx="90720" cy="243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F8AB1B0-E51C-4E76-A239-9AF0F56648A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73011" y="3884815"/>
                  <a:ext cx="126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99264A1-91D3-4FFF-96CE-63CD155269DE}"/>
                    </a:ext>
                  </a:extLst>
                </p14:cNvPr>
                <p14:cNvContentPartPr/>
                <p14:nvPr/>
              </p14:nvContentPartPr>
              <p14:xfrm>
                <a:off x="6816851" y="3936655"/>
                <a:ext cx="165960" cy="130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99264A1-91D3-4FFF-96CE-63CD155269D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98851" y="3919015"/>
                  <a:ext cx="201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EC8F863-2171-4CB6-80AA-714F811B5176}"/>
                    </a:ext>
                  </a:extLst>
                </p14:cNvPr>
                <p14:cNvContentPartPr/>
                <p14:nvPr/>
              </p14:nvContentPartPr>
              <p14:xfrm>
                <a:off x="7081811" y="3942775"/>
                <a:ext cx="201960" cy="176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EC8F863-2171-4CB6-80AA-714F811B517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64171" y="3924775"/>
                  <a:ext cx="237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9DBE093-1FFD-4A6B-BC83-4B9F0A01C14D}"/>
                    </a:ext>
                  </a:extLst>
                </p14:cNvPr>
                <p14:cNvContentPartPr/>
                <p14:nvPr/>
              </p14:nvContentPartPr>
              <p14:xfrm>
                <a:off x="7595171" y="3433735"/>
                <a:ext cx="126360" cy="772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9DBE093-1FFD-4A6B-BC83-4B9F0A01C14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77531" y="3415735"/>
                  <a:ext cx="162000" cy="80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A4582D2-4811-422B-8528-B454EA073762}"/>
              </a:ext>
            </a:extLst>
          </p:cNvPr>
          <p:cNvGrpSpPr/>
          <p:nvPr/>
        </p:nvGrpSpPr>
        <p:grpSpPr>
          <a:xfrm>
            <a:off x="4231331" y="4594375"/>
            <a:ext cx="216720" cy="213840"/>
            <a:chOff x="4231331" y="4594375"/>
            <a:chExt cx="21672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5D28984-1AFB-4854-80E5-1EB559391650}"/>
                    </a:ext>
                  </a:extLst>
                </p14:cNvPr>
                <p14:cNvContentPartPr/>
                <p14:nvPr/>
              </p14:nvContentPartPr>
              <p14:xfrm>
                <a:off x="4231331" y="4594375"/>
                <a:ext cx="205920" cy="48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5D28984-1AFB-4854-80E5-1EB55939165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13691" y="4576375"/>
                  <a:ext cx="241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8133A39-8B68-464A-A47F-76052F72B7A5}"/>
                    </a:ext>
                  </a:extLst>
                </p14:cNvPr>
                <p14:cNvContentPartPr/>
                <p14:nvPr/>
              </p14:nvContentPartPr>
              <p14:xfrm>
                <a:off x="4254011" y="4745575"/>
                <a:ext cx="194040" cy="62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8133A39-8B68-464A-A47F-76052F72B7A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36371" y="4727935"/>
                  <a:ext cx="22968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84BC2F40-A584-4513-BD3A-32C24386C72B}"/>
              </a:ext>
            </a:extLst>
          </p:cNvPr>
          <p:cNvGrpSpPr/>
          <p:nvPr/>
        </p:nvGrpSpPr>
        <p:grpSpPr>
          <a:xfrm>
            <a:off x="4695731" y="4377295"/>
            <a:ext cx="3342240" cy="915480"/>
            <a:chOff x="4695731" y="4377295"/>
            <a:chExt cx="3342240" cy="91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C90A702-B767-410E-A14A-95541A07E830}"/>
                    </a:ext>
                  </a:extLst>
                </p14:cNvPr>
                <p14:cNvContentPartPr/>
                <p14:nvPr/>
              </p14:nvContentPartPr>
              <p14:xfrm>
                <a:off x="4748291" y="4539655"/>
                <a:ext cx="197280" cy="313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C90A702-B767-410E-A14A-95541A07E83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730291" y="4522015"/>
                  <a:ext cx="2329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61C7A20-FE79-460B-BD05-BAAFE3EE3567}"/>
                    </a:ext>
                  </a:extLst>
                </p14:cNvPr>
                <p14:cNvContentPartPr/>
                <p14:nvPr/>
              </p14:nvContentPartPr>
              <p14:xfrm>
                <a:off x="4695731" y="4533175"/>
                <a:ext cx="262800" cy="66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61C7A20-FE79-460B-BD05-BAAFE3EE356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77731" y="4515175"/>
                  <a:ext cx="298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5A76706-5EBB-4574-BD26-3161A00088A6}"/>
                    </a:ext>
                  </a:extLst>
                </p14:cNvPr>
                <p14:cNvContentPartPr/>
                <p14:nvPr/>
              </p14:nvContentPartPr>
              <p14:xfrm>
                <a:off x="5056091" y="4847455"/>
                <a:ext cx="16200" cy="117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5A76706-5EBB-4574-BD26-3161A00088A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38091" y="4829455"/>
                  <a:ext cx="51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006AC6C-EEE6-4464-94AB-DAE72DC9F76B}"/>
                    </a:ext>
                  </a:extLst>
                </p14:cNvPr>
                <p14:cNvContentPartPr/>
                <p14:nvPr/>
              </p14:nvContentPartPr>
              <p14:xfrm>
                <a:off x="5239691" y="4492135"/>
                <a:ext cx="100800" cy="371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006AC6C-EEE6-4464-94AB-DAE72DC9F76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22051" y="4474495"/>
                  <a:ext cx="1364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4E49B24-B750-464D-A5A3-CD6574E3AFA0}"/>
                    </a:ext>
                  </a:extLst>
                </p14:cNvPr>
                <p14:cNvContentPartPr/>
                <p14:nvPr/>
              </p14:nvContentPartPr>
              <p14:xfrm>
                <a:off x="5401691" y="4604455"/>
                <a:ext cx="102600" cy="192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4E49B24-B750-464D-A5A3-CD6574E3AFA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83691" y="4586815"/>
                  <a:ext cx="138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62B81F9-CE6F-41D4-BBDD-C5A529709B7F}"/>
                    </a:ext>
                  </a:extLst>
                </p14:cNvPr>
                <p14:cNvContentPartPr/>
                <p14:nvPr/>
              </p14:nvContentPartPr>
              <p14:xfrm>
                <a:off x="5517251" y="4462255"/>
                <a:ext cx="126360" cy="464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62B81F9-CE6F-41D4-BBDD-C5A529709B7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499251" y="4444615"/>
                  <a:ext cx="1620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5664645-BF0B-43AB-9F13-EEDD3C0C53F7}"/>
                    </a:ext>
                  </a:extLst>
                </p14:cNvPr>
                <p14:cNvContentPartPr/>
                <p14:nvPr/>
              </p14:nvContentPartPr>
              <p14:xfrm>
                <a:off x="5743691" y="4377295"/>
                <a:ext cx="204840" cy="726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5664645-BF0B-43AB-9F13-EEDD3C0C53F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26051" y="4359655"/>
                  <a:ext cx="240480" cy="76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C1B905F-2931-429F-85AD-B6FF06381329}"/>
                    </a:ext>
                  </a:extLst>
                </p14:cNvPr>
                <p14:cNvContentPartPr/>
                <p14:nvPr/>
              </p14:nvContentPartPr>
              <p14:xfrm>
                <a:off x="6036371" y="4613815"/>
                <a:ext cx="27360" cy="245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C1B905F-2931-429F-85AD-B6FF0638132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18371" y="4596175"/>
                  <a:ext cx="63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8C8C8A7-0C17-49C1-A3E3-61492B99755D}"/>
                    </a:ext>
                  </a:extLst>
                </p14:cNvPr>
                <p14:cNvContentPartPr/>
                <p14:nvPr/>
              </p14:nvContentPartPr>
              <p14:xfrm>
                <a:off x="6275051" y="4779055"/>
                <a:ext cx="185400" cy="26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8C8C8A7-0C17-49C1-A3E3-61492B99755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57051" y="4761055"/>
                  <a:ext cx="221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6538E71-F358-44D4-8396-AFF51F2DAA7E}"/>
                    </a:ext>
                  </a:extLst>
                </p14:cNvPr>
                <p14:cNvContentPartPr/>
                <p14:nvPr/>
              </p14:nvContentPartPr>
              <p14:xfrm>
                <a:off x="6676091" y="4588255"/>
                <a:ext cx="156960" cy="167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6538E71-F358-44D4-8396-AFF51F2DAA7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58451" y="4570615"/>
                  <a:ext cx="192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A68FB29-1D2C-461B-B2AB-C4A5A4066058}"/>
                    </a:ext>
                  </a:extLst>
                </p14:cNvPr>
                <p14:cNvContentPartPr/>
                <p14:nvPr/>
              </p14:nvContentPartPr>
              <p14:xfrm>
                <a:off x="6895331" y="4448935"/>
                <a:ext cx="76320" cy="129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A68FB29-1D2C-461B-B2AB-C4A5A406605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77691" y="4431295"/>
                  <a:ext cx="111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0E6291E-4FBA-4058-814F-D240FC3307EE}"/>
                    </a:ext>
                  </a:extLst>
                </p14:cNvPr>
                <p14:cNvContentPartPr/>
                <p14:nvPr/>
              </p14:nvContentPartPr>
              <p14:xfrm>
                <a:off x="6695531" y="4623895"/>
                <a:ext cx="119880" cy="89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0E6291E-4FBA-4058-814F-D240FC3307E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77531" y="4605895"/>
                  <a:ext cx="155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5E26D39-D8DB-45E4-BBF2-C2918F6BD094}"/>
                    </a:ext>
                  </a:extLst>
                </p14:cNvPr>
                <p14:cNvContentPartPr/>
                <p14:nvPr/>
              </p14:nvContentPartPr>
              <p14:xfrm>
                <a:off x="7069571" y="4569175"/>
                <a:ext cx="348480" cy="179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5E26D39-D8DB-45E4-BBF2-C2918F6BD09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051931" y="4551535"/>
                  <a:ext cx="384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E382E98-67EF-4EFB-8AFF-958209D27847}"/>
                    </a:ext>
                  </a:extLst>
                </p14:cNvPr>
                <p14:cNvContentPartPr/>
                <p14:nvPr/>
              </p14:nvContentPartPr>
              <p14:xfrm>
                <a:off x="7445051" y="4426615"/>
                <a:ext cx="85680" cy="137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E382E98-67EF-4EFB-8AFF-958209D2784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27411" y="4408615"/>
                  <a:ext cx="121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3CD7563-698A-463C-8095-F99B12B52F62}"/>
                    </a:ext>
                  </a:extLst>
                </p14:cNvPr>
                <p14:cNvContentPartPr/>
                <p14:nvPr/>
              </p14:nvContentPartPr>
              <p14:xfrm>
                <a:off x="6552971" y="4820815"/>
                <a:ext cx="1002960" cy="69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3CD7563-698A-463C-8095-F99B12B52F6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35331" y="4803175"/>
                  <a:ext cx="1038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5E3979E-8666-4BC8-8EFD-D995549E22A7}"/>
                    </a:ext>
                  </a:extLst>
                </p14:cNvPr>
                <p14:cNvContentPartPr/>
                <p14:nvPr/>
              </p14:nvContentPartPr>
              <p14:xfrm>
                <a:off x="6804251" y="5018455"/>
                <a:ext cx="114120" cy="274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5E3979E-8666-4BC8-8EFD-D995549E22A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786251" y="5000815"/>
                  <a:ext cx="1497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3E190AD-84FF-4463-AAE8-26558F467EF4}"/>
                    </a:ext>
                  </a:extLst>
                </p14:cNvPr>
                <p14:cNvContentPartPr/>
                <p14:nvPr/>
              </p14:nvContentPartPr>
              <p14:xfrm>
                <a:off x="6722171" y="5074975"/>
                <a:ext cx="188280" cy="111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3E190AD-84FF-4463-AAE8-26558F467EF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704171" y="5056975"/>
                  <a:ext cx="223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3D18A3E-60B7-4E44-AF39-6EFA1883D25A}"/>
                    </a:ext>
                  </a:extLst>
                </p14:cNvPr>
                <p14:cNvContentPartPr/>
                <p14:nvPr/>
              </p14:nvContentPartPr>
              <p14:xfrm>
                <a:off x="6938531" y="5005855"/>
                <a:ext cx="115560" cy="91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3D18A3E-60B7-4E44-AF39-6EFA1883D25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920531" y="4988215"/>
                  <a:ext cx="151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96739B3-BB3F-457D-B497-6C465A6E6DF0}"/>
                    </a:ext>
                  </a:extLst>
                </p14:cNvPr>
                <p14:cNvContentPartPr/>
                <p14:nvPr/>
              </p14:nvContentPartPr>
              <p14:xfrm>
                <a:off x="7143731" y="5055535"/>
                <a:ext cx="219960" cy="144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96739B3-BB3F-457D-B497-6C465A6E6DF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26091" y="5037535"/>
                  <a:ext cx="255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7721E0B-2857-469B-8834-C9C4219BE5AE}"/>
                    </a:ext>
                  </a:extLst>
                </p14:cNvPr>
                <p14:cNvContentPartPr/>
                <p14:nvPr/>
              </p14:nvContentPartPr>
              <p14:xfrm>
                <a:off x="7443611" y="5002255"/>
                <a:ext cx="164880" cy="65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7721E0B-2857-469B-8834-C9C4219BE5A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25611" y="4984255"/>
                  <a:ext cx="200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2F6607C-4E0A-4623-BFF5-9E53D313F634}"/>
                    </a:ext>
                  </a:extLst>
                </p14:cNvPr>
                <p14:cNvContentPartPr/>
                <p14:nvPr/>
              </p14:nvContentPartPr>
              <p14:xfrm>
                <a:off x="7738811" y="4385935"/>
                <a:ext cx="299160" cy="892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2F6607C-4E0A-4623-BFF5-9E53D313F63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21171" y="4367935"/>
                  <a:ext cx="334800" cy="9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2A037C0C-C1CE-41DE-9115-8D16A2D9FA8A}"/>
              </a:ext>
            </a:extLst>
          </p:cNvPr>
          <p:cNvGrpSpPr/>
          <p:nvPr/>
        </p:nvGrpSpPr>
        <p:grpSpPr>
          <a:xfrm>
            <a:off x="9148931" y="4351375"/>
            <a:ext cx="1043280" cy="290520"/>
            <a:chOff x="9148931" y="4351375"/>
            <a:chExt cx="104328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16056D5-A6F4-49F1-961A-6FC35C74EB45}"/>
                    </a:ext>
                  </a:extLst>
                </p14:cNvPr>
                <p14:cNvContentPartPr/>
                <p14:nvPr/>
              </p14:nvContentPartPr>
              <p14:xfrm>
                <a:off x="9148931" y="4455415"/>
                <a:ext cx="385560" cy="186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16056D5-A6F4-49F1-961A-6FC35C74EB4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130931" y="4437775"/>
                  <a:ext cx="421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CB9DE4F-5337-4D53-A7CA-0131432226A4}"/>
                    </a:ext>
                  </a:extLst>
                </p14:cNvPr>
                <p14:cNvContentPartPr/>
                <p14:nvPr/>
              </p14:nvContentPartPr>
              <p14:xfrm>
                <a:off x="9627011" y="4516975"/>
                <a:ext cx="190800" cy="47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CB9DE4F-5337-4D53-A7CA-0131432226A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609011" y="4499335"/>
                  <a:ext cx="226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7FF5B31-BF8C-4B2D-8A1D-B2F417785647}"/>
                    </a:ext>
                  </a:extLst>
                </p14:cNvPr>
                <p14:cNvContentPartPr/>
                <p14:nvPr/>
              </p14:nvContentPartPr>
              <p14:xfrm>
                <a:off x="9622331" y="4586095"/>
                <a:ext cx="162360" cy="10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7FF5B31-BF8C-4B2D-8A1D-B2F41778564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04331" y="4568095"/>
                  <a:ext cx="198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2888A74-3864-49B4-B175-44658807D0A1}"/>
                    </a:ext>
                  </a:extLst>
                </p14:cNvPr>
                <p14:cNvContentPartPr/>
                <p14:nvPr/>
              </p14:nvContentPartPr>
              <p14:xfrm>
                <a:off x="10026971" y="4369015"/>
                <a:ext cx="32760" cy="272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2888A74-3864-49B4-B175-44658807D0A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09331" y="4351015"/>
                  <a:ext cx="68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6A860B4-A047-4599-A1A4-2278F5B7D5B4}"/>
                    </a:ext>
                  </a:extLst>
                </p14:cNvPr>
                <p14:cNvContentPartPr/>
                <p14:nvPr/>
              </p14:nvContentPartPr>
              <p14:xfrm>
                <a:off x="10004291" y="4351375"/>
                <a:ext cx="187920" cy="2689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6A860B4-A047-4599-A1A4-2278F5B7D5B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986651" y="4333735"/>
                  <a:ext cx="223560" cy="30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A7AC07BA-A6C6-4191-A05A-324140EE68B5}"/>
              </a:ext>
            </a:extLst>
          </p:cNvPr>
          <p:cNvGrpSpPr/>
          <p:nvPr/>
        </p:nvGrpSpPr>
        <p:grpSpPr>
          <a:xfrm>
            <a:off x="10333691" y="4367575"/>
            <a:ext cx="253080" cy="286920"/>
            <a:chOff x="10333691" y="4367575"/>
            <a:chExt cx="25308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8DBA641-9FCD-42E9-A866-C43AB92D9CAF}"/>
                    </a:ext>
                  </a:extLst>
                </p14:cNvPr>
                <p14:cNvContentPartPr/>
                <p14:nvPr/>
              </p14:nvContentPartPr>
              <p14:xfrm>
                <a:off x="10338731" y="4367575"/>
                <a:ext cx="186480" cy="286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8DBA641-9FCD-42E9-A866-C43AB92D9CA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321091" y="4349575"/>
                  <a:ext cx="2221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4BFEC4A-BB92-43F2-AA93-4A89C60F8DC4}"/>
                    </a:ext>
                  </a:extLst>
                </p14:cNvPr>
                <p14:cNvContentPartPr/>
                <p14:nvPr/>
              </p14:nvContentPartPr>
              <p14:xfrm>
                <a:off x="10333691" y="4371535"/>
                <a:ext cx="253080" cy="24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4BFEC4A-BB92-43F2-AA93-4A89C60F8DC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315691" y="4353535"/>
                  <a:ext cx="28872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5A9D591-7FE8-4EBC-B026-4E178C7A5645}"/>
              </a:ext>
            </a:extLst>
          </p:cNvPr>
          <p:cNvGrpSpPr/>
          <p:nvPr/>
        </p:nvGrpSpPr>
        <p:grpSpPr>
          <a:xfrm>
            <a:off x="795491" y="5139415"/>
            <a:ext cx="535320" cy="321840"/>
            <a:chOff x="795491" y="5139415"/>
            <a:chExt cx="53532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BF4EDC8-F6C1-4F11-9D9C-2E6F3FD3A3A2}"/>
                    </a:ext>
                  </a:extLst>
                </p14:cNvPr>
                <p14:cNvContentPartPr/>
                <p14:nvPr/>
              </p14:nvContentPartPr>
              <p14:xfrm>
                <a:off x="795491" y="5139415"/>
                <a:ext cx="137880" cy="321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BF4EDC8-F6C1-4F11-9D9C-2E6F3FD3A3A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77491" y="5121775"/>
                  <a:ext cx="1735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DB6DBA9-191C-48C9-B550-88570A035300}"/>
                    </a:ext>
                  </a:extLst>
                </p14:cNvPr>
                <p14:cNvContentPartPr/>
                <p14:nvPr/>
              </p14:nvContentPartPr>
              <p14:xfrm>
                <a:off x="1025891" y="5154895"/>
                <a:ext cx="265320" cy="300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DB6DBA9-191C-48C9-B550-88570A03530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07891" y="5136895"/>
                  <a:ext cx="3009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58A18F0-DB49-4D53-9949-47AC895AE486}"/>
                    </a:ext>
                  </a:extLst>
                </p14:cNvPr>
                <p14:cNvContentPartPr/>
                <p14:nvPr/>
              </p14:nvContentPartPr>
              <p14:xfrm>
                <a:off x="1163051" y="5278375"/>
                <a:ext cx="167760" cy="241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58A18F0-DB49-4D53-9949-47AC895AE48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45051" y="5260735"/>
                  <a:ext cx="20340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CF45DDB0-A561-4510-B401-E070144D74BD}"/>
              </a:ext>
            </a:extLst>
          </p:cNvPr>
          <p:cNvGrpSpPr/>
          <p:nvPr/>
        </p:nvGrpSpPr>
        <p:grpSpPr>
          <a:xfrm>
            <a:off x="1574531" y="5119255"/>
            <a:ext cx="1098360" cy="378000"/>
            <a:chOff x="1574531" y="5119255"/>
            <a:chExt cx="109836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27ED4D5-B211-4CEE-BDC4-6B009206447A}"/>
                    </a:ext>
                  </a:extLst>
                </p14:cNvPr>
                <p14:cNvContentPartPr/>
                <p14:nvPr/>
              </p14:nvContentPartPr>
              <p14:xfrm>
                <a:off x="1574531" y="5299615"/>
                <a:ext cx="362520" cy="151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27ED4D5-B211-4CEE-BDC4-6B009206447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56891" y="5281615"/>
                  <a:ext cx="398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3525162-FE5C-43A4-90C4-10F5C5D77307}"/>
                    </a:ext>
                  </a:extLst>
                </p14:cNvPr>
                <p14:cNvContentPartPr/>
                <p14:nvPr/>
              </p14:nvContentPartPr>
              <p14:xfrm>
                <a:off x="2157371" y="5119255"/>
                <a:ext cx="515520" cy="378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3525162-FE5C-43A4-90C4-10F5C5D7730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139371" y="5101615"/>
                  <a:ext cx="551160" cy="41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E8EA36DA-2C78-4219-B6FB-959364EE127D}"/>
              </a:ext>
            </a:extLst>
          </p:cNvPr>
          <p:cNvGrpSpPr/>
          <p:nvPr/>
        </p:nvGrpSpPr>
        <p:grpSpPr>
          <a:xfrm>
            <a:off x="2359691" y="5956615"/>
            <a:ext cx="1560240" cy="481680"/>
            <a:chOff x="2359691" y="5956615"/>
            <a:chExt cx="156024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05901B8-E92B-4E6D-943B-41F4976058D3}"/>
                    </a:ext>
                  </a:extLst>
                </p14:cNvPr>
                <p14:cNvContentPartPr/>
                <p14:nvPr/>
              </p14:nvContentPartPr>
              <p14:xfrm>
                <a:off x="2359691" y="5987215"/>
                <a:ext cx="233280" cy="293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05901B8-E92B-4E6D-943B-41F4976058D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41691" y="5969215"/>
                  <a:ext cx="2689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3247A4C-A642-4A8A-A6FC-C9CFA9C55300}"/>
                    </a:ext>
                  </a:extLst>
                </p14:cNvPr>
                <p14:cNvContentPartPr/>
                <p14:nvPr/>
              </p14:nvContentPartPr>
              <p14:xfrm>
                <a:off x="2373011" y="5992615"/>
                <a:ext cx="338040" cy="82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3247A4C-A642-4A8A-A6FC-C9CFA9C5530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355011" y="5974615"/>
                  <a:ext cx="373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4157E0A-102A-4A70-9B5C-BFE6C3107880}"/>
                    </a:ext>
                  </a:extLst>
                </p14:cNvPr>
                <p14:cNvContentPartPr/>
                <p14:nvPr/>
              </p14:nvContentPartPr>
              <p14:xfrm>
                <a:off x="2762531" y="6284935"/>
                <a:ext cx="13680" cy="135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4157E0A-102A-4A70-9B5C-BFE6C310788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744891" y="6267295"/>
                  <a:ext cx="49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8A63670-77A7-4E4E-B86D-9EF27B950984}"/>
                    </a:ext>
                  </a:extLst>
                </p14:cNvPr>
                <p14:cNvContentPartPr/>
                <p14:nvPr/>
              </p14:nvContentPartPr>
              <p14:xfrm>
                <a:off x="3039371" y="5956615"/>
                <a:ext cx="145440" cy="426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8A63670-77A7-4E4E-B86D-9EF27B95098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021371" y="5938615"/>
                  <a:ext cx="1810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82F9D96-DD0B-44E5-8788-B195868F586E}"/>
                    </a:ext>
                  </a:extLst>
                </p14:cNvPr>
                <p14:cNvContentPartPr/>
                <p14:nvPr/>
              </p14:nvContentPartPr>
              <p14:xfrm>
                <a:off x="3254291" y="6043735"/>
                <a:ext cx="145440" cy="277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82F9D96-DD0B-44E5-8788-B195868F586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236291" y="6026095"/>
                  <a:ext cx="1810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CBE23A9-0E6E-4D2D-99FD-FB2BD9F0DA3F}"/>
                    </a:ext>
                  </a:extLst>
                </p14:cNvPr>
                <p14:cNvContentPartPr/>
                <p14:nvPr/>
              </p14:nvContentPartPr>
              <p14:xfrm>
                <a:off x="3152051" y="6037615"/>
                <a:ext cx="261360" cy="104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CBE23A9-0E6E-4D2D-99FD-FB2BD9F0DA3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34411" y="6019975"/>
                  <a:ext cx="297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998F1E6-C2A8-4F3D-88F1-8FAE12F994F5}"/>
                    </a:ext>
                  </a:extLst>
                </p14:cNvPr>
                <p14:cNvContentPartPr/>
                <p14:nvPr/>
              </p14:nvContentPartPr>
              <p14:xfrm>
                <a:off x="3759371" y="5966335"/>
                <a:ext cx="160560" cy="471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998F1E6-C2A8-4F3D-88F1-8FAE12F994F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741371" y="5948695"/>
                  <a:ext cx="196200" cy="50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8659696-3F92-40A9-9B3D-7E50E95077C8}"/>
              </a:ext>
            </a:extLst>
          </p:cNvPr>
          <p:cNvGrpSpPr/>
          <p:nvPr/>
        </p:nvGrpSpPr>
        <p:grpSpPr>
          <a:xfrm>
            <a:off x="4240691" y="6158575"/>
            <a:ext cx="256680" cy="125280"/>
            <a:chOff x="4240691" y="6158575"/>
            <a:chExt cx="25668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1404B55-FE7F-4BB1-9713-CFE4447A6C78}"/>
                    </a:ext>
                  </a:extLst>
                </p14:cNvPr>
                <p14:cNvContentPartPr/>
                <p14:nvPr/>
              </p14:nvContentPartPr>
              <p14:xfrm>
                <a:off x="4240691" y="6158575"/>
                <a:ext cx="256680" cy="28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1404B55-FE7F-4BB1-9713-CFE4447A6C7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23051" y="6140575"/>
                  <a:ext cx="292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4F54D64-584D-4E59-BB4F-9CBF6E29D1AF}"/>
                    </a:ext>
                  </a:extLst>
                </p14:cNvPr>
                <p14:cNvContentPartPr/>
                <p14:nvPr/>
              </p14:nvContentPartPr>
              <p14:xfrm>
                <a:off x="4248971" y="6249295"/>
                <a:ext cx="248040" cy="34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4F54D64-584D-4E59-BB4F-9CBF6E29D1A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230971" y="6231295"/>
                  <a:ext cx="28368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780D48AF-A281-477F-990F-8746BED36CEC}"/>
              </a:ext>
            </a:extLst>
          </p:cNvPr>
          <p:cNvGrpSpPr/>
          <p:nvPr/>
        </p:nvGrpSpPr>
        <p:grpSpPr>
          <a:xfrm>
            <a:off x="4844771" y="5797495"/>
            <a:ext cx="3008520" cy="813600"/>
            <a:chOff x="4844771" y="5797495"/>
            <a:chExt cx="3008520" cy="81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385CFDD-77E4-4687-B6C9-9E26EC23F178}"/>
                    </a:ext>
                  </a:extLst>
                </p14:cNvPr>
                <p14:cNvContentPartPr/>
                <p14:nvPr/>
              </p14:nvContentPartPr>
              <p14:xfrm>
                <a:off x="4844771" y="5996215"/>
                <a:ext cx="200520" cy="354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385CFDD-77E4-4687-B6C9-9E26EC23F17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26771" y="5978215"/>
                  <a:ext cx="2361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9F17869-FE3B-4496-922F-B45155AF6BEE}"/>
                    </a:ext>
                  </a:extLst>
                </p14:cNvPr>
                <p14:cNvContentPartPr/>
                <p14:nvPr/>
              </p14:nvContentPartPr>
              <p14:xfrm>
                <a:off x="4883651" y="5998375"/>
                <a:ext cx="189720" cy="11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9F17869-FE3B-4496-922F-B45155AF6BE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866011" y="5980375"/>
                  <a:ext cx="225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EFE1EBD-8762-48D5-9D92-D73BE722D510}"/>
                    </a:ext>
                  </a:extLst>
                </p14:cNvPr>
                <p14:cNvContentPartPr/>
                <p14:nvPr/>
              </p14:nvContentPartPr>
              <p14:xfrm>
                <a:off x="5193251" y="6313015"/>
                <a:ext cx="16200" cy="149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EFE1EBD-8762-48D5-9D92-D73BE722D51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175251" y="6295375"/>
                  <a:ext cx="51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DC3B7ED-E1AD-48F2-8CE7-EC4B122B5C90}"/>
                    </a:ext>
                  </a:extLst>
                </p14:cNvPr>
                <p14:cNvContentPartPr/>
                <p14:nvPr/>
              </p14:nvContentPartPr>
              <p14:xfrm>
                <a:off x="5375051" y="6158935"/>
                <a:ext cx="142200" cy="99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DC3B7ED-E1AD-48F2-8CE7-EC4B122B5C9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357051" y="6140935"/>
                  <a:ext cx="177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C64847A-47D4-4833-A117-E897E0C530E8}"/>
                    </a:ext>
                  </a:extLst>
                </p14:cNvPr>
                <p14:cNvContentPartPr/>
                <p14:nvPr/>
              </p14:nvContentPartPr>
              <p14:xfrm>
                <a:off x="5313851" y="6004495"/>
                <a:ext cx="129600" cy="410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C64847A-47D4-4833-A117-E897E0C530E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295851" y="5986495"/>
                  <a:ext cx="1652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40673D6-DAC3-4D60-AB25-361B1FEC8C96}"/>
                    </a:ext>
                  </a:extLst>
                </p14:cNvPr>
                <p14:cNvContentPartPr/>
                <p14:nvPr/>
              </p14:nvContentPartPr>
              <p14:xfrm>
                <a:off x="5546771" y="6010615"/>
                <a:ext cx="124560" cy="350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40673D6-DAC3-4D60-AB25-361B1FEC8C9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529131" y="5992975"/>
                  <a:ext cx="1602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A114EBD-FBF1-45C4-9C1C-AD599EE917CF}"/>
                    </a:ext>
                  </a:extLst>
                </p14:cNvPr>
                <p14:cNvContentPartPr/>
                <p14:nvPr/>
              </p14:nvContentPartPr>
              <p14:xfrm>
                <a:off x="5816771" y="5835295"/>
                <a:ext cx="183960" cy="630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A114EBD-FBF1-45C4-9C1C-AD599EE917C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798771" y="5817295"/>
                  <a:ext cx="21960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BFA59D6-1CA0-44E0-80CA-D26B3FC07259}"/>
                    </a:ext>
                  </a:extLst>
                </p14:cNvPr>
                <p14:cNvContentPartPr/>
                <p14:nvPr/>
              </p14:nvContentPartPr>
              <p14:xfrm>
                <a:off x="6083891" y="6042655"/>
                <a:ext cx="15120" cy="258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BFA59D6-1CA0-44E0-80CA-D26B3FC0725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065891" y="6025015"/>
                  <a:ext cx="50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6F1EFB9-09F5-42AC-9B1F-71A73BF23ADB}"/>
                    </a:ext>
                  </a:extLst>
                </p14:cNvPr>
                <p14:cNvContentPartPr/>
                <p14:nvPr/>
              </p14:nvContentPartPr>
              <p14:xfrm>
                <a:off x="6324011" y="6169735"/>
                <a:ext cx="200520" cy="35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6F1EFB9-09F5-42AC-9B1F-71A73BF23AD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06371" y="6152095"/>
                  <a:ext cx="236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A6CEC88-7387-406D-BB23-9626B558F248}"/>
                    </a:ext>
                  </a:extLst>
                </p14:cNvPr>
                <p14:cNvContentPartPr/>
                <p14:nvPr/>
              </p14:nvContentPartPr>
              <p14:xfrm>
                <a:off x="6723251" y="6043375"/>
                <a:ext cx="180720" cy="276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A6CEC88-7387-406D-BB23-9626B558F24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705611" y="6025735"/>
                  <a:ext cx="216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BA5848F-1984-42CD-B571-72AF59A1F208}"/>
                    </a:ext>
                  </a:extLst>
                </p14:cNvPr>
                <p14:cNvContentPartPr/>
                <p14:nvPr/>
              </p14:nvContentPartPr>
              <p14:xfrm>
                <a:off x="7004771" y="6036895"/>
                <a:ext cx="205560" cy="335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BA5848F-1984-42CD-B571-72AF59A1F20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987131" y="6019255"/>
                  <a:ext cx="2412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E2C33BD-E044-439B-B4E3-6F9C441394B7}"/>
                    </a:ext>
                  </a:extLst>
                </p14:cNvPr>
                <p14:cNvContentPartPr/>
                <p14:nvPr/>
              </p14:nvContentPartPr>
              <p14:xfrm>
                <a:off x="7061651" y="6019975"/>
                <a:ext cx="189720" cy="270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E2C33BD-E044-439B-B4E3-6F9C441394B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043651" y="6001975"/>
                  <a:ext cx="225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BCEE04C-B21C-4A15-80CA-972E5FA11773}"/>
                    </a:ext>
                  </a:extLst>
                </p14:cNvPr>
                <p14:cNvContentPartPr/>
                <p14:nvPr/>
              </p14:nvContentPartPr>
              <p14:xfrm>
                <a:off x="7426331" y="5828815"/>
                <a:ext cx="140760" cy="162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BCEE04C-B21C-4A15-80CA-972E5FA1177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408691" y="5810815"/>
                  <a:ext cx="176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5EC06C4-3486-4166-8A12-7FADDA34149E}"/>
                    </a:ext>
                  </a:extLst>
                </p14:cNvPr>
                <p14:cNvContentPartPr/>
                <p14:nvPr/>
              </p14:nvContentPartPr>
              <p14:xfrm>
                <a:off x="7644491" y="5797495"/>
                <a:ext cx="208800" cy="8136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5EC06C4-3486-4166-8A12-7FADDA34149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626491" y="5779495"/>
                  <a:ext cx="244440" cy="84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7D211F4D-93EA-49E5-8B45-A721F3C1B039}"/>
                  </a:ext>
                </a:extLst>
              </p14:cNvPr>
              <p14:cNvContentPartPr/>
              <p14:nvPr/>
            </p14:nvContentPartPr>
            <p14:xfrm>
              <a:off x="8208971" y="5167495"/>
              <a:ext cx="775800" cy="47592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7D211F4D-93EA-49E5-8B45-A721F3C1B039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190971" y="5149855"/>
                <a:ext cx="81144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F73E69CC-26B4-4B11-AF07-503838FF9CA7}"/>
                  </a:ext>
                </a:extLst>
              </p14:cNvPr>
              <p14:cNvContentPartPr/>
              <p14:nvPr/>
            </p14:nvContentPartPr>
            <p14:xfrm>
              <a:off x="8121851" y="5855455"/>
              <a:ext cx="624600" cy="3042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F73E69CC-26B4-4B11-AF07-503838FF9CA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103851" y="5837815"/>
                <a:ext cx="6602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9BF80A07-E755-4ED0-A320-C38A2EF6862E}"/>
                  </a:ext>
                </a:extLst>
              </p14:cNvPr>
              <p14:cNvContentPartPr/>
              <p14:nvPr/>
            </p14:nvContentPartPr>
            <p14:xfrm>
              <a:off x="9347651" y="5527495"/>
              <a:ext cx="274320" cy="4050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9BF80A07-E755-4ED0-A320-C38A2EF6862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329651" y="5509855"/>
                <a:ext cx="309960" cy="44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5B16535-7EFE-4BFC-894F-C68B858942A1}"/>
              </a:ext>
            </a:extLst>
          </p:cNvPr>
          <p:cNvGrpSpPr/>
          <p:nvPr/>
        </p:nvGrpSpPr>
        <p:grpSpPr>
          <a:xfrm>
            <a:off x="9727091" y="5726215"/>
            <a:ext cx="161280" cy="101520"/>
            <a:chOff x="9727091" y="5726215"/>
            <a:chExt cx="161280" cy="1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344CA07-2903-40AE-96D3-9F9141B0C037}"/>
                    </a:ext>
                  </a:extLst>
                </p14:cNvPr>
                <p14:cNvContentPartPr/>
                <p14:nvPr/>
              </p14:nvContentPartPr>
              <p14:xfrm>
                <a:off x="9753011" y="5726215"/>
                <a:ext cx="129600" cy="212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344CA07-2903-40AE-96D3-9F9141B0C03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735011" y="5708215"/>
                  <a:ext cx="165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65847D6-B642-48C4-9264-9D2E3E430839}"/>
                    </a:ext>
                  </a:extLst>
                </p14:cNvPr>
                <p14:cNvContentPartPr/>
                <p14:nvPr/>
              </p14:nvContentPartPr>
              <p14:xfrm>
                <a:off x="9727091" y="5807935"/>
                <a:ext cx="161280" cy="19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65847D6-B642-48C4-9264-9D2E3E43083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709451" y="5790295"/>
                  <a:ext cx="19692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A79770B6-779A-4830-8685-E6CC0DA34FDC}"/>
                  </a:ext>
                </a:extLst>
              </p14:cNvPr>
              <p14:cNvContentPartPr/>
              <p14:nvPr/>
            </p14:nvContentPartPr>
            <p14:xfrm>
              <a:off x="9510731" y="4811095"/>
              <a:ext cx="200880" cy="47232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A79770B6-779A-4830-8685-E6CC0DA34FDC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492731" y="4793455"/>
                <a:ext cx="236520" cy="50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14D0D21-BD0A-4C54-B56D-BA02E28CF93B}"/>
              </a:ext>
            </a:extLst>
          </p:cNvPr>
          <p:cNvGrpSpPr/>
          <p:nvPr/>
        </p:nvGrpSpPr>
        <p:grpSpPr>
          <a:xfrm>
            <a:off x="10149731" y="5236615"/>
            <a:ext cx="1010160" cy="1027800"/>
            <a:chOff x="10149731" y="5236615"/>
            <a:chExt cx="1010160" cy="10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9E66A35-8D70-4B63-9569-E6A82F1F5E1B}"/>
                    </a:ext>
                  </a:extLst>
                </p14:cNvPr>
                <p14:cNvContentPartPr/>
                <p14:nvPr/>
              </p14:nvContentPartPr>
              <p14:xfrm>
                <a:off x="10236851" y="5506975"/>
                <a:ext cx="149400" cy="140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9E66A35-8D70-4B63-9569-E6A82F1F5E1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219211" y="5488975"/>
                  <a:ext cx="185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EE14BCD-1967-4125-B778-AB29CE98673C}"/>
                    </a:ext>
                  </a:extLst>
                </p14:cNvPr>
                <p14:cNvContentPartPr/>
                <p14:nvPr/>
              </p14:nvContentPartPr>
              <p14:xfrm>
                <a:off x="10488491" y="5306815"/>
                <a:ext cx="84240" cy="132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EE14BCD-1967-4125-B778-AB29CE98673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470491" y="5288815"/>
                  <a:ext cx="119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67D0E27-1AD9-48DD-93C0-0C4E7A6BA211}"/>
                    </a:ext>
                  </a:extLst>
                </p14:cNvPr>
                <p14:cNvContentPartPr/>
                <p14:nvPr/>
              </p14:nvContentPartPr>
              <p14:xfrm>
                <a:off x="10725011" y="5330935"/>
                <a:ext cx="11520" cy="3373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67D0E27-1AD9-48DD-93C0-0C4E7A6BA21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707371" y="5312935"/>
                  <a:ext cx="471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7EB0BE3-D794-4D6C-A5E4-138B18B025A0}"/>
                    </a:ext>
                  </a:extLst>
                </p14:cNvPr>
                <p14:cNvContentPartPr/>
                <p14:nvPr/>
              </p14:nvContentPartPr>
              <p14:xfrm>
                <a:off x="10715651" y="5333815"/>
                <a:ext cx="154800" cy="313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7EB0BE3-D794-4D6C-A5E4-138B18B025A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698011" y="5316175"/>
                  <a:ext cx="1904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63D53C8-1CE9-4CF8-A1F2-F18903780BF6}"/>
                    </a:ext>
                  </a:extLst>
                </p14:cNvPr>
                <p14:cNvContentPartPr/>
                <p14:nvPr/>
              </p14:nvContentPartPr>
              <p14:xfrm>
                <a:off x="10933091" y="5236615"/>
                <a:ext cx="119880" cy="1144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63D53C8-1CE9-4CF8-A1F2-F18903780BF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915091" y="5218615"/>
                  <a:ext cx="155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E14474C-C98E-4D33-882B-C12E85949CFD}"/>
                    </a:ext>
                  </a:extLst>
                </p14:cNvPr>
                <p14:cNvContentPartPr/>
                <p14:nvPr/>
              </p14:nvContentPartPr>
              <p14:xfrm>
                <a:off x="10149731" y="5793895"/>
                <a:ext cx="779760" cy="367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E14474C-C98E-4D33-882B-C12E85949CF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131731" y="5775895"/>
                  <a:ext cx="815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80515B2-97C0-4D11-9271-976FE687B857}"/>
                    </a:ext>
                  </a:extLst>
                </p14:cNvPr>
                <p14:cNvContentPartPr/>
                <p14:nvPr/>
              </p14:nvContentPartPr>
              <p14:xfrm>
                <a:off x="10264211" y="5959495"/>
                <a:ext cx="84960" cy="3049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80515B2-97C0-4D11-9271-976FE687B85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246211" y="5941855"/>
                  <a:ext cx="1206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8C646C4-16E8-4158-930C-ACEB8A74C392}"/>
                    </a:ext>
                  </a:extLst>
                </p14:cNvPr>
                <p14:cNvContentPartPr/>
                <p14:nvPr/>
              </p14:nvContentPartPr>
              <p14:xfrm>
                <a:off x="10223891" y="6010975"/>
                <a:ext cx="163440" cy="148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8C646C4-16E8-4158-930C-ACEB8A74C39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206251" y="5993335"/>
                  <a:ext cx="199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81348A0-F268-402C-B29D-38CB2BCF6FAE}"/>
                    </a:ext>
                  </a:extLst>
                </p14:cNvPr>
                <p14:cNvContentPartPr/>
                <p14:nvPr/>
              </p14:nvContentPartPr>
              <p14:xfrm>
                <a:off x="10422611" y="5923855"/>
                <a:ext cx="110160" cy="88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81348A0-F268-402C-B29D-38CB2BCF6FA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404971" y="5906215"/>
                  <a:ext cx="145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59C7AEA-9437-4647-9670-D60511D8BB9B}"/>
                    </a:ext>
                  </a:extLst>
                </p14:cNvPr>
                <p14:cNvContentPartPr/>
                <p14:nvPr/>
              </p14:nvContentPartPr>
              <p14:xfrm>
                <a:off x="10584611" y="6031495"/>
                <a:ext cx="227520" cy="174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59C7AEA-9437-4647-9670-D60511D8BB9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566971" y="6013495"/>
                  <a:ext cx="263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9BCBB2D-B986-413F-9458-E810A7DCD40D}"/>
                    </a:ext>
                  </a:extLst>
                </p14:cNvPr>
                <p14:cNvContentPartPr/>
                <p14:nvPr/>
              </p14:nvContentPartPr>
              <p14:xfrm>
                <a:off x="11014811" y="5934295"/>
                <a:ext cx="85320" cy="925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9BCBB2D-B986-413F-9458-E810A7DCD40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996811" y="5916655"/>
                  <a:ext cx="120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365538A-CA79-4FE2-BF31-5C0C74358777}"/>
                    </a:ext>
                  </a:extLst>
                </p14:cNvPr>
                <p14:cNvContentPartPr/>
                <p14:nvPr/>
              </p14:nvContentPartPr>
              <p14:xfrm>
                <a:off x="10853531" y="5770855"/>
                <a:ext cx="306360" cy="172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365538A-CA79-4FE2-BF31-5C0C7435877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835531" y="5753215"/>
                  <a:ext cx="3420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BB68B1D-C172-4FAB-9BF5-02A357CAC5C8}"/>
              </a:ext>
            </a:extLst>
          </p:cNvPr>
          <p:cNvGrpSpPr/>
          <p:nvPr/>
        </p:nvGrpSpPr>
        <p:grpSpPr>
          <a:xfrm>
            <a:off x="5229251" y="2126575"/>
            <a:ext cx="1507320" cy="344520"/>
            <a:chOff x="5229251" y="2126575"/>
            <a:chExt cx="150732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7010C8B-C103-483B-8AE3-5D73F5D5A6BF}"/>
                    </a:ext>
                  </a:extLst>
                </p14:cNvPr>
                <p14:cNvContentPartPr/>
                <p14:nvPr/>
              </p14:nvContentPartPr>
              <p14:xfrm>
                <a:off x="5229251" y="2203255"/>
                <a:ext cx="218520" cy="2336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7010C8B-C103-483B-8AE3-5D73F5D5A6B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211611" y="2185615"/>
                  <a:ext cx="2541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577C4DF-7E43-4B06-B752-C1844536422F}"/>
                    </a:ext>
                  </a:extLst>
                </p14:cNvPr>
                <p14:cNvContentPartPr/>
                <p14:nvPr/>
              </p14:nvContentPartPr>
              <p14:xfrm>
                <a:off x="5487731" y="2160055"/>
                <a:ext cx="392760" cy="3110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577C4DF-7E43-4B06-B752-C1844536422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470091" y="2142415"/>
                  <a:ext cx="4284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A59AAD4-07AD-4A6C-8F45-A6668197C0AD}"/>
                    </a:ext>
                  </a:extLst>
                </p14:cNvPr>
                <p14:cNvContentPartPr/>
                <p14:nvPr/>
              </p14:nvContentPartPr>
              <p14:xfrm>
                <a:off x="6054731" y="2126575"/>
                <a:ext cx="681840" cy="3261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A59AAD4-07AD-4A6C-8F45-A6668197C0A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036731" y="2108935"/>
                  <a:ext cx="71748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6F8E34D4-A693-41A4-A183-295FC7199190}"/>
              </a:ext>
            </a:extLst>
          </p:cNvPr>
          <p:cNvGrpSpPr/>
          <p:nvPr/>
        </p:nvGrpSpPr>
        <p:grpSpPr>
          <a:xfrm>
            <a:off x="7003331" y="2166535"/>
            <a:ext cx="957960" cy="300240"/>
            <a:chOff x="7003331" y="2166535"/>
            <a:chExt cx="95796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8386B8F-D6F8-46A4-A736-54362F96C68A}"/>
                    </a:ext>
                  </a:extLst>
                </p14:cNvPr>
                <p14:cNvContentPartPr/>
                <p14:nvPr/>
              </p14:nvContentPartPr>
              <p14:xfrm>
                <a:off x="7003331" y="2207935"/>
                <a:ext cx="189720" cy="2588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8386B8F-D6F8-46A4-A736-54362F96C68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985691" y="2190295"/>
                  <a:ext cx="2253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1BE1750-C34E-414E-BF5B-202E985C4795}"/>
                    </a:ext>
                  </a:extLst>
                </p14:cNvPr>
                <p14:cNvContentPartPr/>
                <p14:nvPr/>
              </p14:nvContentPartPr>
              <p14:xfrm>
                <a:off x="7388531" y="2289295"/>
                <a:ext cx="156600" cy="25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1BE1750-C34E-414E-BF5B-202E985C479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370891" y="2271655"/>
                  <a:ext cx="192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DF94055-AA17-418A-A302-171E41A5DEF3}"/>
                    </a:ext>
                  </a:extLst>
                </p14:cNvPr>
                <p14:cNvContentPartPr/>
                <p14:nvPr/>
              </p14:nvContentPartPr>
              <p14:xfrm>
                <a:off x="7388531" y="2408815"/>
                <a:ext cx="131040" cy="9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DF94055-AA17-418A-A302-171E41A5DEF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370891" y="2391175"/>
                  <a:ext cx="166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110BD04-0C9C-4AD5-8A32-1CA33CCE962C}"/>
                    </a:ext>
                  </a:extLst>
                </p14:cNvPr>
                <p14:cNvContentPartPr/>
                <p14:nvPr/>
              </p14:nvContentPartPr>
              <p14:xfrm>
                <a:off x="7784531" y="2166535"/>
                <a:ext cx="176760" cy="2833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110BD04-0C9C-4AD5-8A32-1CA33CCE962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766531" y="2148895"/>
                  <a:ext cx="21240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EC4BDFD2-0051-46C5-A8AC-4ED1E730A9B5}"/>
              </a:ext>
            </a:extLst>
          </p:cNvPr>
          <p:cNvGrpSpPr/>
          <p:nvPr/>
        </p:nvGrpSpPr>
        <p:grpSpPr>
          <a:xfrm>
            <a:off x="9140651" y="2061055"/>
            <a:ext cx="1416240" cy="412920"/>
            <a:chOff x="9140651" y="2061055"/>
            <a:chExt cx="141624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46EC251-6509-416A-8C11-6C28E1CBCE69}"/>
                    </a:ext>
                  </a:extLst>
                </p14:cNvPr>
                <p14:cNvContentPartPr/>
                <p14:nvPr/>
              </p14:nvContentPartPr>
              <p14:xfrm>
                <a:off x="9140651" y="2247175"/>
                <a:ext cx="56520" cy="1461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46EC251-6509-416A-8C11-6C28E1CBCE6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122651" y="2229535"/>
                  <a:ext cx="92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8AB0976-B5E8-446E-8805-EF1873F7EA03}"/>
                    </a:ext>
                  </a:extLst>
                </p14:cNvPr>
                <p14:cNvContentPartPr/>
                <p14:nvPr/>
              </p14:nvContentPartPr>
              <p14:xfrm>
                <a:off x="9206171" y="2188855"/>
                <a:ext cx="19440" cy="115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8AB0976-B5E8-446E-8805-EF1873F7EA0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188171" y="2171215"/>
                  <a:ext cx="55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5700A45-CD8F-46B3-8A5C-E22D624B7067}"/>
                    </a:ext>
                  </a:extLst>
                </p14:cNvPr>
                <p14:cNvContentPartPr/>
                <p14:nvPr/>
              </p14:nvContentPartPr>
              <p14:xfrm>
                <a:off x="9291491" y="2250775"/>
                <a:ext cx="160200" cy="1468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5700A45-CD8F-46B3-8A5C-E22D624B706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273491" y="2232775"/>
                  <a:ext cx="195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262FD4C-4BFF-4CC7-8E54-715327130264}"/>
                    </a:ext>
                  </a:extLst>
                </p14:cNvPr>
                <p14:cNvContentPartPr/>
                <p14:nvPr/>
              </p14:nvContentPartPr>
              <p14:xfrm>
                <a:off x="9556811" y="2261935"/>
                <a:ext cx="65520" cy="2120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262FD4C-4BFF-4CC7-8E54-71532713026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538811" y="2244295"/>
                  <a:ext cx="101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58CEEF3-DDBE-4B83-A0DD-A62C713644BC}"/>
                    </a:ext>
                  </a:extLst>
                </p14:cNvPr>
                <p14:cNvContentPartPr/>
                <p14:nvPr/>
              </p14:nvContentPartPr>
              <p14:xfrm>
                <a:off x="9692531" y="2250775"/>
                <a:ext cx="142560" cy="1533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58CEEF3-DDBE-4B83-A0DD-A62C713644B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674531" y="2233135"/>
                  <a:ext cx="178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B405D57-9CE7-4C76-9699-588BAD3B8D0F}"/>
                    </a:ext>
                  </a:extLst>
                </p14:cNvPr>
                <p14:cNvContentPartPr/>
                <p14:nvPr/>
              </p14:nvContentPartPr>
              <p14:xfrm>
                <a:off x="9850211" y="2061055"/>
                <a:ext cx="278640" cy="3405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B405D57-9CE7-4C76-9699-588BAD3B8D0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832571" y="2043415"/>
                  <a:ext cx="3142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5218B42-D80F-4A6C-A946-38A65F9E91BC}"/>
                    </a:ext>
                  </a:extLst>
                </p14:cNvPr>
                <p14:cNvContentPartPr/>
                <p14:nvPr/>
              </p14:nvContentPartPr>
              <p14:xfrm>
                <a:off x="10152251" y="2254735"/>
                <a:ext cx="124200" cy="1533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5218B42-D80F-4A6C-A946-38A65F9E91B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134611" y="2236735"/>
                  <a:ext cx="159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4379818-D68C-48C3-9FCD-5051EB9591E9}"/>
                    </a:ext>
                  </a:extLst>
                </p14:cNvPr>
                <p14:cNvContentPartPr/>
                <p14:nvPr/>
              </p14:nvContentPartPr>
              <p14:xfrm>
                <a:off x="10334051" y="2233855"/>
                <a:ext cx="222840" cy="1501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4379818-D68C-48C3-9FCD-5051EB9591E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316051" y="2215855"/>
                  <a:ext cx="25848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7654A615-85F7-4A2B-874E-4A2F836069CC}"/>
              </a:ext>
            </a:extLst>
          </p:cNvPr>
          <p:cNvGrpSpPr/>
          <p:nvPr/>
        </p:nvGrpSpPr>
        <p:grpSpPr>
          <a:xfrm>
            <a:off x="10573091" y="2158255"/>
            <a:ext cx="1384560" cy="326520"/>
            <a:chOff x="10573091" y="2158255"/>
            <a:chExt cx="138456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FE7A01B-80E6-44BC-86A1-2F07D3CBE535}"/>
                    </a:ext>
                  </a:extLst>
                </p14:cNvPr>
                <p14:cNvContentPartPr/>
                <p14:nvPr/>
              </p14:nvContentPartPr>
              <p14:xfrm>
                <a:off x="10573091" y="2383615"/>
                <a:ext cx="119880" cy="1011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FE7A01B-80E6-44BC-86A1-2F07D3CBE53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555451" y="2365615"/>
                  <a:ext cx="155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71DC57C-DBA4-4DA6-A9F4-8374B2FC07B2}"/>
                    </a:ext>
                  </a:extLst>
                </p14:cNvPr>
                <p14:cNvContentPartPr/>
                <p14:nvPr/>
              </p14:nvContentPartPr>
              <p14:xfrm>
                <a:off x="10863611" y="2214775"/>
                <a:ext cx="128160" cy="162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71DC57C-DBA4-4DA6-A9F4-8374B2FC07B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845971" y="2196775"/>
                  <a:ext cx="163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148F136-058E-49D2-B350-03EDAA851591}"/>
                    </a:ext>
                  </a:extLst>
                </p14:cNvPr>
                <p14:cNvContentPartPr/>
                <p14:nvPr/>
              </p14:nvContentPartPr>
              <p14:xfrm>
                <a:off x="10991771" y="2265535"/>
                <a:ext cx="77760" cy="1130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148F136-058E-49D2-B350-03EDAA85159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974131" y="2247535"/>
                  <a:ext cx="113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C15EDB8-7761-4590-8D09-05F16FC3585F}"/>
                    </a:ext>
                  </a:extLst>
                </p14:cNvPr>
                <p14:cNvContentPartPr/>
                <p14:nvPr/>
              </p14:nvContentPartPr>
              <p14:xfrm>
                <a:off x="11096171" y="2255095"/>
                <a:ext cx="138240" cy="1166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C15EDB8-7761-4590-8D09-05F16FC3585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078531" y="2237095"/>
                  <a:ext cx="173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3E15E93-FC98-48B4-8B31-63AB7AE2584A}"/>
                    </a:ext>
                  </a:extLst>
                </p14:cNvPr>
                <p14:cNvContentPartPr/>
                <p14:nvPr/>
              </p14:nvContentPartPr>
              <p14:xfrm>
                <a:off x="11363651" y="2253655"/>
                <a:ext cx="426240" cy="1411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3E15E93-FC98-48B4-8B31-63AB7AE2584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345651" y="2236015"/>
                  <a:ext cx="461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FF31E60-29FD-4D6F-A07E-AE5F1870F63E}"/>
                    </a:ext>
                  </a:extLst>
                </p14:cNvPr>
                <p14:cNvContentPartPr/>
                <p14:nvPr/>
              </p14:nvContentPartPr>
              <p14:xfrm>
                <a:off x="11618171" y="2277055"/>
                <a:ext cx="211320" cy="1692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FF31E60-29FD-4D6F-A07E-AE5F1870F63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600531" y="2259055"/>
                  <a:ext cx="246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FC3787A-A047-431E-8D0F-B2518E193C87}"/>
                    </a:ext>
                  </a:extLst>
                </p14:cNvPr>
                <p14:cNvContentPartPr/>
                <p14:nvPr/>
              </p14:nvContentPartPr>
              <p14:xfrm>
                <a:off x="11745971" y="2158255"/>
                <a:ext cx="208440" cy="2923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FC3787A-A047-431E-8D0F-B2518E193C8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727971" y="2140615"/>
                  <a:ext cx="2440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568A54F-6439-4DD3-A3EA-E8758D981A36}"/>
                    </a:ext>
                  </a:extLst>
                </p14:cNvPr>
                <p14:cNvContentPartPr/>
                <p14:nvPr/>
              </p14:nvContentPartPr>
              <p14:xfrm>
                <a:off x="11753531" y="2246095"/>
                <a:ext cx="204120" cy="162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568A54F-6439-4DD3-A3EA-E8758D981A3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735531" y="2228095"/>
                  <a:ext cx="2397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C80B65E-8E1A-4D14-8B58-2652D8B6AE16}"/>
              </a:ext>
            </a:extLst>
          </p:cNvPr>
          <p:cNvGrpSpPr/>
          <p:nvPr/>
        </p:nvGrpSpPr>
        <p:grpSpPr>
          <a:xfrm>
            <a:off x="7652771" y="178309"/>
            <a:ext cx="517680" cy="369000"/>
            <a:chOff x="7652771" y="178309"/>
            <a:chExt cx="51768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E9CB308-DEB7-4825-A3AE-2A9EB8E0F5BB}"/>
                    </a:ext>
                  </a:extLst>
                </p14:cNvPr>
                <p14:cNvContentPartPr/>
                <p14:nvPr/>
              </p14:nvContentPartPr>
              <p14:xfrm>
                <a:off x="7716851" y="178309"/>
                <a:ext cx="40680" cy="323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E9CB308-DEB7-4825-A3AE-2A9EB8E0F5B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698851" y="160309"/>
                  <a:ext cx="763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CAB251-8F7C-4129-9525-7462436A1059}"/>
                    </a:ext>
                  </a:extLst>
                </p14:cNvPr>
                <p14:cNvContentPartPr/>
                <p14:nvPr/>
              </p14:nvContentPartPr>
              <p14:xfrm>
                <a:off x="7652771" y="224749"/>
                <a:ext cx="235080" cy="22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CAB251-8F7C-4129-9525-7462436A105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635131" y="206749"/>
                  <a:ext cx="270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F2E6712-9FF4-494D-974A-7269B60CD8CB}"/>
                    </a:ext>
                  </a:extLst>
                </p14:cNvPr>
                <p14:cNvContentPartPr/>
                <p14:nvPr/>
              </p14:nvContentPartPr>
              <p14:xfrm>
                <a:off x="7881011" y="216469"/>
                <a:ext cx="18000" cy="319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F2E6712-9FF4-494D-974A-7269B60CD8C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863371" y="198829"/>
                  <a:ext cx="536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5218CCE-86F6-459B-B790-9B1F325C6A79}"/>
                    </a:ext>
                  </a:extLst>
                </p14:cNvPr>
                <p14:cNvContentPartPr/>
                <p14:nvPr/>
              </p14:nvContentPartPr>
              <p14:xfrm>
                <a:off x="7955531" y="214669"/>
                <a:ext cx="20880" cy="3326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5218CCE-86F6-459B-B790-9B1F325C6A7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937531" y="197029"/>
                  <a:ext cx="565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D9D4634-5C28-4E3E-8F09-46FD6FF5E3AE}"/>
                    </a:ext>
                  </a:extLst>
                </p14:cNvPr>
                <p14:cNvContentPartPr/>
                <p14:nvPr/>
              </p14:nvContentPartPr>
              <p14:xfrm>
                <a:off x="7917371" y="360829"/>
                <a:ext cx="74520" cy="190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D9D4634-5C28-4E3E-8F09-46FD6FF5E3A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899731" y="342829"/>
                  <a:ext cx="110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5DF4659-606F-481F-9993-EE1FA0E3FE43}"/>
                    </a:ext>
                  </a:extLst>
                </p14:cNvPr>
                <p14:cNvContentPartPr/>
                <p14:nvPr/>
              </p14:nvContentPartPr>
              <p14:xfrm>
                <a:off x="8064611" y="352549"/>
                <a:ext cx="86760" cy="1926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5DF4659-606F-481F-9993-EE1FA0E3FE4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046611" y="334909"/>
                  <a:ext cx="122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DDCE973-285E-4EC9-A5DA-4F921716EB2C}"/>
                    </a:ext>
                  </a:extLst>
                </p14:cNvPr>
                <p14:cNvContentPartPr/>
                <p14:nvPr/>
              </p14:nvContentPartPr>
              <p14:xfrm>
                <a:off x="8035811" y="464509"/>
                <a:ext cx="134640" cy="133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DDCE973-285E-4EC9-A5DA-4F921716EB2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018171" y="446869"/>
                  <a:ext cx="1702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8C49ADB-33DD-4478-A9D9-77BF8F9F2B44}"/>
              </a:ext>
            </a:extLst>
          </p:cNvPr>
          <p:cNvGrpSpPr/>
          <p:nvPr/>
        </p:nvGrpSpPr>
        <p:grpSpPr>
          <a:xfrm>
            <a:off x="8040851" y="2447749"/>
            <a:ext cx="520920" cy="186120"/>
            <a:chOff x="8040851" y="2447749"/>
            <a:chExt cx="52092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4D3788C-680D-49E6-AD3B-41B7D24B312A}"/>
                    </a:ext>
                  </a:extLst>
                </p14:cNvPr>
                <p14:cNvContentPartPr/>
                <p14:nvPr/>
              </p14:nvContentPartPr>
              <p14:xfrm>
                <a:off x="8113571" y="2465029"/>
                <a:ext cx="20880" cy="1512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4D3788C-680D-49E6-AD3B-41B7D24B312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095571" y="2447389"/>
                  <a:ext cx="56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86DA1FC-55BE-4D4C-A313-3DF0A1B63EA1}"/>
                    </a:ext>
                  </a:extLst>
                </p14:cNvPr>
                <p14:cNvContentPartPr/>
                <p14:nvPr/>
              </p14:nvContentPartPr>
              <p14:xfrm>
                <a:off x="8040851" y="2459269"/>
                <a:ext cx="146880" cy="104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86DA1FC-55BE-4D4C-A313-3DF0A1B63EA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023211" y="2441629"/>
                  <a:ext cx="182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F0B7295-1249-4692-BB50-2C7CF29A7F6B}"/>
                    </a:ext>
                  </a:extLst>
                </p14:cNvPr>
                <p14:cNvContentPartPr/>
                <p14:nvPr/>
              </p14:nvContentPartPr>
              <p14:xfrm>
                <a:off x="8226611" y="2447749"/>
                <a:ext cx="13320" cy="1648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F0B7295-1249-4692-BB50-2C7CF29A7F6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208971" y="2429749"/>
                  <a:ext cx="48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584BC4D-F363-444E-934B-F870AC5BFEE3}"/>
                    </a:ext>
                  </a:extLst>
                </p14:cNvPr>
                <p14:cNvContentPartPr/>
                <p14:nvPr/>
              </p14:nvContentPartPr>
              <p14:xfrm>
                <a:off x="8309771" y="2466469"/>
                <a:ext cx="19800" cy="150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584BC4D-F363-444E-934B-F870AC5BFEE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292131" y="2448469"/>
                  <a:ext cx="55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993EB61-BC23-474D-A216-7C1DA089DA3E}"/>
                    </a:ext>
                  </a:extLst>
                </p14:cNvPr>
                <p14:cNvContentPartPr/>
                <p14:nvPr/>
              </p14:nvContentPartPr>
              <p14:xfrm>
                <a:off x="8220851" y="2510029"/>
                <a:ext cx="131040" cy="406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993EB61-BC23-474D-A216-7C1DA089DA3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203211" y="2492389"/>
                  <a:ext cx="166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3A66930-E507-4748-A525-F0A50D12C83D}"/>
                    </a:ext>
                  </a:extLst>
                </p14:cNvPr>
                <p14:cNvContentPartPr/>
                <p14:nvPr/>
              </p14:nvContentPartPr>
              <p14:xfrm>
                <a:off x="8385011" y="2512189"/>
                <a:ext cx="176760" cy="121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3A66930-E507-4748-A525-F0A50D12C83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367011" y="2494549"/>
                  <a:ext cx="212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4AA2BF3-30A8-4F91-AB94-57586FAA16C3}"/>
                    </a:ext>
                  </a:extLst>
                </p14:cNvPr>
                <p14:cNvContentPartPr/>
                <p14:nvPr/>
              </p14:nvContentPartPr>
              <p14:xfrm>
                <a:off x="8392931" y="2536309"/>
                <a:ext cx="131040" cy="84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4AA2BF3-30A8-4F91-AB94-57586FAA16C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375291" y="2518669"/>
                  <a:ext cx="16668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869D0FA-6000-4D84-9815-D586F1948F42}"/>
              </a:ext>
            </a:extLst>
          </p:cNvPr>
          <p:cNvGrpSpPr/>
          <p:nvPr/>
        </p:nvGrpSpPr>
        <p:grpSpPr>
          <a:xfrm>
            <a:off x="3409811" y="3687229"/>
            <a:ext cx="394200" cy="195840"/>
            <a:chOff x="3409811" y="3687229"/>
            <a:chExt cx="39420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BD21C3E-AC93-497F-87A3-851E339F3B6D}"/>
                    </a:ext>
                  </a:extLst>
                </p14:cNvPr>
                <p14:cNvContentPartPr/>
                <p14:nvPr/>
              </p14:nvContentPartPr>
              <p14:xfrm>
                <a:off x="3514931" y="3719989"/>
                <a:ext cx="21960" cy="136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BD21C3E-AC93-497F-87A3-851E339F3B6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496931" y="3701989"/>
                  <a:ext cx="57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CC3DD72-41A3-4A96-ADD4-8B47BEF88A8B}"/>
                    </a:ext>
                  </a:extLst>
                </p14:cNvPr>
                <p14:cNvContentPartPr/>
                <p14:nvPr/>
              </p14:nvContentPartPr>
              <p14:xfrm>
                <a:off x="3409811" y="3687229"/>
                <a:ext cx="160200" cy="50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CC3DD72-41A3-4A96-ADD4-8B47BEF88A8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392171" y="3669589"/>
                  <a:ext cx="195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6B36D42-36B2-4697-87E2-931A3535E67D}"/>
                    </a:ext>
                  </a:extLst>
                </p14:cNvPr>
                <p14:cNvContentPartPr/>
                <p14:nvPr/>
              </p14:nvContentPartPr>
              <p14:xfrm>
                <a:off x="3590171" y="3692989"/>
                <a:ext cx="28800" cy="176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6B36D42-36B2-4697-87E2-931A3535E67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572171" y="3675349"/>
                  <a:ext cx="64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5C25500-B83A-4E65-BA72-6DDC1E702E83}"/>
                    </a:ext>
                  </a:extLst>
                </p14:cNvPr>
                <p14:cNvContentPartPr/>
                <p14:nvPr/>
              </p14:nvContentPartPr>
              <p14:xfrm>
                <a:off x="3634451" y="3691909"/>
                <a:ext cx="57600" cy="154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5C25500-B83A-4E65-BA72-6DDC1E702E8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616451" y="3673909"/>
                  <a:ext cx="93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A75AFCA-0865-4420-8B7B-2DD366A9598F}"/>
                    </a:ext>
                  </a:extLst>
                </p14:cNvPr>
                <p14:cNvContentPartPr/>
                <p14:nvPr/>
              </p14:nvContentPartPr>
              <p14:xfrm>
                <a:off x="3604211" y="3797389"/>
                <a:ext cx="43200" cy="11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A75AFCA-0865-4420-8B7B-2DD366A9598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586571" y="3779749"/>
                  <a:ext cx="78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72F903B-F75F-4916-82F8-DAFB3A756367}"/>
                    </a:ext>
                  </a:extLst>
                </p14:cNvPr>
                <p14:cNvContentPartPr/>
                <p14:nvPr/>
              </p14:nvContentPartPr>
              <p14:xfrm>
                <a:off x="3717611" y="3785869"/>
                <a:ext cx="86400" cy="97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72F903B-F75F-4916-82F8-DAFB3A75636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699611" y="3767869"/>
                  <a:ext cx="12204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9DA69F8-77E6-4189-B141-A975F13700F7}"/>
              </a:ext>
            </a:extLst>
          </p:cNvPr>
          <p:cNvGrpSpPr/>
          <p:nvPr/>
        </p:nvGrpSpPr>
        <p:grpSpPr>
          <a:xfrm>
            <a:off x="7273331" y="6270949"/>
            <a:ext cx="481680" cy="240120"/>
            <a:chOff x="7273331" y="6270949"/>
            <a:chExt cx="48168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4732C3D-9C0B-4C06-8081-4D5BD3C5EC3F}"/>
                    </a:ext>
                  </a:extLst>
                </p14:cNvPr>
                <p14:cNvContentPartPr/>
                <p14:nvPr/>
              </p14:nvContentPartPr>
              <p14:xfrm>
                <a:off x="7362971" y="6341869"/>
                <a:ext cx="5040" cy="165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4732C3D-9C0B-4C06-8081-4D5BD3C5EC3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345331" y="6323869"/>
                  <a:ext cx="40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EA08AB7-86D7-4A49-AD5C-FD648E3C0D38}"/>
                    </a:ext>
                  </a:extLst>
                </p14:cNvPr>
                <p14:cNvContentPartPr/>
                <p14:nvPr/>
              </p14:nvContentPartPr>
              <p14:xfrm>
                <a:off x="7273331" y="6288589"/>
                <a:ext cx="190080" cy="81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EA08AB7-86D7-4A49-AD5C-FD648E3C0D3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255331" y="6270949"/>
                  <a:ext cx="225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8399F2E-E690-4C16-8093-7E305CBD62AB}"/>
                    </a:ext>
                  </a:extLst>
                </p14:cNvPr>
                <p14:cNvContentPartPr/>
                <p14:nvPr/>
              </p14:nvContentPartPr>
              <p14:xfrm>
                <a:off x="7459451" y="6295789"/>
                <a:ext cx="20160" cy="1872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8399F2E-E690-4C16-8093-7E305CBD62A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441451" y="6278149"/>
                  <a:ext cx="55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70F2FF8-4A38-40A3-A356-96FD2A9795D5}"/>
                    </a:ext>
                  </a:extLst>
                </p14:cNvPr>
                <p14:cNvContentPartPr/>
                <p14:nvPr/>
              </p14:nvContentPartPr>
              <p14:xfrm>
                <a:off x="7550891" y="6270949"/>
                <a:ext cx="13320" cy="203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70F2FF8-4A38-40A3-A356-96FD2A9795D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533251" y="6253309"/>
                  <a:ext cx="48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90AAE80-A763-4A30-834B-07790BEE38C6}"/>
                    </a:ext>
                  </a:extLst>
                </p14:cNvPr>
                <p14:cNvContentPartPr/>
                <p14:nvPr/>
              </p14:nvContentPartPr>
              <p14:xfrm>
                <a:off x="7458011" y="6394069"/>
                <a:ext cx="70920" cy="21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90AAE80-A763-4A30-834B-07790BEE38C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440371" y="6376069"/>
                  <a:ext cx="106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E4CEDC0-A03A-489D-B652-E30DD2F29608}"/>
                    </a:ext>
                  </a:extLst>
                </p14:cNvPr>
                <p14:cNvContentPartPr/>
                <p14:nvPr/>
              </p14:nvContentPartPr>
              <p14:xfrm>
                <a:off x="7616051" y="6356269"/>
                <a:ext cx="138960" cy="1548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E4CEDC0-A03A-489D-B652-E30DD2F2960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598051" y="6338269"/>
                  <a:ext cx="174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CDABC5B-9DD9-4120-8489-D3DC2D872C6D}"/>
                    </a:ext>
                  </a:extLst>
                </p14:cNvPr>
                <p14:cNvContentPartPr/>
                <p14:nvPr/>
              </p14:nvContentPartPr>
              <p14:xfrm>
                <a:off x="7635131" y="6440509"/>
                <a:ext cx="99720" cy="12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CDABC5B-9DD9-4120-8489-D3DC2D872C6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617131" y="6422869"/>
                  <a:ext cx="1353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1282E65-1414-4100-8F2B-A2EA42EF4BFE}"/>
              </a:ext>
            </a:extLst>
          </p:cNvPr>
          <p:cNvGrpSpPr/>
          <p:nvPr/>
        </p:nvGrpSpPr>
        <p:grpSpPr>
          <a:xfrm>
            <a:off x="3437171" y="6279949"/>
            <a:ext cx="450000" cy="244440"/>
            <a:chOff x="3437171" y="6279949"/>
            <a:chExt cx="45000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40655F9-51E0-40F0-9547-5916D46CD882}"/>
                    </a:ext>
                  </a:extLst>
                </p14:cNvPr>
                <p14:cNvContentPartPr/>
                <p14:nvPr/>
              </p14:nvContentPartPr>
              <p14:xfrm>
                <a:off x="3494051" y="6324949"/>
                <a:ext cx="30240" cy="171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40655F9-51E0-40F0-9547-5916D46CD88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476411" y="6306949"/>
                  <a:ext cx="65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2C36E0B-0DA8-4005-9A26-86944422735B}"/>
                    </a:ext>
                  </a:extLst>
                </p14:cNvPr>
                <p14:cNvContentPartPr/>
                <p14:nvPr/>
              </p14:nvContentPartPr>
              <p14:xfrm>
                <a:off x="3437171" y="6305869"/>
                <a:ext cx="139320" cy="396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2C36E0B-0DA8-4005-9A26-86944422735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419171" y="6287869"/>
                  <a:ext cx="174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EE78197-2456-4591-B3FD-C4A3E14D1262}"/>
                    </a:ext>
                  </a:extLst>
                </p14:cNvPr>
                <p14:cNvContentPartPr/>
                <p14:nvPr/>
              </p14:nvContentPartPr>
              <p14:xfrm>
                <a:off x="3595211" y="6281389"/>
                <a:ext cx="19800" cy="195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EE78197-2456-4591-B3FD-C4A3E14D126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577571" y="6263389"/>
                  <a:ext cx="55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A03DD82-15C8-4A2C-8068-50611C5F9985}"/>
                    </a:ext>
                  </a:extLst>
                </p14:cNvPr>
                <p14:cNvContentPartPr/>
                <p14:nvPr/>
              </p14:nvContentPartPr>
              <p14:xfrm>
                <a:off x="3671531" y="6279949"/>
                <a:ext cx="12960" cy="198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A03DD82-15C8-4A2C-8068-50611C5F998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653891" y="6262309"/>
                  <a:ext cx="48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89F99DF-4D76-4034-9D49-A31D4A44FA3A}"/>
                    </a:ext>
                  </a:extLst>
                </p14:cNvPr>
                <p14:cNvContentPartPr/>
                <p14:nvPr/>
              </p14:nvContentPartPr>
              <p14:xfrm>
                <a:off x="3604571" y="6350869"/>
                <a:ext cx="104400" cy="43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89F99DF-4D76-4034-9D49-A31D4A44FA3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586931" y="6332869"/>
                  <a:ext cx="140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0EE17C2-1522-4611-9675-138576DBFE98}"/>
                    </a:ext>
                  </a:extLst>
                </p14:cNvPr>
                <p14:cNvContentPartPr/>
                <p14:nvPr/>
              </p14:nvContentPartPr>
              <p14:xfrm>
                <a:off x="3748211" y="6424669"/>
                <a:ext cx="123480" cy="99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0EE17C2-1522-4611-9675-138576DBFE9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730571" y="6407029"/>
                  <a:ext cx="159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502479E-43EC-4293-852C-8A98BACEC235}"/>
                    </a:ext>
                  </a:extLst>
                </p14:cNvPr>
                <p14:cNvContentPartPr/>
                <p14:nvPr/>
              </p14:nvContentPartPr>
              <p14:xfrm>
                <a:off x="3786011" y="6455629"/>
                <a:ext cx="101160" cy="14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502479E-43EC-4293-852C-8A98BACEC23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768371" y="6437989"/>
                  <a:ext cx="13680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9CBBFE8F-88A3-4166-9FE4-D219BF409021}"/>
              </a:ext>
            </a:extLst>
          </p:cNvPr>
          <p:cNvGrpSpPr/>
          <p:nvPr/>
        </p:nvGrpSpPr>
        <p:grpSpPr>
          <a:xfrm>
            <a:off x="10579571" y="4600549"/>
            <a:ext cx="561600" cy="249120"/>
            <a:chOff x="10579571" y="4600549"/>
            <a:chExt cx="56160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B3DEC15-1D27-4A5C-B776-F255300E1A91}"/>
                    </a:ext>
                  </a:extLst>
                </p14:cNvPr>
                <p14:cNvContentPartPr/>
                <p14:nvPr/>
              </p14:nvContentPartPr>
              <p14:xfrm>
                <a:off x="10647971" y="4639429"/>
                <a:ext cx="20880" cy="191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B3DEC15-1D27-4A5C-B776-F255300E1A9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630331" y="4621789"/>
                  <a:ext cx="56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12127CE-6D22-4F76-83C9-5A805C961568}"/>
                    </a:ext>
                  </a:extLst>
                </p14:cNvPr>
                <p14:cNvContentPartPr/>
                <p14:nvPr/>
              </p14:nvContentPartPr>
              <p14:xfrm>
                <a:off x="10579571" y="4651309"/>
                <a:ext cx="185760" cy="12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12127CE-6D22-4F76-83C9-5A805C96156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561571" y="4633309"/>
                  <a:ext cx="221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FE4AE10-991B-45DC-AAE0-A0AF09E46337}"/>
                    </a:ext>
                  </a:extLst>
                </p14:cNvPr>
                <p14:cNvContentPartPr/>
                <p14:nvPr/>
              </p14:nvContentPartPr>
              <p14:xfrm>
                <a:off x="10795211" y="4605949"/>
                <a:ext cx="14760" cy="229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FE4AE10-991B-45DC-AAE0-A0AF09E4633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777571" y="4587949"/>
                  <a:ext cx="50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DB77D8C-107F-4F25-A3EC-4DD8661F697F}"/>
                    </a:ext>
                  </a:extLst>
                </p14:cNvPr>
                <p14:cNvContentPartPr/>
                <p14:nvPr/>
              </p14:nvContentPartPr>
              <p14:xfrm>
                <a:off x="10853531" y="4600549"/>
                <a:ext cx="33480" cy="225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DB77D8C-107F-4F25-A3EC-4DD8661F697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835531" y="4582549"/>
                  <a:ext cx="69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BC1EA16-9572-46D8-9F77-1A9A3A7371D8}"/>
                    </a:ext>
                  </a:extLst>
                </p14:cNvPr>
                <p14:cNvContentPartPr/>
                <p14:nvPr/>
              </p14:nvContentPartPr>
              <p14:xfrm>
                <a:off x="10811051" y="4748149"/>
                <a:ext cx="74520" cy="24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BC1EA16-9572-46D8-9F77-1A9A3A7371D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793051" y="4730149"/>
                  <a:ext cx="110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766A587-B341-449D-8E3C-6705D605D50E}"/>
                    </a:ext>
                  </a:extLst>
                </p14:cNvPr>
                <p14:cNvContentPartPr/>
                <p14:nvPr/>
              </p14:nvContentPartPr>
              <p14:xfrm>
                <a:off x="10960811" y="4689109"/>
                <a:ext cx="102960" cy="160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766A587-B341-449D-8E3C-6705D605D50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943171" y="4671469"/>
                  <a:ext cx="138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A7100B4-72DD-4894-B74A-D19C575E328C}"/>
                    </a:ext>
                  </a:extLst>
                </p14:cNvPr>
                <p14:cNvContentPartPr/>
                <p14:nvPr/>
              </p14:nvContentPartPr>
              <p14:xfrm>
                <a:off x="11004731" y="4777309"/>
                <a:ext cx="136440" cy="2304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A7100B4-72DD-4894-B74A-D19C575E328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986731" y="4759669"/>
                  <a:ext cx="172080" cy="5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6876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CBB4CA-D778-4E6E-BBE0-71A05816509B}"/>
                  </a:ext>
                </a:extLst>
              </p14:cNvPr>
              <p14:cNvContentPartPr/>
              <p14:nvPr/>
            </p14:nvContentPartPr>
            <p14:xfrm>
              <a:off x="940211" y="287695"/>
              <a:ext cx="1576440" cy="64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CBB4CA-D778-4E6E-BBE0-71A0581650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2211" y="269695"/>
                <a:ext cx="161208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0C4A20-DEF2-459C-9565-BF1D68C6B9FA}"/>
                  </a:ext>
                </a:extLst>
              </p14:cNvPr>
              <p14:cNvContentPartPr/>
              <p14:nvPr/>
            </p14:nvContentPartPr>
            <p14:xfrm>
              <a:off x="2293811" y="491815"/>
              <a:ext cx="85680" cy="19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0C4A20-DEF2-459C-9565-BF1D68C6B9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6171" y="474175"/>
                <a:ext cx="1213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C21776-3F30-44ED-93B2-2205FF43C6FF}"/>
                  </a:ext>
                </a:extLst>
              </p14:cNvPr>
              <p14:cNvContentPartPr/>
              <p14:nvPr/>
            </p14:nvContentPartPr>
            <p14:xfrm>
              <a:off x="1908251" y="380935"/>
              <a:ext cx="46440" cy="10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C21776-3F30-44ED-93B2-2205FF43C6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90251" y="363295"/>
                <a:ext cx="82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94C96F9-FFF0-4093-8B64-783A1D00933D}"/>
                  </a:ext>
                </a:extLst>
              </p14:cNvPr>
              <p14:cNvContentPartPr/>
              <p14:nvPr/>
            </p14:nvContentPartPr>
            <p14:xfrm>
              <a:off x="2923091" y="382015"/>
              <a:ext cx="209160" cy="33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94C96F9-FFF0-4093-8B64-783A1D0093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5091" y="364375"/>
                <a:ext cx="24480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7C4B82A-CBAE-4460-878D-E36496929B54}"/>
                  </a:ext>
                </a:extLst>
              </p14:cNvPr>
              <p14:cNvContentPartPr/>
              <p14:nvPr/>
            </p14:nvContentPartPr>
            <p14:xfrm>
              <a:off x="3356531" y="541135"/>
              <a:ext cx="18324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7C4B82A-CBAE-4460-878D-E36496929B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38891" y="523495"/>
                <a:ext cx="218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C27EDE9-D434-47E6-BF62-418ED6DC312A}"/>
                  </a:ext>
                </a:extLst>
              </p14:cNvPr>
              <p14:cNvContentPartPr/>
              <p14:nvPr/>
            </p14:nvContentPartPr>
            <p14:xfrm>
              <a:off x="3315851" y="609535"/>
              <a:ext cx="207000" cy="18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C27EDE9-D434-47E6-BF62-418ED6DC31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97851" y="591895"/>
                <a:ext cx="24264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639E2A0-08F2-4ABF-9F1A-FD86BF7D39A4}"/>
              </a:ext>
            </a:extLst>
          </p:cNvPr>
          <p:cNvGrpSpPr/>
          <p:nvPr/>
        </p:nvGrpSpPr>
        <p:grpSpPr>
          <a:xfrm>
            <a:off x="3793211" y="315055"/>
            <a:ext cx="1883160" cy="471960"/>
            <a:chOff x="3793211" y="315055"/>
            <a:chExt cx="188316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8D3B69-E594-41AE-92DE-6B94CC77CF39}"/>
                    </a:ext>
                  </a:extLst>
                </p14:cNvPr>
                <p14:cNvContentPartPr/>
                <p14:nvPr/>
              </p14:nvContentPartPr>
              <p14:xfrm>
                <a:off x="3793211" y="555895"/>
                <a:ext cx="208080" cy="17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8D3B69-E594-41AE-92DE-6B94CC77CF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75211" y="538255"/>
                  <a:ext cx="243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E7215AA-1359-45CC-AA14-D09688E06750}"/>
                    </a:ext>
                  </a:extLst>
                </p14:cNvPr>
                <p14:cNvContentPartPr/>
                <p14:nvPr/>
              </p14:nvContentPartPr>
              <p14:xfrm>
                <a:off x="4150691" y="433135"/>
                <a:ext cx="144000" cy="263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E7215AA-1359-45CC-AA14-D09688E067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33051" y="415135"/>
                  <a:ext cx="179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9D7707-4BF7-4BDB-AC69-95DB20177BE9}"/>
                    </a:ext>
                  </a:extLst>
                </p14:cNvPr>
                <p14:cNvContentPartPr/>
                <p14:nvPr/>
              </p14:nvContentPartPr>
              <p14:xfrm>
                <a:off x="4495571" y="377695"/>
                <a:ext cx="162360" cy="305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9D7707-4BF7-4BDB-AC69-95DB20177BE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77931" y="359695"/>
                  <a:ext cx="1980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85D2C2-C67B-4B5C-B1F9-7234764C8E2B}"/>
                    </a:ext>
                  </a:extLst>
                </p14:cNvPr>
                <p14:cNvContentPartPr/>
                <p14:nvPr/>
              </p14:nvContentPartPr>
              <p14:xfrm>
                <a:off x="4790051" y="371935"/>
                <a:ext cx="170280" cy="323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85D2C2-C67B-4B5C-B1F9-7234764C8E2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72051" y="354295"/>
                  <a:ext cx="2059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3382E6-4F9D-4616-849F-2308C93E7DF3}"/>
                    </a:ext>
                  </a:extLst>
                </p14:cNvPr>
                <p14:cNvContentPartPr/>
                <p14:nvPr/>
              </p14:nvContentPartPr>
              <p14:xfrm>
                <a:off x="4797611" y="371575"/>
                <a:ext cx="209880" cy="30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3382E6-4F9D-4616-849F-2308C93E7DF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79611" y="353575"/>
                  <a:ext cx="245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0A922F-5749-45A9-A858-7BB1A0D792D1}"/>
                    </a:ext>
                  </a:extLst>
                </p14:cNvPr>
                <p14:cNvContentPartPr/>
                <p14:nvPr/>
              </p14:nvContentPartPr>
              <p14:xfrm>
                <a:off x="5080571" y="614575"/>
                <a:ext cx="29520" cy="172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0A922F-5749-45A9-A858-7BB1A0D792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62571" y="596935"/>
                  <a:ext cx="65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BB3FB92-E72D-48AF-99BE-70305CFA8BE4}"/>
                    </a:ext>
                  </a:extLst>
                </p14:cNvPr>
                <p14:cNvContentPartPr/>
                <p14:nvPr/>
              </p14:nvContentPartPr>
              <p14:xfrm>
                <a:off x="5303051" y="415135"/>
                <a:ext cx="189000" cy="169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BB3FB92-E72D-48AF-99BE-70305CFA8B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85051" y="397495"/>
                  <a:ext cx="224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9EB428D-7BD1-4358-88C4-E2F9BCE478F2}"/>
                    </a:ext>
                  </a:extLst>
                </p14:cNvPr>
                <p14:cNvContentPartPr/>
                <p14:nvPr/>
              </p14:nvContentPartPr>
              <p14:xfrm>
                <a:off x="5257331" y="337375"/>
                <a:ext cx="146520" cy="414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9EB428D-7BD1-4358-88C4-E2F9BCE478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39331" y="319375"/>
                  <a:ext cx="1821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5D5BB9-4489-458C-849E-CBD98FB9989C}"/>
                    </a:ext>
                  </a:extLst>
                </p14:cNvPr>
                <p14:cNvContentPartPr/>
                <p14:nvPr/>
              </p14:nvContentPartPr>
              <p14:xfrm>
                <a:off x="5557931" y="315055"/>
                <a:ext cx="118440" cy="406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5D5BB9-4489-458C-849E-CBD98FB998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40291" y="297055"/>
                  <a:ext cx="154080" cy="44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1DE3BF-226F-4C80-89C4-82316823B3D4}"/>
              </a:ext>
            </a:extLst>
          </p:cNvPr>
          <p:cNvGrpSpPr/>
          <p:nvPr/>
        </p:nvGrpSpPr>
        <p:grpSpPr>
          <a:xfrm>
            <a:off x="6060851" y="249535"/>
            <a:ext cx="289080" cy="364320"/>
            <a:chOff x="6060851" y="249535"/>
            <a:chExt cx="28908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D109D92-14D0-493E-A803-5CD71979EAE5}"/>
                    </a:ext>
                  </a:extLst>
                </p14:cNvPr>
                <p14:cNvContentPartPr/>
                <p14:nvPr/>
              </p14:nvContentPartPr>
              <p14:xfrm>
                <a:off x="6060851" y="249535"/>
                <a:ext cx="178200" cy="308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D109D92-14D0-493E-A803-5CD71979EAE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43211" y="231895"/>
                  <a:ext cx="2138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CB4180-BB9B-4CBC-B43A-BEFBF3829AF0}"/>
                    </a:ext>
                  </a:extLst>
                </p14:cNvPr>
                <p14:cNvContentPartPr/>
                <p14:nvPr/>
              </p14:nvContentPartPr>
              <p14:xfrm>
                <a:off x="6329051" y="464455"/>
                <a:ext cx="20880" cy="107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CB4180-BB9B-4CBC-B43A-BEFBF3829AF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11051" y="446455"/>
                  <a:ext cx="56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E39948-6F5F-49F0-89F4-7C937064B881}"/>
                    </a:ext>
                  </a:extLst>
                </p14:cNvPr>
                <p14:cNvContentPartPr/>
                <p14:nvPr/>
              </p14:nvContentPartPr>
              <p14:xfrm>
                <a:off x="6266051" y="560575"/>
                <a:ext cx="63360" cy="53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E39948-6F5F-49F0-89F4-7C937064B88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48051" y="542935"/>
                  <a:ext cx="9900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E16D3C-70E6-4B6A-80E1-7C95DE082CE9}"/>
              </a:ext>
            </a:extLst>
          </p:cNvPr>
          <p:cNvGrpSpPr/>
          <p:nvPr/>
        </p:nvGrpSpPr>
        <p:grpSpPr>
          <a:xfrm>
            <a:off x="5918291" y="775135"/>
            <a:ext cx="445320" cy="422640"/>
            <a:chOff x="5918291" y="775135"/>
            <a:chExt cx="44532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A387F47-BABC-48E2-98FB-0E228EC35D34}"/>
                    </a:ext>
                  </a:extLst>
                </p14:cNvPr>
                <p14:cNvContentPartPr/>
                <p14:nvPr/>
              </p14:nvContentPartPr>
              <p14:xfrm>
                <a:off x="5918291" y="775135"/>
                <a:ext cx="445320" cy="1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A387F47-BABC-48E2-98FB-0E228EC35D3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00651" y="757495"/>
                  <a:ext cx="480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80A8EBB-086C-489F-BA45-DA36DE5C9978}"/>
                    </a:ext>
                  </a:extLst>
                </p14:cNvPr>
                <p14:cNvContentPartPr/>
                <p14:nvPr/>
              </p14:nvContentPartPr>
              <p14:xfrm>
                <a:off x="6005771" y="832735"/>
                <a:ext cx="200520" cy="365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80A8EBB-086C-489F-BA45-DA36DE5C997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87771" y="815095"/>
                  <a:ext cx="23616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ABFCEE-62C8-4397-924F-32580F0A1892}"/>
              </a:ext>
            </a:extLst>
          </p:cNvPr>
          <p:cNvGrpSpPr/>
          <p:nvPr/>
        </p:nvGrpSpPr>
        <p:grpSpPr>
          <a:xfrm>
            <a:off x="3293531" y="2017135"/>
            <a:ext cx="508680" cy="140400"/>
            <a:chOff x="3293531" y="2017135"/>
            <a:chExt cx="50868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7D0F2BC-28FA-43FC-A4D6-497445C4B3FA}"/>
                    </a:ext>
                  </a:extLst>
                </p14:cNvPr>
                <p14:cNvContentPartPr/>
                <p14:nvPr/>
              </p14:nvContentPartPr>
              <p14:xfrm>
                <a:off x="3293531" y="2017135"/>
                <a:ext cx="199080" cy="38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7D0F2BC-28FA-43FC-A4D6-497445C4B3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75531" y="1999135"/>
                  <a:ext cx="234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45DAE27-EF9F-4791-BC8C-F175F5CB4693}"/>
                    </a:ext>
                  </a:extLst>
                </p14:cNvPr>
                <p14:cNvContentPartPr/>
                <p14:nvPr/>
              </p14:nvContentPartPr>
              <p14:xfrm>
                <a:off x="3313691" y="2122975"/>
                <a:ext cx="172800" cy="34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45DAE27-EF9F-4791-BC8C-F175F5CB46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95691" y="2104975"/>
                  <a:ext cx="208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0E68349-F716-4A5B-8DFC-89FAA31658C2}"/>
                    </a:ext>
                  </a:extLst>
                </p14:cNvPr>
                <p14:cNvContentPartPr/>
                <p14:nvPr/>
              </p14:nvContentPartPr>
              <p14:xfrm>
                <a:off x="3651371" y="2061775"/>
                <a:ext cx="150840" cy="12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0E68349-F716-4A5B-8DFC-89FAA31658C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33731" y="2044135"/>
                  <a:ext cx="18648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8E7D592-4D0C-4680-8BD7-D7CB5CA5C50A}"/>
                  </a:ext>
                </a:extLst>
              </p14:cNvPr>
              <p14:cNvContentPartPr/>
              <p14:nvPr/>
            </p14:nvContentPartPr>
            <p14:xfrm>
              <a:off x="7109171" y="650935"/>
              <a:ext cx="71280" cy="171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8E7D592-4D0C-4680-8BD7-D7CB5CA5C50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91171" y="632935"/>
                <a:ext cx="106920" cy="20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DA7D5E39-B679-45AE-82D2-A6C9EABDA6B9}"/>
              </a:ext>
            </a:extLst>
          </p:cNvPr>
          <p:cNvGrpSpPr/>
          <p:nvPr/>
        </p:nvGrpSpPr>
        <p:grpSpPr>
          <a:xfrm>
            <a:off x="7652771" y="171415"/>
            <a:ext cx="1417320" cy="965160"/>
            <a:chOff x="7652771" y="171415"/>
            <a:chExt cx="1417320" cy="9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4636B7E-F4B4-4900-A464-C7468E3CA3DE}"/>
                    </a:ext>
                  </a:extLst>
                </p14:cNvPr>
                <p14:cNvContentPartPr/>
                <p14:nvPr/>
              </p14:nvContentPartPr>
              <p14:xfrm>
                <a:off x="7652771" y="422335"/>
                <a:ext cx="241560" cy="334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4636B7E-F4B4-4900-A464-C7468E3CA3D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35131" y="404695"/>
                  <a:ext cx="2772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7F4D3B3-F7C7-4C1F-827F-3E99DD6BA9B8}"/>
                    </a:ext>
                  </a:extLst>
                </p14:cNvPr>
                <p14:cNvContentPartPr/>
                <p14:nvPr/>
              </p14:nvContentPartPr>
              <p14:xfrm>
                <a:off x="7895411" y="571735"/>
                <a:ext cx="156600" cy="22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7F4D3B3-F7C7-4C1F-827F-3E99DD6BA9B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77411" y="553735"/>
                  <a:ext cx="192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C4638C1-4C5C-4CB4-8672-5C8594B2C743}"/>
                    </a:ext>
                  </a:extLst>
                </p14:cNvPr>
                <p14:cNvContentPartPr/>
                <p14:nvPr/>
              </p14:nvContentPartPr>
              <p14:xfrm>
                <a:off x="7893971" y="626815"/>
                <a:ext cx="135720" cy="53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C4638C1-4C5C-4CB4-8672-5C8594B2C7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76331" y="608815"/>
                  <a:ext cx="171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33E40C9-9B51-4D9F-8E2C-2B80A28CC4EC}"/>
                    </a:ext>
                  </a:extLst>
                </p14:cNvPr>
                <p14:cNvContentPartPr/>
                <p14:nvPr/>
              </p14:nvContentPartPr>
              <p14:xfrm>
                <a:off x="8284571" y="363655"/>
                <a:ext cx="209880" cy="191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33E40C9-9B51-4D9F-8E2C-2B80A28CC4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66571" y="346015"/>
                  <a:ext cx="245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2F70ED6-6BA4-429F-B7B2-63480BCC3D44}"/>
                    </a:ext>
                  </a:extLst>
                </p14:cNvPr>
                <p14:cNvContentPartPr/>
                <p14:nvPr/>
              </p14:nvContentPartPr>
              <p14:xfrm>
                <a:off x="8538731" y="231895"/>
                <a:ext cx="80640" cy="98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2F70ED6-6BA4-429F-B7B2-63480BCC3D4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20731" y="214255"/>
                  <a:ext cx="116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7A54724-FA73-4F7C-BF32-6E9A99F24C9E}"/>
                    </a:ext>
                  </a:extLst>
                </p14:cNvPr>
                <p14:cNvContentPartPr/>
                <p14:nvPr/>
              </p14:nvContentPartPr>
              <p14:xfrm>
                <a:off x="8658611" y="289495"/>
                <a:ext cx="23760" cy="265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7A54724-FA73-4F7C-BF32-6E9A99F24C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40971" y="271495"/>
                  <a:ext cx="594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165B8EB-D753-479D-AC7A-7F439861212A}"/>
                    </a:ext>
                  </a:extLst>
                </p14:cNvPr>
                <p14:cNvContentPartPr/>
                <p14:nvPr/>
              </p14:nvContentPartPr>
              <p14:xfrm>
                <a:off x="8647091" y="306775"/>
                <a:ext cx="158760" cy="253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165B8EB-D753-479D-AC7A-7F439861212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29091" y="289135"/>
                  <a:ext cx="194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3B0CFA6-8132-43D4-8B5D-A193E27AFF6F}"/>
                    </a:ext>
                  </a:extLst>
                </p14:cNvPr>
                <p14:cNvContentPartPr/>
                <p14:nvPr/>
              </p14:nvContentPartPr>
              <p14:xfrm>
                <a:off x="8887931" y="171415"/>
                <a:ext cx="110160" cy="153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3B0CFA6-8132-43D4-8B5D-A193E27AFF6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69931" y="153775"/>
                  <a:ext cx="145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33DF1DB-0B00-4047-A524-AC8C1979F03F}"/>
                    </a:ext>
                  </a:extLst>
                </p14:cNvPr>
                <p14:cNvContentPartPr/>
                <p14:nvPr/>
              </p14:nvContentPartPr>
              <p14:xfrm>
                <a:off x="8187011" y="661735"/>
                <a:ext cx="705960" cy="102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33DF1DB-0B00-4047-A524-AC8C1979F03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69371" y="644095"/>
                  <a:ext cx="741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9046CC0-D5F6-454B-A0DA-4E062C322F58}"/>
                    </a:ext>
                  </a:extLst>
                </p14:cNvPr>
                <p14:cNvContentPartPr/>
                <p14:nvPr/>
              </p14:nvContentPartPr>
              <p14:xfrm>
                <a:off x="8356931" y="832735"/>
                <a:ext cx="95040" cy="303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9046CC0-D5F6-454B-A0DA-4E062C322F5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38931" y="814735"/>
                  <a:ext cx="1306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55DEFDB-3378-4681-B344-0AA3881FE425}"/>
                    </a:ext>
                  </a:extLst>
                </p14:cNvPr>
                <p14:cNvContentPartPr/>
                <p14:nvPr/>
              </p14:nvContentPartPr>
              <p14:xfrm>
                <a:off x="8293571" y="888535"/>
                <a:ext cx="165960" cy="133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55DEFDB-3378-4681-B344-0AA3881FE4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75571" y="870895"/>
                  <a:ext cx="201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F9EC81B-B2D6-49F4-B2B9-767705D8450E}"/>
                    </a:ext>
                  </a:extLst>
                </p14:cNvPr>
                <p14:cNvContentPartPr/>
                <p14:nvPr/>
              </p14:nvContentPartPr>
              <p14:xfrm>
                <a:off x="8539811" y="798895"/>
                <a:ext cx="46080" cy="93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F9EC81B-B2D6-49F4-B2B9-767705D8450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22171" y="781255"/>
                  <a:ext cx="81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D8FC28F-9A6E-4EA6-82FD-4BC8241EEE58}"/>
                    </a:ext>
                  </a:extLst>
                </p14:cNvPr>
                <p14:cNvContentPartPr/>
                <p14:nvPr/>
              </p14:nvContentPartPr>
              <p14:xfrm>
                <a:off x="8607131" y="870895"/>
                <a:ext cx="192960" cy="190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D8FC28F-9A6E-4EA6-82FD-4BC8241EEE5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89131" y="852895"/>
                  <a:ext cx="228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B7494AD-6100-4A77-9A29-10DCF99CCF1E}"/>
                    </a:ext>
                  </a:extLst>
                </p14:cNvPr>
                <p14:cNvContentPartPr/>
                <p14:nvPr/>
              </p14:nvContentPartPr>
              <p14:xfrm>
                <a:off x="8961371" y="815455"/>
                <a:ext cx="108720" cy="108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B7494AD-6100-4A77-9A29-10DCF99CCF1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943731" y="797815"/>
                  <a:ext cx="14436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EA490B2-F3B6-4893-8009-9CE155261796}"/>
                  </a:ext>
                </a:extLst>
              </p14:cNvPr>
              <p14:cNvContentPartPr/>
              <p14:nvPr/>
            </p14:nvContentPartPr>
            <p14:xfrm>
              <a:off x="9422891" y="576415"/>
              <a:ext cx="22572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EA490B2-F3B6-4893-8009-9CE15526179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404891" y="558775"/>
                <a:ext cx="261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DFB85B3-C9BD-432E-85B8-A9380B7BA166}"/>
                  </a:ext>
                </a:extLst>
              </p14:cNvPr>
              <p14:cNvContentPartPr/>
              <p14:nvPr/>
            </p14:nvContentPartPr>
            <p14:xfrm>
              <a:off x="9436571" y="723655"/>
              <a:ext cx="160200" cy="35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DFB85B3-C9BD-432E-85B8-A9380B7BA16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418931" y="705655"/>
                <a:ext cx="19584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D4157375-4573-43A7-AEA4-1C09AA81F0AD}"/>
              </a:ext>
            </a:extLst>
          </p:cNvPr>
          <p:cNvGrpSpPr/>
          <p:nvPr/>
        </p:nvGrpSpPr>
        <p:grpSpPr>
          <a:xfrm>
            <a:off x="9993851" y="282655"/>
            <a:ext cx="1870920" cy="932400"/>
            <a:chOff x="9993851" y="282655"/>
            <a:chExt cx="1870920" cy="9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01023B2-35F1-4618-A2E3-225EE8F20801}"/>
                    </a:ext>
                  </a:extLst>
                </p14:cNvPr>
                <p14:cNvContentPartPr/>
                <p14:nvPr/>
              </p14:nvContentPartPr>
              <p14:xfrm>
                <a:off x="10541771" y="282655"/>
                <a:ext cx="9000" cy="24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01023B2-35F1-4618-A2E3-225EE8F2080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24131" y="265015"/>
                  <a:ext cx="446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FECB3F2-04A7-4125-94DC-5285E598143A}"/>
                    </a:ext>
                  </a:extLst>
                </p14:cNvPr>
                <p14:cNvContentPartPr/>
                <p14:nvPr/>
              </p14:nvContentPartPr>
              <p14:xfrm>
                <a:off x="10068731" y="587575"/>
                <a:ext cx="1157400" cy="71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FECB3F2-04A7-4125-94DC-5285E598143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50731" y="569575"/>
                  <a:ext cx="1193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BF9D888-0671-4BC6-80AA-65F1DB239816}"/>
                    </a:ext>
                  </a:extLst>
                </p14:cNvPr>
                <p14:cNvContentPartPr/>
                <p14:nvPr/>
              </p14:nvContentPartPr>
              <p14:xfrm>
                <a:off x="10096451" y="793495"/>
                <a:ext cx="59400" cy="270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BF9D888-0671-4BC6-80AA-65F1DB23981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078811" y="775855"/>
                  <a:ext cx="95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04672A8-4437-4EEA-BF57-FB5B82C1EFAE}"/>
                    </a:ext>
                  </a:extLst>
                </p14:cNvPr>
                <p14:cNvContentPartPr/>
                <p14:nvPr/>
              </p14:nvContentPartPr>
              <p14:xfrm>
                <a:off x="9993851" y="809335"/>
                <a:ext cx="205920" cy="106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04672A8-4437-4EEA-BF57-FB5B82C1EFA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76211" y="791335"/>
                  <a:ext cx="241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88DAA6E-052A-4308-A7F4-AD3D125F8006}"/>
                    </a:ext>
                  </a:extLst>
                </p14:cNvPr>
                <p14:cNvContentPartPr/>
                <p14:nvPr/>
              </p14:nvContentPartPr>
              <p14:xfrm>
                <a:off x="10307771" y="825175"/>
                <a:ext cx="135000" cy="262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88DAA6E-052A-4308-A7F4-AD3D125F800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90131" y="807535"/>
                  <a:ext cx="170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5142D2B-4A29-4C25-80F0-692DE5DF44EF}"/>
                    </a:ext>
                  </a:extLst>
                </p14:cNvPr>
                <p14:cNvContentPartPr/>
                <p14:nvPr/>
              </p14:nvContentPartPr>
              <p14:xfrm>
                <a:off x="10330451" y="834175"/>
                <a:ext cx="181800" cy="10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5142D2B-4A29-4C25-80F0-692DE5DF44E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12811" y="816175"/>
                  <a:ext cx="217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412F1A1-87BF-4320-9BD8-DBBD64A0E5CF}"/>
                    </a:ext>
                  </a:extLst>
                </p14:cNvPr>
                <p14:cNvContentPartPr/>
                <p14:nvPr/>
              </p14:nvContentPartPr>
              <p14:xfrm>
                <a:off x="10520531" y="1096255"/>
                <a:ext cx="14040" cy="118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412F1A1-87BF-4320-9BD8-DBBD64A0E5C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02891" y="1078615"/>
                  <a:ext cx="49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0D65466-D3EC-456D-A1E9-CBB31437367E}"/>
                    </a:ext>
                  </a:extLst>
                </p14:cNvPr>
                <p14:cNvContentPartPr/>
                <p14:nvPr/>
              </p14:nvContentPartPr>
              <p14:xfrm>
                <a:off x="10660571" y="794575"/>
                <a:ext cx="90360" cy="75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0D65466-D3EC-456D-A1E9-CBB31437367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42931" y="776575"/>
                  <a:ext cx="126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9CA8C87-8C9D-4312-8AE6-BE5EA1ED146A}"/>
                    </a:ext>
                  </a:extLst>
                </p14:cNvPr>
                <p14:cNvContentPartPr/>
                <p14:nvPr/>
              </p14:nvContentPartPr>
              <p14:xfrm>
                <a:off x="10780811" y="784855"/>
                <a:ext cx="118440" cy="323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9CA8C87-8C9D-4312-8AE6-BE5EA1ED146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763171" y="766855"/>
                  <a:ext cx="1540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FE5F1F6-DF88-4A11-885B-1885F288339E}"/>
                    </a:ext>
                  </a:extLst>
                </p14:cNvPr>
                <p14:cNvContentPartPr/>
                <p14:nvPr/>
              </p14:nvContentPartPr>
              <p14:xfrm>
                <a:off x="10904651" y="914455"/>
                <a:ext cx="118440" cy="122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FE5F1F6-DF88-4A11-885B-1885F288339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86651" y="896455"/>
                  <a:ext cx="154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4FAC903-1369-4900-8DCA-6B145407611E}"/>
                    </a:ext>
                  </a:extLst>
                </p14:cNvPr>
                <p14:cNvContentPartPr/>
                <p14:nvPr/>
              </p14:nvContentPartPr>
              <p14:xfrm>
                <a:off x="11033171" y="797095"/>
                <a:ext cx="101160" cy="402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4FAC903-1369-4900-8DCA-6B14540761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15531" y="779455"/>
                  <a:ext cx="1368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93B5CB7-3C31-47EA-818F-B40FC912C361}"/>
                    </a:ext>
                  </a:extLst>
                </p14:cNvPr>
                <p14:cNvContentPartPr/>
                <p14:nvPr/>
              </p14:nvContentPartPr>
              <p14:xfrm>
                <a:off x="11248451" y="793495"/>
                <a:ext cx="306360" cy="260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93B5CB7-3C31-47EA-818F-B40FC912C36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230451" y="775855"/>
                  <a:ext cx="342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BCF2D34-5A50-42C9-953F-FD7D4D5F9A3C}"/>
                    </a:ext>
                  </a:extLst>
                </p14:cNvPr>
                <p14:cNvContentPartPr/>
                <p14:nvPr/>
              </p14:nvContentPartPr>
              <p14:xfrm>
                <a:off x="11644091" y="753175"/>
                <a:ext cx="109080" cy="77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BCF2D34-5A50-42C9-953F-FD7D4D5F9A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626091" y="735535"/>
                  <a:ext cx="144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9C50F15-D1DB-4B3F-94F6-2679A4199DEB}"/>
                    </a:ext>
                  </a:extLst>
                </p14:cNvPr>
                <p14:cNvContentPartPr/>
                <p14:nvPr/>
              </p14:nvContentPartPr>
              <p14:xfrm>
                <a:off x="11162051" y="582175"/>
                <a:ext cx="702720" cy="17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9C50F15-D1DB-4B3F-94F6-2679A4199DE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144051" y="564175"/>
                  <a:ext cx="7383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DE19132-4EE0-49DA-A681-19FFD423D627}"/>
              </a:ext>
            </a:extLst>
          </p:cNvPr>
          <p:cNvGrpSpPr/>
          <p:nvPr/>
        </p:nvGrpSpPr>
        <p:grpSpPr>
          <a:xfrm>
            <a:off x="3906251" y="1679455"/>
            <a:ext cx="1562040" cy="547560"/>
            <a:chOff x="3906251" y="1679455"/>
            <a:chExt cx="156204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F3CB8B0-25B2-4B6E-B160-0E178879E189}"/>
                    </a:ext>
                  </a:extLst>
                </p14:cNvPr>
                <p14:cNvContentPartPr/>
                <p14:nvPr/>
              </p14:nvContentPartPr>
              <p14:xfrm>
                <a:off x="4533731" y="1679455"/>
                <a:ext cx="160200" cy="326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F3CB8B0-25B2-4B6E-B160-0E178879E18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15731" y="1661815"/>
                  <a:ext cx="1958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FFE127F-F760-4BD7-85C4-EE376FD72E13}"/>
                    </a:ext>
                  </a:extLst>
                </p14:cNvPr>
                <p14:cNvContentPartPr/>
                <p14:nvPr/>
              </p14:nvContentPartPr>
              <p14:xfrm>
                <a:off x="4767731" y="1971055"/>
                <a:ext cx="83160" cy="68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FFE127F-F760-4BD7-85C4-EE376FD72E1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50091" y="1953415"/>
                  <a:ext cx="118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6B1F988-398B-4180-9F56-05BA58187E3A}"/>
                    </a:ext>
                  </a:extLst>
                </p14:cNvPr>
                <p14:cNvContentPartPr/>
                <p14:nvPr/>
              </p14:nvContentPartPr>
              <p14:xfrm>
                <a:off x="4845851" y="1780255"/>
                <a:ext cx="5400" cy="286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6B1F988-398B-4180-9F56-05BA58187E3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27851" y="1762615"/>
                  <a:ext cx="410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CB73D31-9F85-4B04-A43D-F6EDE41989C7}"/>
                    </a:ext>
                  </a:extLst>
                </p14:cNvPr>
                <p14:cNvContentPartPr/>
                <p14:nvPr/>
              </p14:nvContentPartPr>
              <p14:xfrm>
                <a:off x="3906251" y="2151055"/>
                <a:ext cx="1562040" cy="75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CB73D31-9F85-4B04-A43D-F6EDE41989C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88611" y="2133055"/>
                  <a:ext cx="159768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E93ACE4-0A3D-4020-879A-17A1A868EE6B}"/>
                  </a:ext>
                </a:extLst>
              </p14:cNvPr>
              <p14:cNvContentPartPr/>
              <p14:nvPr/>
            </p14:nvContentPartPr>
            <p14:xfrm>
              <a:off x="3914171" y="2355895"/>
              <a:ext cx="192600" cy="3070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E93ACE4-0A3D-4020-879A-17A1A868EE6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896531" y="2337895"/>
                <a:ext cx="228240" cy="34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B7A1FCAE-4DCA-49EE-90A9-10926D7E5E23}"/>
              </a:ext>
            </a:extLst>
          </p:cNvPr>
          <p:cNvGrpSpPr/>
          <p:nvPr/>
        </p:nvGrpSpPr>
        <p:grpSpPr>
          <a:xfrm>
            <a:off x="4276691" y="2182015"/>
            <a:ext cx="2210040" cy="610200"/>
            <a:chOff x="4276691" y="2182015"/>
            <a:chExt cx="221004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44D1AFC-4CAF-4B5F-808E-C699E8EB861D}"/>
                    </a:ext>
                  </a:extLst>
                </p14:cNvPr>
                <p14:cNvContentPartPr/>
                <p14:nvPr/>
              </p14:nvContentPartPr>
              <p14:xfrm>
                <a:off x="4276691" y="2416375"/>
                <a:ext cx="128880" cy="281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44D1AFC-4CAF-4B5F-808E-C699E8EB861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59051" y="2398735"/>
                  <a:ext cx="1645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BBACA47-C089-47C9-8FC0-058C8E526C8D}"/>
                    </a:ext>
                  </a:extLst>
                </p14:cNvPr>
                <p14:cNvContentPartPr/>
                <p14:nvPr/>
              </p14:nvContentPartPr>
              <p14:xfrm>
                <a:off x="4286771" y="2438695"/>
                <a:ext cx="164880" cy="9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BBACA47-C089-47C9-8FC0-058C8E526C8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69131" y="2420695"/>
                  <a:ext cx="200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31A0B87-AC2F-4B75-90D3-60B3EB89C696}"/>
                    </a:ext>
                  </a:extLst>
                </p14:cNvPr>
                <p14:cNvContentPartPr/>
                <p14:nvPr/>
              </p14:nvContentPartPr>
              <p14:xfrm>
                <a:off x="4512131" y="2694295"/>
                <a:ext cx="3960" cy="97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31A0B87-AC2F-4B75-90D3-60B3EB89C69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94131" y="2676295"/>
                  <a:ext cx="39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E61E961-274C-4020-9D0D-8E4BBBE11C2F}"/>
                    </a:ext>
                  </a:extLst>
                </p14:cNvPr>
                <p14:cNvContentPartPr/>
                <p14:nvPr/>
              </p14:nvContentPartPr>
              <p14:xfrm>
                <a:off x="4669811" y="2479015"/>
                <a:ext cx="106920" cy="164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E61E961-274C-4020-9D0D-8E4BBBE11C2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52171" y="2461015"/>
                  <a:ext cx="142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3735C08-9A6B-448A-88AA-4906D6A0187F}"/>
                    </a:ext>
                  </a:extLst>
                </p14:cNvPr>
                <p14:cNvContentPartPr/>
                <p14:nvPr/>
              </p14:nvContentPartPr>
              <p14:xfrm>
                <a:off x="4572971" y="2386855"/>
                <a:ext cx="108720" cy="348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3735C08-9A6B-448A-88AA-4906D6A0187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55331" y="2369215"/>
                  <a:ext cx="1443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283EA6E-90BB-4745-99DD-D63C4462C1C2}"/>
                    </a:ext>
                  </a:extLst>
                </p14:cNvPr>
                <p14:cNvContentPartPr/>
                <p14:nvPr/>
              </p14:nvContentPartPr>
              <p14:xfrm>
                <a:off x="4784291" y="2397655"/>
                <a:ext cx="83160" cy="343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283EA6E-90BB-4745-99DD-D63C4462C1C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66291" y="2380015"/>
                  <a:ext cx="1188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51BBA01-50A8-4840-988A-D8A98437A094}"/>
                    </a:ext>
                  </a:extLst>
                </p14:cNvPr>
                <p14:cNvContentPartPr/>
                <p14:nvPr/>
              </p14:nvContentPartPr>
              <p14:xfrm>
                <a:off x="5022971" y="2436175"/>
                <a:ext cx="7920" cy="257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51BBA01-50A8-4840-988A-D8A98437A09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004971" y="2418175"/>
                  <a:ext cx="435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E884946-D7F5-4BF1-8C37-349F4797D9AD}"/>
                    </a:ext>
                  </a:extLst>
                </p14:cNvPr>
                <p14:cNvContentPartPr/>
                <p14:nvPr/>
              </p14:nvContentPartPr>
              <p14:xfrm>
                <a:off x="5015771" y="2408095"/>
                <a:ext cx="185400" cy="281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E884946-D7F5-4BF1-8C37-349F4797D9A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97771" y="2390455"/>
                  <a:ext cx="221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777C0D4-BA4B-41E8-8425-61BE4BCD9D4F}"/>
                    </a:ext>
                  </a:extLst>
                </p14:cNvPr>
                <p14:cNvContentPartPr/>
                <p14:nvPr/>
              </p14:nvContentPartPr>
              <p14:xfrm>
                <a:off x="5338691" y="2182015"/>
                <a:ext cx="1148040" cy="46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777C0D4-BA4B-41E8-8425-61BE4BCD9D4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21051" y="2164015"/>
                  <a:ext cx="1183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9EEC90C-856E-484B-A243-994AD8C94F6F}"/>
                    </a:ext>
                  </a:extLst>
                </p14:cNvPr>
                <p14:cNvContentPartPr/>
                <p14:nvPr/>
              </p14:nvContentPartPr>
              <p14:xfrm>
                <a:off x="5409611" y="2388655"/>
                <a:ext cx="394200" cy="294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9EEC90C-856E-484B-A243-994AD8C94F6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91611" y="2371015"/>
                  <a:ext cx="4298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720A166-6743-42EA-AFAE-9ADB0A307E26}"/>
                    </a:ext>
                  </a:extLst>
                </p14:cNvPr>
                <p14:cNvContentPartPr/>
                <p14:nvPr/>
              </p14:nvContentPartPr>
              <p14:xfrm>
                <a:off x="5856371" y="2287495"/>
                <a:ext cx="114480" cy="153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720A166-6743-42EA-AFAE-9ADB0A307E2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38731" y="2269495"/>
                  <a:ext cx="15012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6BED1EC-B521-4EA1-968F-821CA4DDFEFC}"/>
              </a:ext>
            </a:extLst>
          </p:cNvPr>
          <p:cNvGrpSpPr/>
          <p:nvPr/>
        </p:nvGrpSpPr>
        <p:grpSpPr>
          <a:xfrm>
            <a:off x="7410131" y="1944415"/>
            <a:ext cx="520560" cy="285120"/>
            <a:chOff x="7410131" y="1944415"/>
            <a:chExt cx="52056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FF06FB-C4B2-4895-8F7A-FE3EDFD202E1}"/>
                    </a:ext>
                  </a:extLst>
                </p14:cNvPr>
                <p14:cNvContentPartPr/>
                <p14:nvPr/>
              </p14:nvContentPartPr>
              <p14:xfrm>
                <a:off x="7456571" y="1968175"/>
                <a:ext cx="38160" cy="250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FF06FB-C4B2-4895-8F7A-FE3EDFD202E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38931" y="1950535"/>
                  <a:ext cx="738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AC5581F-F76E-494D-85A5-0C5250ABF81D}"/>
                    </a:ext>
                  </a:extLst>
                </p14:cNvPr>
                <p14:cNvContentPartPr/>
                <p14:nvPr/>
              </p14:nvContentPartPr>
              <p14:xfrm>
                <a:off x="7410131" y="1954135"/>
                <a:ext cx="225000" cy="63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AC5581F-F76E-494D-85A5-0C5250ABF81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92491" y="1936495"/>
                  <a:ext cx="260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2B80A0E-9D68-4198-B53C-7CBADB6EC300}"/>
                    </a:ext>
                  </a:extLst>
                </p14:cNvPr>
                <p14:cNvContentPartPr/>
                <p14:nvPr/>
              </p14:nvContentPartPr>
              <p14:xfrm>
                <a:off x="7615331" y="1944415"/>
                <a:ext cx="315360" cy="285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2B80A0E-9D68-4198-B53C-7CBADB6EC30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97331" y="1926415"/>
                  <a:ext cx="3510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3CC12FA-0383-4D5E-B22F-3F2D7EC2D23B}"/>
                    </a:ext>
                  </a:extLst>
                </p14:cNvPr>
                <p14:cNvContentPartPr/>
                <p14:nvPr/>
              </p14:nvContentPartPr>
              <p14:xfrm>
                <a:off x="7792451" y="2030095"/>
                <a:ext cx="19440" cy="13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3CC12FA-0383-4D5E-B22F-3F2D7EC2D2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74811" y="2012455"/>
                  <a:ext cx="550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1B6BA57-15DD-4BC4-BD97-16C27B096914}"/>
              </a:ext>
            </a:extLst>
          </p:cNvPr>
          <p:cNvGrpSpPr/>
          <p:nvPr/>
        </p:nvGrpSpPr>
        <p:grpSpPr>
          <a:xfrm>
            <a:off x="8138771" y="1886095"/>
            <a:ext cx="1380240" cy="350640"/>
            <a:chOff x="8138771" y="1886095"/>
            <a:chExt cx="138024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C93F036-BC24-4B19-A624-D381A732A264}"/>
                    </a:ext>
                  </a:extLst>
                </p14:cNvPr>
                <p14:cNvContentPartPr/>
                <p14:nvPr/>
              </p14:nvContentPartPr>
              <p14:xfrm>
                <a:off x="8138771" y="1886095"/>
                <a:ext cx="880560" cy="348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C93F036-BC24-4B19-A624-D381A732A2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20771" y="1868455"/>
                  <a:ext cx="9162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985E669-1115-4743-ACB6-EC30A8EC6F86}"/>
                    </a:ext>
                  </a:extLst>
                </p14:cNvPr>
                <p14:cNvContentPartPr/>
                <p14:nvPr/>
              </p14:nvContentPartPr>
              <p14:xfrm>
                <a:off x="9102131" y="1947295"/>
                <a:ext cx="416880" cy="289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985E669-1115-4743-ACB6-EC30A8EC6F8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084491" y="1929295"/>
                  <a:ext cx="4525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A8ED76F-EC30-4F66-B25C-FFF683EE0941}"/>
                    </a:ext>
                  </a:extLst>
                </p14:cNvPr>
                <p14:cNvContentPartPr/>
                <p14:nvPr/>
              </p14:nvContentPartPr>
              <p14:xfrm>
                <a:off x="8707211" y="1996255"/>
                <a:ext cx="180720" cy="55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A8ED76F-EC30-4F66-B25C-FFF683EE09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89211" y="1978615"/>
                  <a:ext cx="216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FDB588F-C35D-44AE-A771-213A1199220D}"/>
                    </a:ext>
                  </a:extLst>
                </p14:cNvPr>
                <p14:cNvContentPartPr/>
                <p14:nvPr/>
              </p14:nvContentPartPr>
              <p14:xfrm>
                <a:off x="8247851" y="2002015"/>
                <a:ext cx="38160" cy="15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FDB588F-C35D-44AE-A771-213A1199220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29851" y="1984375"/>
                  <a:ext cx="7380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1A85AEC-E328-4F29-A0DB-D8082220F0B0}"/>
              </a:ext>
            </a:extLst>
          </p:cNvPr>
          <p:cNvGrpSpPr/>
          <p:nvPr/>
        </p:nvGrpSpPr>
        <p:grpSpPr>
          <a:xfrm>
            <a:off x="9893051" y="1841815"/>
            <a:ext cx="914400" cy="330840"/>
            <a:chOff x="9893051" y="1841815"/>
            <a:chExt cx="91440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8163297-2AE9-4435-A09F-DF6AC0F0429C}"/>
                    </a:ext>
                  </a:extLst>
                </p14:cNvPr>
                <p14:cNvContentPartPr/>
                <p14:nvPr/>
              </p14:nvContentPartPr>
              <p14:xfrm>
                <a:off x="9893051" y="1854055"/>
                <a:ext cx="167400" cy="318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8163297-2AE9-4435-A09F-DF6AC0F0429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75051" y="1836055"/>
                  <a:ext cx="2030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1D10590-B478-4FB7-A761-6270B1945EB7}"/>
                    </a:ext>
                  </a:extLst>
                </p14:cNvPr>
                <p14:cNvContentPartPr/>
                <p14:nvPr/>
              </p14:nvContentPartPr>
              <p14:xfrm>
                <a:off x="10227851" y="1987615"/>
                <a:ext cx="131040" cy="4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1D10590-B478-4FB7-A761-6270B1945E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210211" y="1969615"/>
                  <a:ext cx="166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CF93C37-A974-48BE-897D-148F570391BB}"/>
                    </a:ext>
                  </a:extLst>
                </p14:cNvPr>
                <p14:cNvContentPartPr/>
                <p14:nvPr/>
              </p14:nvContentPartPr>
              <p14:xfrm>
                <a:off x="10218491" y="2062135"/>
                <a:ext cx="151920" cy="27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CF93C37-A974-48BE-897D-148F570391B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200851" y="2044495"/>
                  <a:ext cx="187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29844D6-B484-40EA-8782-4A44A6E645E4}"/>
                    </a:ext>
                  </a:extLst>
                </p14:cNvPr>
                <p14:cNvContentPartPr/>
                <p14:nvPr/>
              </p14:nvContentPartPr>
              <p14:xfrm>
                <a:off x="10616651" y="1841815"/>
                <a:ext cx="190800" cy="322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29844D6-B484-40EA-8782-4A44A6E645E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99011" y="1823815"/>
                  <a:ext cx="22644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493C223-6BF9-438A-82D4-56CAF03DB723}"/>
              </a:ext>
            </a:extLst>
          </p:cNvPr>
          <p:cNvGrpSpPr/>
          <p:nvPr/>
        </p:nvGrpSpPr>
        <p:grpSpPr>
          <a:xfrm>
            <a:off x="1989251" y="3379375"/>
            <a:ext cx="5680440" cy="1400040"/>
            <a:chOff x="1989251" y="3379375"/>
            <a:chExt cx="5680440" cy="14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75B66AC-0495-41F8-87F3-DAE9DBFAD5A4}"/>
                    </a:ext>
                  </a:extLst>
                </p14:cNvPr>
                <p14:cNvContentPartPr/>
                <p14:nvPr/>
              </p14:nvContentPartPr>
              <p14:xfrm>
                <a:off x="1989251" y="3379375"/>
                <a:ext cx="36720" cy="4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75B66AC-0495-41F8-87F3-DAE9DBFAD5A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71611" y="3361735"/>
                  <a:ext cx="72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F30D4C2-11A4-4C52-8665-2FBFC11B18D1}"/>
                    </a:ext>
                  </a:extLst>
                </p14:cNvPr>
                <p14:cNvContentPartPr/>
                <p14:nvPr/>
              </p14:nvContentPartPr>
              <p14:xfrm>
                <a:off x="6842051" y="3428335"/>
                <a:ext cx="25920" cy="12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F30D4C2-11A4-4C52-8665-2FBFC11B18D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24051" y="3410695"/>
                  <a:ext cx="61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3E36E79-BE1E-442F-B62D-5B00BF1E7B82}"/>
                    </a:ext>
                  </a:extLst>
                </p14:cNvPr>
                <p14:cNvContentPartPr/>
                <p14:nvPr/>
              </p14:nvContentPartPr>
              <p14:xfrm>
                <a:off x="7653491" y="3405655"/>
                <a:ext cx="16200" cy="9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3E36E79-BE1E-442F-B62D-5B00BF1E7B8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35851" y="3388015"/>
                  <a:ext cx="51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D4F48DD-1C88-4282-BE17-A79CE8D4D2AA}"/>
                    </a:ext>
                  </a:extLst>
                </p14:cNvPr>
                <p14:cNvContentPartPr/>
                <p14:nvPr/>
              </p14:nvContentPartPr>
              <p14:xfrm>
                <a:off x="6543611" y="4760335"/>
                <a:ext cx="12600" cy="19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D4F48DD-1C88-4282-BE17-A79CE8D4D2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25971" y="4742335"/>
                  <a:ext cx="4824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4D80D1E-D266-4A37-A0B3-07916D757325}"/>
              </a:ext>
            </a:extLst>
          </p:cNvPr>
          <p:cNvGrpSpPr/>
          <p:nvPr/>
        </p:nvGrpSpPr>
        <p:grpSpPr>
          <a:xfrm>
            <a:off x="7245251" y="2436175"/>
            <a:ext cx="4507920" cy="659160"/>
            <a:chOff x="7245251" y="2436175"/>
            <a:chExt cx="4507920" cy="6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80C734E-31E4-4811-BA15-438E29D99487}"/>
                    </a:ext>
                  </a:extLst>
                </p14:cNvPr>
                <p14:cNvContentPartPr/>
                <p14:nvPr/>
              </p14:nvContentPartPr>
              <p14:xfrm>
                <a:off x="7245251" y="2627335"/>
                <a:ext cx="429120" cy="284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80C734E-31E4-4811-BA15-438E29D9948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27611" y="2609695"/>
                  <a:ext cx="4647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E6C219E-3FFF-4CF5-AA20-F965A5B8B268}"/>
                    </a:ext>
                  </a:extLst>
                </p14:cNvPr>
                <p14:cNvContentPartPr/>
                <p14:nvPr/>
              </p14:nvContentPartPr>
              <p14:xfrm>
                <a:off x="7825571" y="2782855"/>
                <a:ext cx="365400" cy="151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E6C219E-3FFF-4CF5-AA20-F965A5B8B26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807571" y="2765215"/>
                  <a:ext cx="401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FE49153-A83C-41AF-A462-F9F5032F7FA3}"/>
                    </a:ext>
                  </a:extLst>
                </p14:cNvPr>
                <p14:cNvContentPartPr/>
                <p14:nvPr/>
              </p14:nvContentPartPr>
              <p14:xfrm>
                <a:off x="7972811" y="2690335"/>
                <a:ext cx="7920" cy="7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FE49153-A83C-41AF-A462-F9F5032F7F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55171" y="2672335"/>
                  <a:ext cx="43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E381E29-327B-4BBB-AC74-9B835CA5979E}"/>
                    </a:ext>
                  </a:extLst>
                </p14:cNvPr>
                <p14:cNvContentPartPr/>
                <p14:nvPr/>
              </p14:nvContentPartPr>
              <p14:xfrm>
                <a:off x="8481131" y="2519335"/>
                <a:ext cx="1638000" cy="576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E381E29-327B-4BBB-AC74-9B835CA5979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463131" y="2501335"/>
                  <a:ext cx="167364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B1CC6D8-D0FA-4EB3-B202-CDAE944823DE}"/>
                    </a:ext>
                  </a:extLst>
                </p14:cNvPr>
                <p14:cNvContentPartPr/>
                <p14:nvPr/>
              </p14:nvContentPartPr>
              <p14:xfrm>
                <a:off x="10264211" y="2709055"/>
                <a:ext cx="444240" cy="142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B1CC6D8-D0FA-4EB3-B202-CDAE944823D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246211" y="2691055"/>
                  <a:ext cx="479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C6F9714-A3A7-4684-88E9-D5211D43605E}"/>
                    </a:ext>
                  </a:extLst>
                </p14:cNvPr>
                <p14:cNvContentPartPr/>
                <p14:nvPr/>
              </p14:nvContentPartPr>
              <p14:xfrm>
                <a:off x="10938491" y="2436175"/>
                <a:ext cx="814680" cy="392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C6F9714-A3A7-4684-88E9-D5211D43605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20851" y="2418535"/>
                  <a:ext cx="8503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7BA4519-DB83-4FF5-9245-F59DF45A8341}"/>
                    </a:ext>
                  </a:extLst>
                </p14:cNvPr>
                <p14:cNvContentPartPr/>
                <p14:nvPr/>
              </p14:nvContentPartPr>
              <p14:xfrm>
                <a:off x="11124971" y="2562535"/>
                <a:ext cx="142920" cy="241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7BA4519-DB83-4FF5-9245-F59DF45A834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106971" y="2544535"/>
                  <a:ext cx="1785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0117F76-6A8C-4290-964D-BBFB087A7E35}"/>
              </a:ext>
            </a:extLst>
          </p:cNvPr>
          <p:cNvGrpSpPr/>
          <p:nvPr/>
        </p:nvGrpSpPr>
        <p:grpSpPr>
          <a:xfrm>
            <a:off x="7355411" y="3209815"/>
            <a:ext cx="1349280" cy="281520"/>
            <a:chOff x="7355411" y="3209815"/>
            <a:chExt cx="134928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0BAE8B5-EA23-442C-8760-6FE746595733}"/>
                    </a:ext>
                  </a:extLst>
                </p14:cNvPr>
                <p14:cNvContentPartPr/>
                <p14:nvPr/>
              </p14:nvContentPartPr>
              <p14:xfrm>
                <a:off x="7355411" y="3209815"/>
                <a:ext cx="1253880" cy="281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0BAE8B5-EA23-442C-8760-6FE74659573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37771" y="3191815"/>
                  <a:ext cx="12895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0788918-BE3D-49FF-A4BD-355300F28C00}"/>
                    </a:ext>
                  </a:extLst>
                </p14:cNvPr>
                <p14:cNvContentPartPr/>
                <p14:nvPr/>
              </p14:nvContentPartPr>
              <p14:xfrm>
                <a:off x="8694251" y="3386575"/>
                <a:ext cx="10440" cy="15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0788918-BE3D-49FF-A4BD-355300F28C0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76251" y="3368575"/>
                  <a:ext cx="4608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40D5BDF3-D574-4853-B768-912793D20600}"/>
                  </a:ext>
                </a:extLst>
              </p14:cNvPr>
              <p14:cNvContentPartPr/>
              <p14:nvPr/>
            </p14:nvContentPartPr>
            <p14:xfrm>
              <a:off x="3296411" y="4124215"/>
              <a:ext cx="230400" cy="147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40D5BDF3-D574-4853-B768-912793D2060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278771" y="4106575"/>
                <a:ext cx="266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B3F89DAA-83EC-4182-B644-4F18A67FDEE8}"/>
                  </a:ext>
                </a:extLst>
              </p14:cNvPr>
              <p14:cNvContentPartPr/>
              <p14:nvPr/>
            </p14:nvContentPartPr>
            <p14:xfrm>
              <a:off x="3351851" y="4197295"/>
              <a:ext cx="167760" cy="144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B3F89DAA-83EC-4182-B644-4F18A67FDEE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334211" y="4179655"/>
                <a:ext cx="2034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9671B438-C8D9-4090-B4AB-6F69F6572E48}"/>
                  </a:ext>
                </a:extLst>
              </p14:cNvPr>
              <p14:cNvContentPartPr/>
              <p14:nvPr/>
            </p14:nvContentPartPr>
            <p14:xfrm>
              <a:off x="3832091" y="4287295"/>
              <a:ext cx="199080" cy="864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9671B438-C8D9-4090-B4AB-6F69F6572E4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814091" y="4269655"/>
                <a:ext cx="234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4418EF5D-0D64-4A9B-B806-F16BB179B902}"/>
                  </a:ext>
                </a:extLst>
              </p14:cNvPr>
              <p14:cNvContentPartPr/>
              <p14:nvPr/>
            </p14:nvContentPartPr>
            <p14:xfrm>
              <a:off x="5656211" y="3988495"/>
              <a:ext cx="808920" cy="4557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4418EF5D-0D64-4A9B-B806-F16BB179B90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602211" y="3880855"/>
                <a:ext cx="91656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D632AD1F-C836-4AAA-B6A9-89BE3D6CD1A1}"/>
                  </a:ext>
                </a:extLst>
              </p14:cNvPr>
              <p14:cNvContentPartPr/>
              <p14:nvPr/>
            </p14:nvContentPartPr>
            <p14:xfrm>
              <a:off x="6615971" y="3917215"/>
              <a:ext cx="505440" cy="48960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D632AD1F-C836-4AAA-B6A9-89BE3D6CD1A1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562331" y="3809215"/>
                <a:ext cx="613080" cy="70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oup 322">
            <a:extLst>
              <a:ext uri="{FF2B5EF4-FFF2-40B4-BE49-F238E27FC236}">
                <a16:creationId xmlns:a16="http://schemas.microsoft.com/office/drawing/2014/main" id="{83EC850B-2B4A-47CE-AFAA-6A1D1FB914E3}"/>
              </a:ext>
            </a:extLst>
          </p:cNvPr>
          <p:cNvGrpSpPr/>
          <p:nvPr/>
        </p:nvGrpSpPr>
        <p:grpSpPr>
          <a:xfrm>
            <a:off x="457811" y="6207175"/>
            <a:ext cx="2379960" cy="462960"/>
            <a:chOff x="457811" y="6207175"/>
            <a:chExt cx="237996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DAA006F-1813-47DA-8A15-9AAA9CD0F4D5}"/>
                    </a:ext>
                  </a:extLst>
                </p14:cNvPr>
                <p14:cNvContentPartPr/>
                <p14:nvPr/>
              </p14:nvContentPartPr>
              <p14:xfrm>
                <a:off x="457811" y="6207175"/>
                <a:ext cx="236880" cy="3902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DAA006F-1813-47DA-8A15-9AAA9CD0F4D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9811" y="6189535"/>
                  <a:ext cx="2725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A0EE4C5-6250-4B7D-A4D4-A44FDA5079F8}"/>
                    </a:ext>
                  </a:extLst>
                </p14:cNvPr>
                <p14:cNvContentPartPr/>
                <p14:nvPr/>
              </p14:nvContentPartPr>
              <p14:xfrm>
                <a:off x="1193291" y="6496975"/>
                <a:ext cx="284760" cy="1537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A0EE4C5-6250-4B7D-A4D4-A44FDA5079F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75291" y="6478975"/>
                  <a:ext cx="320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3926DD0-8A30-4928-B045-BA1921157663}"/>
                    </a:ext>
                  </a:extLst>
                </p14:cNvPr>
                <p14:cNvContentPartPr/>
                <p14:nvPr/>
              </p14:nvContentPartPr>
              <p14:xfrm>
                <a:off x="1254491" y="6392935"/>
                <a:ext cx="28800" cy="201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3926DD0-8A30-4928-B045-BA192115766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36851" y="6375295"/>
                  <a:ext cx="64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FBF2C55-7A5D-4036-96EF-A1E656216233}"/>
                    </a:ext>
                  </a:extLst>
                </p14:cNvPr>
                <p14:cNvContentPartPr/>
                <p14:nvPr/>
              </p14:nvContentPartPr>
              <p14:xfrm>
                <a:off x="1607291" y="6555295"/>
                <a:ext cx="135360" cy="1101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FBF2C55-7A5D-4036-96EF-A1E65621623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589291" y="6537295"/>
                  <a:ext cx="171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93BDB25-1874-48B1-A33D-70D321E8FC1D}"/>
                    </a:ext>
                  </a:extLst>
                </p14:cNvPr>
                <p14:cNvContentPartPr/>
                <p14:nvPr/>
              </p14:nvContentPartPr>
              <p14:xfrm>
                <a:off x="1920131" y="6414175"/>
                <a:ext cx="917640" cy="2559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93BDB25-1874-48B1-A33D-70D321E8FC1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02131" y="6396535"/>
                  <a:ext cx="9532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C57A4CA-BBB5-4F77-97CD-6D87742293EE}"/>
                    </a:ext>
                  </a:extLst>
                </p14:cNvPr>
                <p14:cNvContentPartPr/>
                <p14:nvPr/>
              </p14:nvContentPartPr>
              <p14:xfrm>
                <a:off x="2132891" y="6374935"/>
                <a:ext cx="494640" cy="406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C57A4CA-BBB5-4F77-97CD-6D87742293E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14891" y="6357295"/>
                  <a:ext cx="53028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5BB459CC-C567-4D80-85F8-83E492A2ACB3}"/>
                  </a:ext>
                </a:extLst>
              </p14:cNvPr>
              <p14:cNvContentPartPr/>
              <p14:nvPr/>
            </p14:nvContentPartPr>
            <p14:xfrm>
              <a:off x="3067451" y="6472135"/>
              <a:ext cx="799920" cy="26820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5BB459CC-C567-4D80-85F8-83E492A2ACB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049451" y="6454495"/>
                <a:ext cx="835560" cy="30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8" name="Group 357">
            <a:extLst>
              <a:ext uri="{FF2B5EF4-FFF2-40B4-BE49-F238E27FC236}">
                <a16:creationId xmlns:a16="http://schemas.microsoft.com/office/drawing/2014/main" id="{2E73107B-C475-42CB-9884-BADCA67C4849}"/>
              </a:ext>
            </a:extLst>
          </p:cNvPr>
          <p:cNvGrpSpPr/>
          <p:nvPr/>
        </p:nvGrpSpPr>
        <p:grpSpPr>
          <a:xfrm>
            <a:off x="4048811" y="3931255"/>
            <a:ext cx="8004960" cy="2856600"/>
            <a:chOff x="4048811" y="3931255"/>
            <a:chExt cx="8004960" cy="285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B121BD2-C784-49BE-9E52-C2E9DCE6317B}"/>
                    </a:ext>
                  </a:extLst>
                </p14:cNvPr>
                <p14:cNvContentPartPr/>
                <p14:nvPr/>
              </p14:nvContentPartPr>
              <p14:xfrm>
                <a:off x="5719571" y="4042855"/>
                <a:ext cx="184680" cy="289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B121BD2-C784-49BE-9E52-C2E9DCE6317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01931" y="4024855"/>
                  <a:ext cx="220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567BBB6-09E4-46D8-BCA9-53A770863CE6}"/>
                    </a:ext>
                  </a:extLst>
                </p14:cNvPr>
                <p14:cNvContentPartPr/>
                <p14:nvPr/>
              </p14:nvContentPartPr>
              <p14:xfrm>
                <a:off x="5710931" y="4019095"/>
                <a:ext cx="218520" cy="48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567BBB6-09E4-46D8-BCA9-53A770863CE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93291" y="4001095"/>
                  <a:ext cx="254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AE319BC-66F8-4B4A-8B42-71775A34240E}"/>
                    </a:ext>
                  </a:extLst>
                </p14:cNvPr>
                <p14:cNvContentPartPr/>
                <p14:nvPr/>
              </p14:nvContentPartPr>
              <p14:xfrm>
                <a:off x="5989931" y="4336255"/>
                <a:ext cx="24840" cy="892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AE319BC-66F8-4B4A-8B42-71775A34240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72291" y="4318615"/>
                  <a:ext cx="60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7E7400F-0706-4C1B-A7E4-4A3A1D603CE5}"/>
                    </a:ext>
                  </a:extLst>
                </p14:cNvPr>
                <p14:cNvContentPartPr/>
                <p14:nvPr/>
              </p14:nvContentPartPr>
              <p14:xfrm>
                <a:off x="6176051" y="4092535"/>
                <a:ext cx="155880" cy="159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7E7400F-0706-4C1B-A7E4-4A3A1D603CE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58411" y="4074535"/>
                  <a:ext cx="191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661455A-3D02-4A38-85B2-62B62D3ED010}"/>
                    </a:ext>
                  </a:extLst>
                </p14:cNvPr>
                <p14:cNvContentPartPr/>
                <p14:nvPr/>
              </p14:nvContentPartPr>
              <p14:xfrm>
                <a:off x="6093611" y="3960415"/>
                <a:ext cx="137520" cy="397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661455A-3D02-4A38-85B2-62B62D3ED01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75611" y="3942415"/>
                  <a:ext cx="1731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14A053C-1D56-46D5-87CD-CB89511AA139}"/>
                    </a:ext>
                  </a:extLst>
                </p14:cNvPr>
                <p14:cNvContentPartPr/>
                <p14:nvPr/>
              </p14:nvContentPartPr>
              <p14:xfrm>
                <a:off x="6418691" y="3931255"/>
                <a:ext cx="100800" cy="377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14A053C-1D56-46D5-87CD-CB89511AA13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01051" y="3913615"/>
                  <a:ext cx="1364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11BB663-C069-4C67-A33E-1075366FE322}"/>
                    </a:ext>
                  </a:extLst>
                </p14:cNvPr>
                <p14:cNvContentPartPr/>
                <p14:nvPr/>
              </p14:nvContentPartPr>
              <p14:xfrm>
                <a:off x="6734411" y="3988135"/>
                <a:ext cx="186840" cy="343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11BB663-C069-4C67-A33E-1075366FE32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16771" y="3970135"/>
                  <a:ext cx="2224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38505D2-D403-4E8A-A712-1B6617AF91F4}"/>
                    </a:ext>
                  </a:extLst>
                </p14:cNvPr>
                <p14:cNvContentPartPr/>
                <p14:nvPr/>
              </p14:nvContentPartPr>
              <p14:xfrm>
                <a:off x="6954731" y="4166695"/>
                <a:ext cx="131040" cy="244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38505D2-D403-4E8A-A712-1B6617AF91F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936731" y="4148695"/>
                  <a:ext cx="166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4C771C7-4FCE-4BD3-9CDE-B736456FD715}"/>
                    </a:ext>
                  </a:extLst>
                </p14:cNvPr>
                <p14:cNvContentPartPr/>
                <p14:nvPr/>
              </p14:nvContentPartPr>
              <p14:xfrm>
                <a:off x="4321691" y="4060855"/>
                <a:ext cx="168120" cy="268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4C771C7-4FCE-4BD3-9CDE-B736456FD71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303691" y="4043215"/>
                  <a:ext cx="2037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5146E7A-0961-44B4-ACE4-6E3F406082D0}"/>
                    </a:ext>
                  </a:extLst>
                </p14:cNvPr>
                <p14:cNvContentPartPr/>
                <p14:nvPr/>
              </p14:nvContentPartPr>
              <p14:xfrm>
                <a:off x="4589531" y="4149775"/>
                <a:ext cx="161640" cy="187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5146E7A-0961-44B4-ACE4-6E3F406082D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571891" y="4132135"/>
                  <a:ext cx="197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C5D5DFB-4916-44C5-B71C-F8AB0B6B8145}"/>
                    </a:ext>
                  </a:extLst>
                </p14:cNvPr>
                <p14:cNvContentPartPr/>
                <p14:nvPr/>
              </p14:nvContentPartPr>
              <p14:xfrm>
                <a:off x="4750091" y="4016935"/>
                <a:ext cx="105480" cy="95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C5D5DFB-4916-44C5-B71C-F8AB0B6B814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32091" y="3999295"/>
                  <a:ext cx="141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0EC744E-7819-4AE9-9085-F648654A2AB6}"/>
                    </a:ext>
                  </a:extLst>
                </p14:cNvPr>
                <p14:cNvContentPartPr/>
                <p14:nvPr/>
              </p14:nvContentPartPr>
              <p14:xfrm>
                <a:off x="4985891" y="4072735"/>
                <a:ext cx="119520" cy="274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0EC744E-7819-4AE9-9085-F648654A2AB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68251" y="4054735"/>
                  <a:ext cx="1551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26F2862-322B-4722-809E-C11839D89560}"/>
                    </a:ext>
                  </a:extLst>
                </p14:cNvPr>
                <p14:cNvContentPartPr/>
                <p14:nvPr/>
              </p14:nvContentPartPr>
              <p14:xfrm>
                <a:off x="4250771" y="4434895"/>
                <a:ext cx="545040" cy="576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26F2862-322B-4722-809E-C11839D8956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232771" y="4416895"/>
                  <a:ext cx="580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1F4EB3D-BA26-44C9-9175-DB5323FA8204}"/>
                    </a:ext>
                  </a:extLst>
                </p14:cNvPr>
                <p14:cNvContentPartPr/>
                <p14:nvPr/>
              </p14:nvContentPartPr>
              <p14:xfrm>
                <a:off x="4294331" y="4610215"/>
                <a:ext cx="123120" cy="226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1F4EB3D-BA26-44C9-9175-DB5323FA820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76691" y="4592215"/>
                  <a:ext cx="158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F7F6234-D3BD-4D3D-AE0B-63D3EB0120A4}"/>
                    </a:ext>
                  </a:extLst>
                </p14:cNvPr>
                <p14:cNvContentPartPr/>
                <p14:nvPr/>
              </p14:nvContentPartPr>
              <p14:xfrm>
                <a:off x="4251131" y="4649815"/>
                <a:ext cx="152640" cy="1018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F7F6234-D3BD-4D3D-AE0B-63D3EB0120A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233491" y="4631815"/>
                  <a:ext cx="188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5EFF3D5-DF19-4C4B-9A9C-B73A0777BA2D}"/>
                    </a:ext>
                  </a:extLst>
                </p14:cNvPr>
                <p14:cNvContentPartPr/>
                <p14:nvPr/>
              </p14:nvContentPartPr>
              <p14:xfrm>
                <a:off x="4516091" y="4617055"/>
                <a:ext cx="198000" cy="192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5EFF3D5-DF19-4C4B-9A9C-B73A0777BA2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98451" y="4599415"/>
                  <a:ext cx="233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AFEB6FE-6D8F-4121-9508-330E565CF0EC}"/>
                    </a:ext>
                  </a:extLst>
                </p14:cNvPr>
                <p14:cNvContentPartPr/>
                <p14:nvPr/>
              </p14:nvContentPartPr>
              <p14:xfrm>
                <a:off x="4823531" y="5274415"/>
                <a:ext cx="1623960" cy="5032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AFEB6FE-6D8F-4121-9508-330E565CF0E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05891" y="5256415"/>
                  <a:ext cx="165960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10CE638-5C5C-481F-B7E1-60FDC9518069}"/>
                    </a:ext>
                  </a:extLst>
                </p14:cNvPr>
                <p14:cNvContentPartPr/>
                <p14:nvPr/>
              </p14:nvContentPartPr>
              <p14:xfrm>
                <a:off x="5924411" y="5403295"/>
                <a:ext cx="177120" cy="30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10CE638-5C5C-481F-B7E1-60FDC951806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06771" y="5385295"/>
                  <a:ext cx="212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DE30196-D535-4085-A167-BF6CE877A784}"/>
                    </a:ext>
                  </a:extLst>
                </p14:cNvPr>
                <p14:cNvContentPartPr/>
                <p14:nvPr/>
              </p14:nvContentPartPr>
              <p14:xfrm>
                <a:off x="6513371" y="5298175"/>
                <a:ext cx="447120" cy="3049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DE30196-D535-4085-A167-BF6CE877A78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95371" y="5280535"/>
                  <a:ext cx="482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C015133-5C49-4CAB-B620-132B1BD1D807}"/>
                    </a:ext>
                  </a:extLst>
                </p14:cNvPr>
                <p14:cNvContentPartPr/>
                <p14:nvPr/>
              </p14:nvContentPartPr>
              <p14:xfrm>
                <a:off x="6642971" y="5346055"/>
                <a:ext cx="256680" cy="424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C015133-5C49-4CAB-B620-132B1BD1D80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24971" y="5328415"/>
                  <a:ext cx="292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041576C-1EFF-4C59-85A3-4BB0B41A648E}"/>
                    </a:ext>
                  </a:extLst>
                </p14:cNvPr>
                <p14:cNvContentPartPr/>
                <p14:nvPr/>
              </p14:nvContentPartPr>
              <p14:xfrm>
                <a:off x="7256051" y="5094415"/>
                <a:ext cx="1675440" cy="456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041576C-1EFF-4C59-85A3-4BB0B41A648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38411" y="5076775"/>
                  <a:ext cx="17110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7C7EC45-1BE7-40B9-9C7E-4F95BB2C5E9D}"/>
                    </a:ext>
                  </a:extLst>
                </p14:cNvPr>
                <p14:cNvContentPartPr/>
                <p14:nvPr/>
              </p14:nvContentPartPr>
              <p14:xfrm>
                <a:off x="9132371" y="5326615"/>
                <a:ext cx="434160" cy="1551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7C7EC45-1BE7-40B9-9C7E-4F95BB2C5E9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114731" y="5308615"/>
                  <a:ext cx="469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5855203-8ADE-4A6E-86D7-07388F51FAC9}"/>
                    </a:ext>
                  </a:extLst>
                </p14:cNvPr>
                <p14:cNvContentPartPr/>
                <p14:nvPr/>
              </p14:nvContentPartPr>
              <p14:xfrm>
                <a:off x="9550691" y="5156695"/>
                <a:ext cx="273240" cy="302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5855203-8ADE-4A6E-86D7-07388F51FAC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32691" y="5138695"/>
                  <a:ext cx="3088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10D036A-EEE1-482C-B138-007252B88DF0}"/>
                    </a:ext>
                  </a:extLst>
                </p14:cNvPr>
                <p14:cNvContentPartPr/>
                <p14:nvPr/>
              </p14:nvContentPartPr>
              <p14:xfrm>
                <a:off x="9942011" y="5319775"/>
                <a:ext cx="858240" cy="172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10D036A-EEE1-482C-B138-007252B88DF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24011" y="5301775"/>
                  <a:ext cx="893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3EE2BAE-C78B-44D1-AEB2-EB874EAAEA87}"/>
                    </a:ext>
                  </a:extLst>
                </p14:cNvPr>
                <p14:cNvContentPartPr/>
                <p14:nvPr/>
              </p14:nvContentPartPr>
              <p14:xfrm>
                <a:off x="10657691" y="5285215"/>
                <a:ext cx="226080" cy="1875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3EE2BAE-C78B-44D1-AEB2-EB874EAAEA8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639691" y="5267575"/>
                  <a:ext cx="261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57E9C48-D9B7-4E78-A6F7-3CC456C25424}"/>
                    </a:ext>
                  </a:extLst>
                </p14:cNvPr>
                <p14:cNvContentPartPr/>
                <p14:nvPr/>
              </p14:nvContentPartPr>
              <p14:xfrm>
                <a:off x="10723211" y="5308615"/>
                <a:ext cx="891000" cy="243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57E9C48-D9B7-4E78-A6F7-3CC456C2542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705211" y="5290975"/>
                  <a:ext cx="926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691FBA1-72A6-434A-99DE-C6CDFE46A656}"/>
                    </a:ext>
                  </a:extLst>
                </p14:cNvPr>
                <p14:cNvContentPartPr/>
                <p14:nvPr/>
              </p14:nvContentPartPr>
              <p14:xfrm>
                <a:off x="10988891" y="5253175"/>
                <a:ext cx="329040" cy="45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691FBA1-72A6-434A-99DE-C6CDFE46A65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971251" y="5235535"/>
                  <a:ext cx="364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0ED7514-520B-4142-9445-6710205A85EC}"/>
                    </a:ext>
                  </a:extLst>
                </p14:cNvPr>
                <p14:cNvContentPartPr/>
                <p14:nvPr/>
              </p14:nvContentPartPr>
              <p14:xfrm>
                <a:off x="6573491" y="4597255"/>
                <a:ext cx="227880" cy="468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0ED7514-520B-4142-9445-6710205A85E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555491" y="4579255"/>
                  <a:ext cx="2635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BA0AAA7-6672-4988-93C3-8B7B0EDA84A4}"/>
                    </a:ext>
                  </a:extLst>
                </p14:cNvPr>
                <p14:cNvContentPartPr/>
                <p14:nvPr/>
              </p14:nvContentPartPr>
              <p14:xfrm>
                <a:off x="6671051" y="4590775"/>
                <a:ext cx="156960" cy="1767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BA0AAA7-6672-4988-93C3-8B7B0EDA84A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653411" y="4573135"/>
                  <a:ext cx="192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CA227D9-24E6-4856-BA64-E1450B58BA0F}"/>
                    </a:ext>
                  </a:extLst>
                </p14:cNvPr>
                <p14:cNvContentPartPr/>
                <p14:nvPr/>
              </p14:nvContentPartPr>
              <p14:xfrm>
                <a:off x="6132491" y="4661335"/>
                <a:ext cx="51840" cy="439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CA227D9-24E6-4856-BA64-E1450B58BA0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114851" y="4643695"/>
                  <a:ext cx="874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0A1D09E-0DDD-403E-A658-0F5FB7DB957F}"/>
                    </a:ext>
                  </a:extLst>
                </p14:cNvPr>
                <p14:cNvContentPartPr/>
                <p14:nvPr/>
              </p14:nvContentPartPr>
              <p14:xfrm>
                <a:off x="6051491" y="4632895"/>
                <a:ext cx="119880" cy="1771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0A1D09E-0DDD-403E-A658-0F5FB7DB957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33491" y="4615255"/>
                  <a:ext cx="155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0EAFEFE-74C3-46B2-BD82-28A5AC935E06}"/>
                    </a:ext>
                  </a:extLst>
                </p14:cNvPr>
                <p14:cNvContentPartPr/>
                <p14:nvPr/>
              </p14:nvContentPartPr>
              <p14:xfrm>
                <a:off x="6139331" y="4638655"/>
                <a:ext cx="102240" cy="179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0EAFEFE-74C3-46B2-BD82-28A5AC935E0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121331" y="4621015"/>
                  <a:ext cx="137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3C7276E-C527-40BD-A9D2-1476FBEB7BEC}"/>
                    </a:ext>
                  </a:extLst>
                </p14:cNvPr>
                <p14:cNvContentPartPr/>
                <p14:nvPr/>
              </p14:nvContentPartPr>
              <p14:xfrm>
                <a:off x="5358491" y="4774375"/>
                <a:ext cx="236520" cy="4525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3C7276E-C527-40BD-A9D2-1476FBEB7BE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340851" y="4756375"/>
                  <a:ext cx="2721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CBC44B5-52CA-4CC9-A953-BA2AA10C7068}"/>
                    </a:ext>
                  </a:extLst>
                </p14:cNvPr>
                <p14:cNvContentPartPr/>
                <p14:nvPr/>
              </p14:nvContentPartPr>
              <p14:xfrm>
                <a:off x="5331131" y="4768975"/>
                <a:ext cx="150120" cy="1069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CBC44B5-52CA-4CC9-A953-BA2AA10C706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313131" y="4751335"/>
                  <a:ext cx="185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8B40FC4-C07E-408D-A111-95018EE9859B}"/>
                    </a:ext>
                  </a:extLst>
                </p14:cNvPr>
                <p14:cNvContentPartPr/>
                <p14:nvPr/>
              </p14:nvContentPartPr>
              <p14:xfrm>
                <a:off x="5349851" y="4864015"/>
                <a:ext cx="92520" cy="25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8B40FC4-C07E-408D-A111-95018EE9859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332211" y="4846375"/>
                  <a:ext cx="128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E02A22F-5E75-44AF-9391-00AC6D33BADC}"/>
                    </a:ext>
                  </a:extLst>
                </p14:cNvPr>
                <p14:cNvContentPartPr/>
                <p14:nvPr/>
              </p14:nvContentPartPr>
              <p14:xfrm>
                <a:off x="4736411" y="4822255"/>
                <a:ext cx="105120" cy="100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E02A22F-5E75-44AF-9391-00AC6D33BAD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718771" y="4804255"/>
                  <a:ext cx="140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7AF148A-20AC-4599-86D0-9BA1C25F843B}"/>
                    </a:ext>
                  </a:extLst>
                </p14:cNvPr>
                <p14:cNvContentPartPr/>
                <p14:nvPr/>
              </p14:nvContentPartPr>
              <p14:xfrm>
                <a:off x="4829291" y="5945815"/>
                <a:ext cx="372600" cy="1771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7AF148A-20AC-4599-86D0-9BA1C25F843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811291" y="5927815"/>
                  <a:ext cx="408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ABA1D79-4618-4787-939A-3C0A66C9F49B}"/>
                    </a:ext>
                  </a:extLst>
                </p14:cNvPr>
                <p14:cNvContentPartPr/>
                <p14:nvPr/>
              </p14:nvContentPartPr>
              <p14:xfrm>
                <a:off x="5038451" y="5842855"/>
                <a:ext cx="18000" cy="133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ABA1D79-4618-4787-939A-3C0A66C9F49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020811" y="5824855"/>
                  <a:ext cx="53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F2E8440-DDBD-46C6-8360-E6C8598F6B6F}"/>
                    </a:ext>
                  </a:extLst>
                </p14:cNvPr>
                <p14:cNvContentPartPr/>
                <p14:nvPr/>
              </p14:nvContentPartPr>
              <p14:xfrm>
                <a:off x="5523371" y="5776615"/>
                <a:ext cx="775440" cy="4402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F2E8440-DDBD-46C6-8360-E6C8598F6B6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05731" y="5758975"/>
                  <a:ext cx="8110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91F4FE8-B2B3-4AAA-AD68-E37995C0640D}"/>
                    </a:ext>
                  </a:extLst>
                </p14:cNvPr>
                <p14:cNvContentPartPr/>
                <p14:nvPr/>
              </p14:nvContentPartPr>
              <p14:xfrm>
                <a:off x="5848451" y="5783815"/>
                <a:ext cx="47520" cy="352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91F4FE8-B2B3-4AAA-AD68-E37995C0640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830811" y="5765815"/>
                  <a:ext cx="83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9A69C68-C8DB-498F-8B28-1D665CAE8BBF}"/>
                    </a:ext>
                  </a:extLst>
                </p14:cNvPr>
                <p14:cNvContentPartPr/>
                <p14:nvPr/>
              </p14:nvContentPartPr>
              <p14:xfrm>
                <a:off x="6511571" y="5801815"/>
                <a:ext cx="701640" cy="4798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9A69C68-C8DB-498F-8B28-1D665CAE8BB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493571" y="5783815"/>
                  <a:ext cx="73728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F52EB72-06BD-48A6-8020-AB6216801506}"/>
                    </a:ext>
                  </a:extLst>
                </p14:cNvPr>
                <p14:cNvContentPartPr/>
                <p14:nvPr/>
              </p14:nvContentPartPr>
              <p14:xfrm>
                <a:off x="7478531" y="5680855"/>
                <a:ext cx="873360" cy="3531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F52EB72-06BD-48A6-8020-AB621680150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460891" y="5662855"/>
                  <a:ext cx="9090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2BFC2E5-7B98-4E4F-B029-E35EFC9C1151}"/>
                    </a:ext>
                  </a:extLst>
                </p14:cNvPr>
                <p14:cNvContentPartPr/>
                <p14:nvPr/>
              </p14:nvContentPartPr>
              <p14:xfrm>
                <a:off x="7879571" y="5773735"/>
                <a:ext cx="266040" cy="511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2BFC2E5-7B98-4E4F-B029-E35EFC9C115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861571" y="5756095"/>
                  <a:ext cx="301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BC78615-E215-4DDC-BC93-62B011921AF5}"/>
                    </a:ext>
                  </a:extLst>
                </p14:cNvPr>
                <p14:cNvContentPartPr/>
                <p14:nvPr/>
              </p14:nvContentPartPr>
              <p14:xfrm>
                <a:off x="8788571" y="5673295"/>
                <a:ext cx="128520" cy="4359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BC78615-E215-4DDC-BC93-62B011921AF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770931" y="5655295"/>
                  <a:ext cx="1641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CDB3B86-9BEB-4342-8495-DC53C8BFF12C}"/>
                    </a:ext>
                  </a:extLst>
                </p14:cNvPr>
                <p14:cNvContentPartPr/>
                <p14:nvPr/>
              </p14:nvContentPartPr>
              <p14:xfrm>
                <a:off x="9130211" y="5760775"/>
                <a:ext cx="15840" cy="267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CDB3B86-9BEB-4342-8495-DC53C8BFF12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112571" y="5743135"/>
                  <a:ext cx="514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D97B6E9-4A83-4BE8-A222-E1D469499A1F}"/>
                    </a:ext>
                  </a:extLst>
                </p14:cNvPr>
                <p14:cNvContentPartPr/>
                <p14:nvPr/>
              </p14:nvContentPartPr>
              <p14:xfrm>
                <a:off x="9050291" y="5764015"/>
                <a:ext cx="276120" cy="540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D97B6E9-4A83-4BE8-A222-E1D469499A1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032651" y="5746015"/>
                  <a:ext cx="311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AA2DDA5-786C-42E9-9F7F-BD4096A10F2B}"/>
                    </a:ext>
                  </a:extLst>
                </p14:cNvPr>
                <p14:cNvContentPartPr/>
                <p14:nvPr/>
              </p14:nvContentPartPr>
              <p14:xfrm>
                <a:off x="9354491" y="5683015"/>
                <a:ext cx="49680" cy="3668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AA2DDA5-786C-42E9-9F7F-BD4096A10F2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336851" y="5665015"/>
                  <a:ext cx="853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A5177EB-D741-44EF-AC02-E19C205B0BB8}"/>
                    </a:ext>
                  </a:extLst>
                </p14:cNvPr>
                <p14:cNvContentPartPr/>
                <p14:nvPr/>
              </p14:nvContentPartPr>
              <p14:xfrm>
                <a:off x="9375371" y="5665015"/>
                <a:ext cx="237240" cy="3412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A5177EB-D741-44EF-AC02-E19C205B0BB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357371" y="5647375"/>
                  <a:ext cx="2728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5A8703F-1FCC-464C-8583-FA471AEBC062}"/>
                    </a:ext>
                  </a:extLst>
                </p14:cNvPr>
                <p14:cNvContentPartPr/>
                <p14:nvPr/>
              </p14:nvContentPartPr>
              <p14:xfrm>
                <a:off x="9658331" y="5828455"/>
                <a:ext cx="143640" cy="1965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5A8703F-1FCC-464C-8583-FA471AEBC06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640691" y="5810455"/>
                  <a:ext cx="179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007AD71-6956-4DED-82BA-D57A59DB4516}"/>
                    </a:ext>
                  </a:extLst>
                </p14:cNvPr>
                <p14:cNvContentPartPr/>
                <p14:nvPr/>
              </p14:nvContentPartPr>
              <p14:xfrm>
                <a:off x="9594611" y="5912695"/>
                <a:ext cx="233640" cy="482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007AD71-6956-4DED-82BA-D57A59DB451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576971" y="5895055"/>
                  <a:ext cx="269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DF52109-A307-42DA-8938-53956EC97048}"/>
                    </a:ext>
                  </a:extLst>
                </p14:cNvPr>
                <p14:cNvContentPartPr/>
                <p14:nvPr/>
              </p14:nvContentPartPr>
              <p14:xfrm>
                <a:off x="9935531" y="5594455"/>
                <a:ext cx="166680" cy="5842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DF52109-A307-42DA-8938-53956EC9704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917531" y="5576815"/>
                  <a:ext cx="20232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0E923A9-CEFA-4360-B12A-153B44030831}"/>
                    </a:ext>
                  </a:extLst>
                </p14:cNvPr>
                <p14:cNvContentPartPr/>
                <p14:nvPr/>
              </p14:nvContentPartPr>
              <p14:xfrm>
                <a:off x="4048811" y="6293935"/>
                <a:ext cx="156240" cy="3790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0E923A9-CEFA-4360-B12A-153B4403083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030811" y="6276295"/>
                  <a:ext cx="1918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67E5920-8B2A-4020-8D2C-644DAB342CC7}"/>
                    </a:ext>
                  </a:extLst>
                </p14:cNvPr>
                <p14:cNvContentPartPr/>
                <p14:nvPr/>
              </p14:nvContentPartPr>
              <p14:xfrm>
                <a:off x="4263011" y="6402655"/>
                <a:ext cx="120600" cy="2545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67E5920-8B2A-4020-8D2C-644DAB342CC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245371" y="6385015"/>
                  <a:ext cx="156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0D3AB7C-060F-46F7-8CF9-060C22A6CD85}"/>
                    </a:ext>
                  </a:extLst>
                </p14:cNvPr>
                <p14:cNvContentPartPr/>
                <p14:nvPr/>
              </p14:nvContentPartPr>
              <p14:xfrm>
                <a:off x="4220531" y="6386095"/>
                <a:ext cx="207360" cy="482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0D3AB7C-060F-46F7-8CF9-060C22A6CD8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202531" y="6368095"/>
                  <a:ext cx="243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BBEB16D-D50B-4725-91F8-456E39A0F3C0}"/>
                    </a:ext>
                  </a:extLst>
                </p14:cNvPr>
                <p14:cNvContentPartPr/>
                <p14:nvPr/>
              </p14:nvContentPartPr>
              <p14:xfrm>
                <a:off x="4410971" y="6539455"/>
                <a:ext cx="147600" cy="1260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BBEB16D-D50B-4725-91F8-456E39A0F3C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393331" y="6521455"/>
                  <a:ext cx="183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A249EB6-50DF-4502-8370-0A26D08017F3}"/>
                    </a:ext>
                  </a:extLst>
                </p14:cNvPr>
                <p14:cNvContentPartPr/>
                <p14:nvPr/>
              </p14:nvContentPartPr>
              <p14:xfrm>
                <a:off x="4595651" y="6504175"/>
                <a:ext cx="162000" cy="1609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A249EB6-50DF-4502-8370-0A26D08017F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578011" y="6486175"/>
                  <a:ext cx="1976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00EC20A-1EF7-4DD6-A3B9-C6EC9F8075EC}"/>
                    </a:ext>
                  </a:extLst>
                </p14:cNvPr>
                <p14:cNvContentPartPr/>
                <p14:nvPr/>
              </p14:nvContentPartPr>
              <p14:xfrm>
                <a:off x="4779611" y="6527935"/>
                <a:ext cx="13320" cy="975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00EC20A-1EF7-4DD6-A3B9-C6EC9F8075E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761611" y="6509935"/>
                  <a:ext cx="48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323E27E-16FE-4AC9-AAA5-1722A512CA2A}"/>
                    </a:ext>
                  </a:extLst>
                </p14:cNvPr>
                <p14:cNvContentPartPr/>
                <p14:nvPr/>
              </p14:nvContentPartPr>
              <p14:xfrm>
                <a:off x="4779611" y="6469975"/>
                <a:ext cx="18000" cy="144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323E27E-16FE-4AC9-AAA5-1722A512CA2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761611" y="6452335"/>
                  <a:ext cx="53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CD02081-F424-421C-B657-2E8EB8B8A4AB}"/>
                    </a:ext>
                  </a:extLst>
                </p14:cNvPr>
                <p14:cNvContentPartPr/>
                <p14:nvPr/>
              </p14:nvContentPartPr>
              <p14:xfrm>
                <a:off x="4833251" y="6536215"/>
                <a:ext cx="259560" cy="1310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CD02081-F424-421C-B657-2E8EB8B8A4A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815251" y="6518215"/>
                  <a:ext cx="295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7199A16-CEE0-411F-9C69-BC7B519B2FE1}"/>
                    </a:ext>
                  </a:extLst>
                </p14:cNvPr>
                <p14:cNvContentPartPr/>
                <p14:nvPr/>
              </p14:nvContentPartPr>
              <p14:xfrm>
                <a:off x="5052131" y="6358375"/>
                <a:ext cx="170280" cy="4294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7199A16-CEE0-411F-9C69-BC7B519B2FE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034131" y="6340375"/>
                  <a:ext cx="2059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D6CF8896-1AD0-40DC-89FD-1651CE34A593}"/>
                    </a:ext>
                  </a:extLst>
                </p14:cNvPr>
                <p14:cNvContentPartPr/>
                <p14:nvPr/>
              </p14:nvContentPartPr>
              <p14:xfrm>
                <a:off x="6559091" y="6469975"/>
                <a:ext cx="191520" cy="2602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D6CF8896-1AD0-40DC-89FD-1651CE34A59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41451" y="6452335"/>
                  <a:ext cx="2271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9AABCEE-962E-4678-80BB-188B791520B6}"/>
                    </a:ext>
                  </a:extLst>
                </p14:cNvPr>
                <p14:cNvContentPartPr/>
                <p14:nvPr/>
              </p14:nvContentPartPr>
              <p14:xfrm>
                <a:off x="6573491" y="6474295"/>
                <a:ext cx="213840" cy="172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9AABCEE-962E-4678-80BB-188B791520B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555491" y="6456295"/>
                  <a:ext cx="249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35A686B-618F-4CB9-BDA7-3D29F512A86F}"/>
                    </a:ext>
                  </a:extLst>
                </p14:cNvPr>
                <p14:cNvContentPartPr/>
                <p14:nvPr/>
              </p14:nvContentPartPr>
              <p14:xfrm>
                <a:off x="6821531" y="6682015"/>
                <a:ext cx="20880" cy="637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35A686B-618F-4CB9-BDA7-3D29F512A86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803531" y="6664015"/>
                  <a:ext cx="56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B04AAEE-E784-4ED2-B6D0-F0210B98D092}"/>
                    </a:ext>
                  </a:extLst>
                </p14:cNvPr>
                <p14:cNvContentPartPr/>
                <p14:nvPr/>
              </p14:nvContentPartPr>
              <p14:xfrm>
                <a:off x="6961211" y="6505255"/>
                <a:ext cx="117720" cy="1825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B04AAEE-E784-4ED2-B6D0-F0210B98D09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943571" y="6487255"/>
                  <a:ext cx="153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0E65D787-86C1-4C04-989E-21E7325ADB7C}"/>
                    </a:ext>
                  </a:extLst>
                </p14:cNvPr>
                <p14:cNvContentPartPr/>
                <p14:nvPr/>
              </p14:nvContentPartPr>
              <p14:xfrm>
                <a:off x="6904691" y="6423895"/>
                <a:ext cx="111240" cy="3290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0E65D787-86C1-4C04-989E-21E7325ADB7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887051" y="6406255"/>
                  <a:ext cx="1468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B443E10-D675-4153-BFB6-966BD478EF96}"/>
                    </a:ext>
                  </a:extLst>
                </p14:cNvPr>
                <p14:cNvContentPartPr/>
                <p14:nvPr/>
              </p14:nvContentPartPr>
              <p14:xfrm>
                <a:off x="7089731" y="6442255"/>
                <a:ext cx="109440" cy="2610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B443E10-D675-4153-BFB6-966BD478EF9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072091" y="6424615"/>
                  <a:ext cx="1450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02E073F-2F4B-4683-A594-1BF3B95756E2}"/>
                    </a:ext>
                  </a:extLst>
                </p14:cNvPr>
                <p14:cNvContentPartPr/>
                <p14:nvPr/>
              </p14:nvContentPartPr>
              <p14:xfrm>
                <a:off x="7393571" y="6450895"/>
                <a:ext cx="253800" cy="2610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02E073F-2F4B-4683-A594-1BF3B95756E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375931" y="6432895"/>
                  <a:ext cx="289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E9A330C4-A640-4C60-9D11-3FAD317658F6}"/>
                    </a:ext>
                  </a:extLst>
                </p14:cNvPr>
                <p14:cNvContentPartPr/>
                <p14:nvPr/>
              </p14:nvContentPartPr>
              <p14:xfrm>
                <a:off x="7803611" y="6414175"/>
                <a:ext cx="151920" cy="2995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E9A330C4-A640-4C60-9D11-3FAD317658F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785971" y="6396535"/>
                  <a:ext cx="1875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BFCFC895-C2CC-4785-8691-C1A218592EDE}"/>
                    </a:ext>
                  </a:extLst>
                </p14:cNvPr>
                <p14:cNvContentPartPr/>
                <p14:nvPr/>
              </p14:nvContentPartPr>
              <p14:xfrm>
                <a:off x="8066411" y="6555655"/>
                <a:ext cx="96480" cy="1954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BFCFC895-C2CC-4785-8691-C1A218592ED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048771" y="6537655"/>
                  <a:ext cx="132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1979FD67-FF04-428D-94F8-C35AD60B53EF}"/>
                    </a:ext>
                  </a:extLst>
                </p14:cNvPr>
                <p14:cNvContentPartPr/>
                <p14:nvPr/>
              </p14:nvContentPartPr>
              <p14:xfrm>
                <a:off x="8454851" y="6509935"/>
                <a:ext cx="505080" cy="1591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1979FD67-FF04-428D-94F8-C35AD60B53E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437211" y="6492295"/>
                  <a:ext cx="540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A2E0727-5CA7-4F73-BAAC-1534318E878A}"/>
                    </a:ext>
                  </a:extLst>
                </p14:cNvPr>
                <p14:cNvContentPartPr/>
                <p14:nvPr/>
              </p14:nvContentPartPr>
              <p14:xfrm>
                <a:off x="9123371" y="6445855"/>
                <a:ext cx="183600" cy="2631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A2E0727-5CA7-4F73-BAAC-1534318E878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105731" y="6428215"/>
                  <a:ext cx="2192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E40AFFA-5BB8-42A4-ACC4-AB2E00EF0BE8}"/>
                    </a:ext>
                  </a:extLst>
                </p14:cNvPr>
                <p14:cNvContentPartPr/>
                <p14:nvPr/>
              </p14:nvContentPartPr>
              <p14:xfrm>
                <a:off x="9078371" y="6477175"/>
                <a:ext cx="210600" cy="61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E40AFFA-5BB8-42A4-ACC4-AB2E00EF0BE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060371" y="6459175"/>
                  <a:ext cx="246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484F58A-A005-4CFB-982B-8BE28A46C96E}"/>
                    </a:ext>
                  </a:extLst>
                </p14:cNvPr>
                <p14:cNvContentPartPr/>
                <p14:nvPr/>
              </p14:nvContentPartPr>
              <p14:xfrm>
                <a:off x="9386891" y="6468535"/>
                <a:ext cx="183240" cy="2134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484F58A-A005-4CFB-982B-8BE28A46C96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368891" y="6450895"/>
                  <a:ext cx="2188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8D7216E-EA60-4346-BF17-211B26F39B95}"/>
                    </a:ext>
                  </a:extLst>
                </p14:cNvPr>
                <p14:cNvContentPartPr/>
                <p14:nvPr/>
              </p14:nvContentPartPr>
              <p14:xfrm>
                <a:off x="9359531" y="6441895"/>
                <a:ext cx="253080" cy="493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8D7216E-EA60-4346-BF17-211B26F39B9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341531" y="6424255"/>
                  <a:ext cx="288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0CE32F10-8A4E-4FE3-80E7-3BA77C466D7B}"/>
                    </a:ext>
                  </a:extLst>
                </p14:cNvPr>
                <p14:cNvContentPartPr/>
                <p14:nvPr/>
              </p14:nvContentPartPr>
              <p14:xfrm>
                <a:off x="9705131" y="6495895"/>
                <a:ext cx="1191240" cy="2678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0CE32F10-8A4E-4FE3-80E7-3BA77C466D7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687491" y="6478255"/>
                  <a:ext cx="1226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0A3F5F8-7621-4AC5-868F-AE5AE1C58824}"/>
                    </a:ext>
                  </a:extLst>
                </p14:cNvPr>
                <p14:cNvContentPartPr/>
                <p14:nvPr/>
              </p14:nvContentPartPr>
              <p14:xfrm>
                <a:off x="10984931" y="6251095"/>
                <a:ext cx="148680" cy="4410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0A3F5F8-7621-4AC5-868F-AE5AE1C5882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966931" y="6233455"/>
                  <a:ext cx="1843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C72EA6E-DE02-428A-AD18-013B78C3E049}"/>
                    </a:ext>
                  </a:extLst>
                </p14:cNvPr>
                <p14:cNvContentPartPr/>
                <p14:nvPr/>
              </p14:nvContentPartPr>
              <p14:xfrm>
                <a:off x="11172131" y="6295015"/>
                <a:ext cx="33480" cy="3290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C72EA6E-DE02-428A-AD18-013B78C3E04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154491" y="6277015"/>
                  <a:ext cx="691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EE1A6353-9CAD-4726-BBB6-7397D4AEDD2F}"/>
                    </a:ext>
                  </a:extLst>
                </p14:cNvPr>
                <p14:cNvContentPartPr/>
                <p14:nvPr/>
              </p14:nvContentPartPr>
              <p14:xfrm>
                <a:off x="11199131" y="6394375"/>
                <a:ext cx="133200" cy="2217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EE1A6353-9CAD-4726-BBB6-7397D4AEDD2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181131" y="6376375"/>
                  <a:ext cx="168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6AF68D3E-A7F6-4091-8934-83EFBC84C0F5}"/>
                    </a:ext>
                  </a:extLst>
                </p14:cNvPr>
                <p14:cNvContentPartPr/>
                <p14:nvPr/>
              </p14:nvContentPartPr>
              <p14:xfrm>
                <a:off x="11316131" y="6268015"/>
                <a:ext cx="672480" cy="4161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6AF68D3E-A7F6-4091-8934-83EFBC84C0F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298491" y="6250015"/>
                  <a:ext cx="7081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9E4D574-4B05-4401-82D0-2D1EEAA0352C}"/>
                    </a:ext>
                  </a:extLst>
                </p14:cNvPr>
                <p14:cNvContentPartPr/>
                <p14:nvPr/>
              </p14:nvContentPartPr>
              <p14:xfrm>
                <a:off x="11941091" y="6251095"/>
                <a:ext cx="112680" cy="5310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9E4D574-4B05-4401-82D0-2D1EEAA0352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923451" y="6233095"/>
                  <a:ext cx="148320" cy="56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9A1EF6DD-2B01-4314-B928-A957A03C19D5}"/>
                  </a:ext>
                </a:extLst>
              </p14:cNvPr>
              <p14:cNvContentPartPr/>
              <p14:nvPr/>
            </p14:nvContentPartPr>
            <p14:xfrm>
              <a:off x="7803971" y="6431095"/>
              <a:ext cx="372600" cy="28764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9A1EF6DD-2B01-4314-B928-A957A03C19D5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7750331" y="6323455"/>
                <a:ext cx="48024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3E33A756-49FE-45F5-981D-06E3F2EF9A08}"/>
                  </a:ext>
                </a:extLst>
              </p14:cNvPr>
              <p14:cNvContentPartPr/>
              <p14:nvPr/>
            </p14:nvContentPartPr>
            <p14:xfrm>
              <a:off x="6501851" y="6417982"/>
              <a:ext cx="694800" cy="31464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3E33A756-49FE-45F5-981D-06E3F2EF9A08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6448211" y="6310342"/>
                <a:ext cx="80244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4399EB6C-1E4C-4FF4-BD5D-2EE942EC3CD5}"/>
                  </a:ext>
                </a:extLst>
              </p14:cNvPr>
              <p14:cNvContentPartPr/>
              <p14:nvPr/>
            </p14:nvContentPartPr>
            <p14:xfrm>
              <a:off x="153971" y="5043633"/>
              <a:ext cx="540720" cy="30168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4399EB6C-1E4C-4FF4-BD5D-2EE942EC3CD5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35971" y="5025993"/>
                <a:ext cx="57636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BF501153-6A5F-4B69-92C0-B22A6731A189}"/>
                  </a:ext>
                </a:extLst>
              </p14:cNvPr>
              <p14:cNvContentPartPr/>
              <p14:nvPr/>
            </p14:nvContentPartPr>
            <p14:xfrm>
              <a:off x="471491" y="5146953"/>
              <a:ext cx="24120" cy="612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BF501153-6A5F-4B69-92C0-B22A6731A189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453491" y="5129313"/>
                <a:ext cx="597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E1489CBF-AAA7-49FD-B4C0-21A82A7B30F2}"/>
                  </a:ext>
                </a:extLst>
              </p14:cNvPr>
              <p14:cNvContentPartPr/>
              <p14:nvPr/>
            </p14:nvContentPartPr>
            <p14:xfrm>
              <a:off x="301931" y="5117793"/>
              <a:ext cx="141120" cy="972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E1489CBF-AAA7-49FD-B4C0-21A82A7B30F2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284291" y="5100153"/>
                <a:ext cx="17676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6" name="Group 375">
            <a:extLst>
              <a:ext uri="{FF2B5EF4-FFF2-40B4-BE49-F238E27FC236}">
                <a16:creationId xmlns:a16="http://schemas.microsoft.com/office/drawing/2014/main" id="{DDCB7DD0-F6D7-431C-BCF4-C09ABBDC37E4}"/>
              </a:ext>
            </a:extLst>
          </p:cNvPr>
          <p:cNvGrpSpPr/>
          <p:nvPr/>
        </p:nvGrpSpPr>
        <p:grpSpPr>
          <a:xfrm>
            <a:off x="825011" y="4938513"/>
            <a:ext cx="2958480" cy="389520"/>
            <a:chOff x="825011" y="4938513"/>
            <a:chExt cx="295848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1F0EAC2-0D66-4966-BC3A-FF11702BA92F}"/>
                    </a:ext>
                  </a:extLst>
                </p14:cNvPr>
                <p14:cNvContentPartPr/>
                <p14:nvPr/>
              </p14:nvContentPartPr>
              <p14:xfrm>
                <a:off x="825011" y="5112033"/>
                <a:ext cx="1212120" cy="2048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1F0EAC2-0D66-4966-BC3A-FF11702BA92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07011" y="5094033"/>
                  <a:ext cx="1247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6B25EEB9-B377-4B00-ADDE-DD504F2715B4}"/>
                    </a:ext>
                  </a:extLst>
                </p14:cNvPr>
                <p14:cNvContentPartPr/>
                <p14:nvPr/>
              </p14:nvContentPartPr>
              <p14:xfrm>
                <a:off x="2262131" y="4966233"/>
                <a:ext cx="158040" cy="2703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6B25EEB9-B377-4B00-ADDE-DD504F2715B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244131" y="4948593"/>
                  <a:ext cx="1936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93379BD4-E398-4961-A01F-66B207235C65}"/>
                    </a:ext>
                  </a:extLst>
                </p14:cNvPr>
                <p14:cNvContentPartPr/>
                <p14:nvPr/>
              </p14:nvContentPartPr>
              <p14:xfrm>
                <a:off x="3005891" y="5002233"/>
                <a:ext cx="108000" cy="1702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93379BD4-E398-4961-A01F-66B207235C6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987891" y="4984593"/>
                  <a:ext cx="143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2E059CE-B0A3-4D7E-A62C-EA8ADA71E3ED}"/>
                    </a:ext>
                  </a:extLst>
                </p14:cNvPr>
                <p14:cNvContentPartPr/>
                <p14:nvPr/>
              </p14:nvContentPartPr>
              <p14:xfrm>
                <a:off x="3208931" y="4997193"/>
                <a:ext cx="115200" cy="1555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2E059CE-B0A3-4D7E-A62C-EA8ADA71E3E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190931" y="4979193"/>
                  <a:ext cx="150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3B2A3B7-3F03-4C00-8E1A-F71566CE0958}"/>
                    </a:ext>
                  </a:extLst>
                </p14:cNvPr>
                <p14:cNvContentPartPr/>
                <p14:nvPr/>
              </p14:nvContentPartPr>
              <p14:xfrm>
                <a:off x="3440051" y="4938513"/>
                <a:ext cx="139680" cy="3099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3B2A3B7-3F03-4C00-8E1A-F71566CE095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422411" y="4920873"/>
                  <a:ext cx="1753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FAD2D02C-CB4C-45BD-B7CC-3FC3AA0FC5AE}"/>
                    </a:ext>
                  </a:extLst>
                </p14:cNvPr>
                <p14:cNvContentPartPr/>
                <p14:nvPr/>
              </p14:nvContentPartPr>
              <p14:xfrm>
                <a:off x="3653531" y="5198073"/>
                <a:ext cx="129960" cy="1299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FAD2D02C-CB4C-45BD-B7CC-3FC3AA0FC5A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635891" y="5180433"/>
                  <a:ext cx="16560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0A323284-4695-4FD5-994B-173F53F32CDC}"/>
                  </a:ext>
                </a:extLst>
              </p14:cNvPr>
              <p14:cNvContentPartPr/>
              <p14:nvPr/>
            </p14:nvContentPartPr>
            <p14:xfrm>
              <a:off x="929771" y="5554473"/>
              <a:ext cx="491040" cy="54396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0A323284-4695-4FD5-994B-173F53F32CDC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11771" y="5536473"/>
                <a:ext cx="526680" cy="57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AA0EF6D1-3A91-4BB1-A133-5007C446FA79}"/>
              </a:ext>
            </a:extLst>
          </p:cNvPr>
          <p:cNvGrpSpPr/>
          <p:nvPr/>
        </p:nvGrpSpPr>
        <p:grpSpPr>
          <a:xfrm>
            <a:off x="6290891" y="1176229"/>
            <a:ext cx="519840" cy="241920"/>
            <a:chOff x="6290891" y="1176229"/>
            <a:chExt cx="51984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4D226D0-86D2-45BD-8EF7-ED0666142BFF}"/>
                    </a:ext>
                  </a:extLst>
                </p14:cNvPr>
                <p14:cNvContentPartPr/>
                <p14:nvPr/>
              </p14:nvContentPartPr>
              <p14:xfrm>
                <a:off x="6374051" y="1176229"/>
                <a:ext cx="54360" cy="1519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4D226D0-86D2-45BD-8EF7-ED0666142BF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356411" y="1158229"/>
                  <a:ext cx="90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7B0F49-0AFF-48C4-B777-A0828EED9A6E}"/>
                    </a:ext>
                  </a:extLst>
                </p14:cNvPr>
                <p14:cNvContentPartPr/>
                <p14:nvPr/>
              </p14:nvContentPartPr>
              <p14:xfrm>
                <a:off x="6290891" y="1214029"/>
                <a:ext cx="182160" cy="17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7B0F49-0AFF-48C4-B777-A0828EED9A6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272891" y="1196029"/>
                  <a:ext cx="217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2BE2320-9D15-4C4E-8E58-8B928EE7CC17}"/>
                    </a:ext>
                  </a:extLst>
                </p14:cNvPr>
                <p14:cNvContentPartPr/>
                <p14:nvPr/>
              </p14:nvContentPartPr>
              <p14:xfrm>
                <a:off x="6529931" y="1188109"/>
                <a:ext cx="26280" cy="146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2BE2320-9D15-4C4E-8E58-8B928EE7CC1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512291" y="1170109"/>
                  <a:ext cx="61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1EC092B-9D31-4D77-9A70-55E471AA4BA6}"/>
                    </a:ext>
                  </a:extLst>
                </p14:cNvPr>
                <p14:cNvContentPartPr/>
                <p14:nvPr/>
              </p14:nvContentPartPr>
              <p14:xfrm>
                <a:off x="6612731" y="1204669"/>
                <a:ext cx="7560" cy="135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1EC092B-9D31-4D77-9A70-55E471AA4BA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595091" y="1186669"/>
                  <a:ext cx="43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48916B7-09A4-4C14-B7C8-C8AF0447BEA3}"/>
                    </a:ext>
                  </a:extLst>
                </p14:cNvPr>
                <p14:cNvContentPartPr/>
                <p14:nvPr/>
              </p14:nvContentPartPr>
              <p14:xfrm>
                <a:off x="6541451" y="1275949"/>
                <a:ext cx="119160" cy="15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48916B7-09A4-4C14-B7C8-C8AF0447BEA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523811" y="1257949"/>
                  <a:ext cx="154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597C4CB-B3ED-4A74-89C9-08659A9BF0C9}"/>
                    </a:ext>
                  </a:extLst>
                </p14:cNvPr>
                <p14:cNvContentPartPr/>
                <p14:nvPr/>
              </p14:nvContentPartPr>
              <p14:xfrm>
                <a:off x="6679691" y="1282069"/>
                <a:ext cx="131040" cy="1360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597C4CB-B3ED-4A74-89C9-08659A9BF0C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662051" y="1264429"/>
                  <a:ext cx="166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4258170-78E6-4723-B1E8-8D849504410E}"/>
                    </a:ext>
                  </a:extLst>
                </p14:cNvPr>
                <p14:cNvContentPartPr/>
                <p14:nvPr/>
              </p14:nvContentPartPr>
              <p14:xfrm>
                <a:off x="6675731" y="1334989"/>
                <a:ext cx="109800" cy="439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4258170-78E6-4723-B1E8-8D849504410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657731" y="1317349"/>
                  <a:ext cx="14544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E5745D00-7627-42F8-BC43-FB82B17E83AC}"/>
              </a:ext>
            </a:extLst>
          </p:cNvPr>
          <p:cNvGrpSpPr/>
          <p:nvPr/>
        </p:nvGrpSpPr>
        <p:grpSpPr>
          <a:xfrm>
            <a:off x="5146811" y="4348909"/>
            <a:ext cx="425880" cy="210240"/>
            <a:chOff x="5146811" y="4348909"/>
            <a:chExt cx="42588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62FB056-CBF7-479A-91B9-BB46AAA64D5E}"/>
                    </a:ext>
                  </a:extLst>
                </p14:cNvPr>
                <p14:cNvContentPartPr/>
                <p14:nvPr/>
              </p14:nvContentPartPr>
              <p14:xfrm>
                <a:off x="5201531" y="4351429"/>
                <a:ext cx="22680" cy="1198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62FB056-CBF7-479A-91B9-BB46AAA64D5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183531" y="4333429"/>
                  <a:ext cx="58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BB7A387-EEBE-44ED-B994-7614F459AF09}"/>
                    </a:ext>
                  </a:extLst>
                </p14:cNvPr>
                <p14:cNvContentPartPr/>
                <p14:nvPr/>
              </p14:nvContentPartPr>
              <p14:xfrm>
                <a:off x="5146811" y="4354309"/>
                <a:ext cx="132120" cy="36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BB7A387-EEBE-44ED-B994-7614F459AF0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128811" y="4336309"/>
                  <a:ext cx="167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293C31C-3B8D-4DD6-B38F-00210410B3E9}"/>
                    </a:ext>
                  </a:extLst>
                </p14:cNvPr>
                <p14:cNvContentPartPr/>
                <p14:nvPr/>
              </p14:nvContentPartPr>
              <p14:xfrm>
                <a:off x="5321051" y="4348909"/>
                <a:ext cx="19800" cy="133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293C31C-3B8D-4DD6-B38F-00210410B3E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303051" y="4331269"/>
                  <a:ext cx="55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46D5ACA-F4EE-43CF-8C5A-484B77E8F568}"/>
                    </a:ext>
                  </a:extLst>
                </p14:cNvPr>
                <p14:cNvContentPartPr/>
                <p14:nvPr/>
              </p14:nvContentPartPr>
              <p14:xfrm>
                <a:off x="5381171" y="4348909"/>
                <a:ext cx="18000" cy="164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46D5ACA-F4EE-43CF-8C5A-484B77E8F56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363171" y="4331269"/>
                  <a:ext cx="53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E22D5DF-CD05-4653-8613-CDD1B7C1ADD3}"/>
                    </a:ext>
                  </a:extLst>
                </p14:cNvPr>
                <p14:cNvContentPartPr/>
                <p14:nvPr/>
              </p14:nvContentPartPr>
              <p14:xfrm>
                <a:off x="5321411" y="4397869"/>
                <a:ext cx="126720" cy="198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E22D5DF-CD05-4653-8613-CDD1B7C1ADD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303411" y="4379869"/>
                  <a:ext cx="162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8AD8874-9BFE-48E8-A20E-05B05277DE08}"/>
                    </a:ext>
                  </a:extLst>
                </p14:cNvPr>
                <p14:cNvContentPartPr/>
                <p14:nvPr/>
              </p14:nvContentPartPr>
              <p14:xfrm>
                <a:off x="5474411" y="4420189"/>
                <a:ext cx="98280" cy="1389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8AD8874-9BFE-48E8-A20E-05B05277DE0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456771" y="4402549"/>
                  <a:ext cx="133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94A3259-463B-4520-9BF7-F15B5AD1C8FE}"/>
                    </a:ext>
                  </a:extLst>
                </p14:cNvPr>
                <p14:cNvContentPartPr/>
                <p14:nvPr/>
              </p14:nvContentPartPr>
              <p14:xfrm>
                <a:off x="5475131" y="4514149"/>
                <a:ext cx="82080" cy="154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94A3259-463B-4520-9BF7-F15B5AD1C8F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457131" y="4496149"/>
                  <a:ext cx="11772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B6FB02D5-8A38-4AB9-A932-42703CB784D2}"/>
                  </a:ext>
                </a:extLst>
              </p14:cNvPr>
              <p14:cNvContentPartPr/>
              <p14:nvPr/>
            </p14:nvContentPartPr>
            <p14:xfrm>
              <a:off x="4990931" y="4075309"/>
              <a:ext cx="511200" cy="45900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B6FB02D5-8A38-4AB9-A932-42703CB784D2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937291" y="3967669"/>
                <a:ext cx="618840" cy="67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2E3CD37C-21F1-4C2A-A5E9-81B54ABB0C8D}"/>
              </a:ext>
            </a:extLst>
          </p:cNvPr>
          <p:cNvGrpSpPr/>
          <p:nvPr/>
        </p:nvGrpSpPr>
        <p:grpSpPr>
          <a:xfrm>
            <a:off x="2510531" y="5263669"/>
            <a:ext cx="483480" cy="224280"/>
            <a:chOff x="2510531" y="5263669"/>
            <a:chExt cx="48348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D6FA49A-5A72-4E97-AD95-1CA338F30F37}"/>
                    </a:ext>
                  </a:extLst>
                </p14:cNvPr>
                <p14:cNvContentPartPr/>
                <p14:nvPr/>
              </p14:nvContentPartPr>
              <p14:xfrm>
                <a:off x="2551211" y="5271229"/>
                <a:ext cx="16200" cy="1573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D6FA49A-5A72-4E97-AD95-1CA338F30F3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533571" y="5253229"/>
                  <a:ext cx="51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EE78C8F-0EB5-405B-B507-5DD7A71B24D2}"/>
                    </a:ext>
                  </a:extLst>
                </p14:cNvPr>
                <p14:cNvContentPartPr/>
                <p14:nvPr/>
              </p14:nvContentPartPr>
              <p14:xfrm>
                <a:off x="2510531" y="5271949"/>
                <a:ext cx="108720" cy="122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EE78C8F-0EB5-405B-B507-5DD7A71B24D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492531" y="5254309"/>
                  <a:ext cx="144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E9F1F3D-F262-4C29-BF63-EA1B34C02AAD}"/>
                    </a:ext>
                  </a:extLst>
                </p14:cNvPr>
                <p14:cNvContentPartPr/>
                <p14:nvPr/>
              </p14:nvContentPartPr>
              <p14:xfrm>
                <a:off x="2649851" y="5279149"/>
                <a:ext cx="43560" cy="1580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E9F1F3D-F262-4C29-BF63-EA1B34C02AA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632211" y="5261509"/>
                  <a:ext cx="79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6BE3C16-1603-42B2-A988-771E4072C76F}"/>
                    </a:ext>
                  </a:extLst>
                </p14:cNvPr>
                <p14:cNvContentPartPr/>
                <p14:nvPr/>
              </p14:nvContentPartPr>
              <p14:xfrm>
                <a:off x="2769011" y="5263669"/>
                <a:ext cx="9360" cy="222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6BE3C16-1603-42B2-A988-771E4072C76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751011" y="5245669"/>
                  <a:ext cx="450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384689F-31F3-486D-B291-30E1A7C1CD3A}"/>
                    </a:ext>
                  </a:extLst>
                </p14:cNvPr>
                <p14:cNvContentPartPr/>
                <p14:nvPr/>
              </p14:nvContentPartPr>
              <p14:xfrm>
                <a:off x="2688371" y="5355109"/>
                <a:ext cx="123480" cy="14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384689F-31F3-486D-B291-30E1A7C1CD3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670731" y="5337469"/>
                  <a:ext cx="159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6502D12-890A-4DF5-849A-8A058DE2EEE3}"/>
                    </a:ext>
                  </a:extLst>
                </p14:cNvPr>
                <p14:cNvContentPartPr/>
                <p14:nvPr/>
              </p14:nvContentPartPr>
              <p14:xfrm>
                <a:off x="2840291" y="5339989"/>
                <a:ext cx="153720" cy="147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6502D12-890A-4DF5-849A-8A058DE2EEE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822291" y="5321989"/>
                  <a:ext cx="189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92F0622-1ECD-472D-BAE1-9FEE94D2D58F}"/>
                    </a:ext>
                  </a:extLst>
                </p14:cNvPr>
                <p14:cNvContentPartPr/>
                <p14:nvPr/>
              </p14:nvContentPartPr>
              <p14:xfrm>
                <a:off x="2854331" y="5390029"/>
                <a:ext cx="133560" cy="14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92F0622-1ECD-472D-BAE1-9FEE94D2D58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836331" y="5372389"/>
                  <a:ext cx="1692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02F72EF-7493-40DA-A5CB-310CE2C5B4A1}"/>
              </a:ext>
            </a:extLst>
          </p:cNvPr>
          <p:cNvGrpSpPr/>
          <p:nvPr/>
        </p:nvGrpSpPr>
        <p:grpSpPr>
          <a:xfrm>
            <a:off x="693611" y="6517549"/>
            <a:ext cx="515520" cy="275040"/>
            <a:chOff x="693611" y="6517549"/>
            <a:chExt cx="51552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91E2742-BFF0-4AEB-A589-8D75CAF882D2}"/>
                    </a:ext>
                  </a:extLst>
                </p14:cNvPr>
                <p14:cNvContentPartPr/>
                <p14:nvPr/>
              </p14:nvContentPartPr>
              <p14:xfrm>
                <a:off x="745451" y="6539869"/>
                <a:ext cx="16200" cy="1738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91E2742-BFF0-4AEB-A589-8D75CAF882D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27811" y="6521869"/>
                  <a:ext cx="51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C6E6F61-9CE5-4087-BE67-E20BF999E069}"/>
                    </a:ext>
                  </a:extLst>
                </p14:cNvPr>
                <p14:cNvContentPartPr/>
                <p14:nvPr/>
              </p14:nvContentPartPr>
              <p14:xfrm>
                <a:off x="693611" y="6517549"/>
                <a:ext cx="158760" cy="273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C6E6F61-9CE5-4087-BE67-E20BF999E06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75611" y="6499909"/>
                  <a:ext cx="194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623C072-460D-4ACC-B87F-4965653FD381}"/>
                    </a:ext>
                  </a:extLst>
                </p14:cNvPr>
                <p14:cNvContentPartPr/>
                <p14:nvPr/>
              </p14:nvContentPartPr>
              <p14:xfrm>
                <a:off x="888011" y="6531589"/>
                <a:ext cx="17640" cy="1922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623C072-460D-4ACC-B87F-4965653FD38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70371" y="6513949"/>
                  <a:ext cx="53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8D860AE-FFCB-4A39-ADE0-94A6365806DE}"/>
                    </a:ext>
                  </a:extLst>
                </p14:cNvPr>
                <p14:cNvContentPartPr/>
                <p14:nvPr/>
              </p14:nvContentPartPr>
              <p14:xfrm>
                <a:off x="958571" y="6518629"/>
                <a:ext cx="24840" cy="2300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8D860AE-FFCB-4A39-ADE0-94A6365806D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40931" y="6500989"/>
                  <a:ext cx="604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FE49659-6CDF-4A55-86E5-C4A31B583E5F}"/>
                    </a:ext>
                  </a:extLst>
                </p14:cNvPr>
                <p14:cNvContentPartPr/>
                <p14:nvPr/>
              </p14:nvContentPartPr>
              <p14:xfrm>
                <a:off x="898091" y="6643549"/>
                <a:ext cx="79200" cy="64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FE49659-6CDF-4A55-86E5-C4A31B583E5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80091" y="6625549"/>
                  <a:ext cx="114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35203B6-C733-480B-93CD-DAAA359B481A}"/>
                    </a:ext>
                  </a:extLst>
                </p14:cNvPr>
                <p14:cNvContentPartPr/>
                <p14:nvPr/>
              </p14:nvContentPartPr>
              <p14:xfrm>
                <a:off x="1015451" y="6681349"/>
                <a:ext cx="144720" cy="1112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35203B6-C733-480B-93CD-DAAA359B481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97811" y="6663709"/>
                  <a:ext cx="180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8B17138-3898-4FB3-B985-2B5BD1926BB1}"/>
                    </a:ext>
                  </a:extLst>
                </p14:cNvPr>
                <p14:cNvContentPartPr/>
                <p14:nvPr/>
              </p14:nvContentPartPr>
              <p14:xfrm>
                <a:off x="1032011" y="6670549"/>
                <a:ext cx="177120" cy="536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8B17138-3898-4FB3-B985-2B5BD1926BB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14371" y="6652549"/>
                  <a:ext cx="21276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0662CEC-7A8D-4C60-BFBC-D9F5B8C49116}"/>
                  </a:ext>
                </a:extLst>
              </p14:cNvPr>
              <p14:cNvContentPartPr/>
              <p14:nvPr/>
            </p14:nvContentPartPr>
            <p14:xfrm>
              <a:off x="445931" y="6228829"/>
              <a:ext cx="696960" cy="5425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0662CEC-7A8D-4C60-BFBC-D9F5B8C49116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392291" y="6121189"/>
                <a:ext cx="804600" cy="7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EB06432-E541-48FE-BD64-3A3EBC713ACD}"/>
                  </a:ext>
                </a:extLst>
              </p14:cNvPr>
              <p14:cNvContentPartPr/>
              <p14:nvPr/>
            </p14:nvContentPartPr>
            <p14:xfrm>
              <a:off x="456731" y="6556789"/>
              <a:ext cx="573840" cy="1634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EB06432-E541-48FE-BD64-3A3EBC713ACD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403091" y="6448789"/>
                <a:ext cx="6814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965BCBE-ECEC-4033-A205-3B046F23E93A}"/>
                  </a:ext>
                </a:extLst>
              </p14:cNvPr>
              <p14:cNvContentPartPr/>
              <p14:nvPr/>
            </p14:nvContentPartPr>
            <p14:xfrm>
              <a:off x="5003531" y="4411909"/>
              <a:ext cx="500760" cy="14328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965BCBE-ECEC-4033-A205-3B046F23E93A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4949891" y="4304269"/>
                <a:ext cx="6084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A1DCAAEA-59CF-437F-8796-B2E4E4995544}"/>
                  </a:ext>
                </a:extLst>
              </p14:cNvPr>
              <p14:cNvContentPartPr/>
              <p14:nvPr/>
            </p14:nvContentPartPr>
            <p14:xfrm>
              <a:off x="5033771" y="4049389"/>
              <a:ext cx="453240" cy="417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A1DCAAEA-59CF-437F-8796-B2E4E4995544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4980131" y="3941389"/>
                <a:ext cx="560880" cy="25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D35FF23-0BF2-4583-B84C-9C243EBDB074}"/>
              </a:ext>
            </a:extLst>
          </p:cNvPr>
          <p:cNvGrpSpPr/>
          <p:nvPr/>
        </p:nvGrpSpPr>
        <p:grpSpPr>
          <a:xfrm>
            <a:off x="10856411" y="2103949"/>
            <a:ext cx="583200" cy="232200"/>
            <a:chOff x="10856411" y="2103949"/>
            <a:chExt cx="58320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8B7AEE4-647C-4041-8A28-FB6E5A28F742}"/>
                    </a:ext>
                  </a:extLst>
                </p14:cNvPr>
                <p14:cNvContentPartPr/>
                <p14:nvPr/>
              </p14:nvContentPartPr>
              <p14:xfrm>
                <a:off x="10929491" y="2126629"/>
                <a:ext cx="7920" cy="136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8B7AEE4-647C-4041-8A28-FB6E5A28F74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911491" y="2108989"/>
                  <a:ext cx="43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11AD81E-A203-40EC-921F-9120722C5BDF}"/>
                    </a:ext>
                  </a:extLst>
                </p14:cNvPr>
                <p14:cNvContentPartPr/>
                <p14:nvPr/>
              </p14:nvContentPartPr>
              <p14:xfrm>
                <a:off x="10856411" y="2105389"/>
                <a:ext cx="178920" cy="45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11AD81E-A203-40EC-921F-9120722C5BD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838771" y="2087749"/>
                  <a:ext cx="214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4117712-E6B5-474C-A7CF-ABB6D3BDABEF}"/>
                    </a:ext>
                  </a:extLst>
                </p14:cNvPr>
                <p14:cNvContentPartPr/>
                <p14:nvPr/>
              </p14:nvContentPartPr>
              <p14:xfrm>
                <a:off x="11076011" y="2108629"/>
                <a:ext cx="14400" cy="136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4117712-E6B5-474C-A7CF-ABB6D3BDABE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058011" y="2090989"/>
                  <a:ext cx="50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1DA0CB1-7D2B-423A-BB37-C50315E8FB69}"/>
                    </a:ext>
                  </a:extLst>
                </p14:cNvPr>
                <p14:cNvContentPartPr/>
                <p14:nvPr/>
              </p14:nvContentPartPr>
              <p14:xfrm>
                <a:off x="11168891" y="2103949"/>
                <a:ext cx="16200" cy="140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1DA0CB1-7D2B-423A-BB37-C50315E8FB6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151251" y="2086309"/>
                  <a:ext cx="51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4598C44-3CB5-426B-914C-CA4F3D3F815F}"/>
                    </a:ext>
                  </a:extLst>
                </p14:cNvPr>
                <p14:cNvContentPartPr/>
                <p14:nvPr/>
              </p14:nvContentPartPr>
              <p14:xfrm>
                <a:off x="11069171" y="2200789"/>
                <a:ext cx="138600" cy="13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4598C44-3CB5-426B-914C-CA4F3D3F815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051171" y="2183149"/>
                  <a:ext cx="174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3FFD770-C101-4DE1-ABA7-879D851FD934}"/>
                    </a:ext>
                  </a:extLst>
                </p14:cNvPr>
                <p14:cNvContentPartPr/>
                <p14:nvPr/>
              </p14:nvContentPartPr>
              <p14:xfrm>
                <a:off x="11270051" y="2186029"/>
                <a:ext cx="120600" cy="150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3FFD770-C101-4DE1-ABA7-879D851FD93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252411" y="2168389"/>
                  <a:ext cx="156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1DF38DFC-9766-4FA1-8338-A83127C2FB50}"/>
                    </a:ext>
                  </a:extLst>
                </p14:cNvPr>
                <p14:cNvContentPartPr/>
                <p14:nvPr/>
              </p14:nvContentPartPr>
              <p14:xfrm>
                <a:off x="11258891" y="2241829"/>
                <a:ext cx="180720" cy="201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1DF38DFC-9766-4FA1-8338-A83127C2FB5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241251" y="2223829"/>
                  <a:ext cx="216360" cy="5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9055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5D6A60-66A8-41C6-90FD-74D1488D1EFB}"/>
                  </a:ext>
                </a:extLst>
              </p14:cNvPr>
              <p14:cNvContentPartPr/>
              <p14:nvPr/>
            </p14:nvContentPartPr>
            <p14:xfrm>
              <a:off x="1176011" y="983728"/>
              <a:ext cx="181080" cy="266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5D6A60-66A8-41C6-90FD-74D1488D1E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8011" y="965728"/>
                <a:ext cx="216720" cy="3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59872FE-723F-40B6-AB6E-DC26DF112B7A}"/>
              </a:ext>
            </a:extLst>
          </p:cNvPr>
          <p:cNvGrpSpPr/>
          <p:nvPr/>
        </p:nvGrpSpPr>
        <p:grpSpPr>
          <a:xfrm>
            <a:off x="1452491" y="948088"/>
            <a:ext cx="608400" cy="369000"/>
            <a:chOff x="1452491" y="948088"/>
            <a:chExt cx="60840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CE82CD6-A1A6-4E1A-9FC7-6AF567E79390}"/>
                    </a:ext>
                  </a:extLst>
                </p14:cNvPr>
                <p14:cNvContentPartPr/>
                <p14:nvPr/>
              </p14:nvContentPartPr>
              <p14:xfrm>
                <a:off x="1452491" y="948088"/>
                <a:ext cx="235800" cy="369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CE82CD6-A1A6-4E1A-9FC7-6AF567E793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34491" y="930088"/>
                  <a:ext cx="2714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2252-FA3B-4AE7-8FCF-384AB72EF6F2}"/>
                    </a:ext>
                  </a:extLst>
                </p14:cNvPr>
                <p14:cNvContentPartPr/>
                <p14:nvPr/>
              </p14:nvContentPartPr>
              <p14:xfrm>
                <a:off x="1880531" y="1114048"/>
                <a:ext cx="180360" cy="13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2252-FA3B-4AE7-8FCF-384AB72EF6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62567" y="1096048"/>
                  <a:ext cx="215929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6E1EB00-B6F8-46E2-B020-1A9F66C69C8B}"/>
                    </a:ext>
                  </a:extLst>
                </p14:cNvPr>
                <p14:cNvContentPartPr/>
                <p14:nvPr/>
              </p14:nvContentPartPr>
              <p14:xfrm>
                <a:off x="1861451" y="1183168"/>
                <a:ext cx="169560" cy="7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6E1EB00-B6F8-46E2-B020-1A9F66C69C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43451" y="1165168"/>
                  <a:ext cx="2052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75ADD6-413A-4704-8EDC-72EFFE4635A4}"/>
              </a:ext>
            </a:extLst>
          </p:cNvPr>
          <p:cNvGrpSpPr/>
          <p:nvPr/>
        </p:nvGrpSpPr>
        <p:grpSpPr>
          <a:xfrm>
            <a:off x="2519891" y="709408"/>
            <a:ext cx="531720" cy="441720"/>
            <a:chOff x="2519891" y="709408"/>
            <a:chExt cx="53172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33D36A7-0858-4D46-8B3F-AB71D8C85CD7}"/>
                    </a:ext>
                  </a:extLst>
                </p14:cNvPr>
                <p14:cNvContentPartPr/>
                <p14:nvPr/>
              </p14:nvContentPartPr>
              <p14:xfrm>
                <a:off x="2519891" y="790048"/>
                <a:ext cx="181440" cy="258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33D36A7-0858-4D46-8B3F-AB71D8C85C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01891" y="772048"/>
                  <a:ext cx="2170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48D0233-7316-4EAE-A6C2-009F1E779117}"/>
                    </a:ext>
                  </a:extLst>
                </p14:cNvPr>
                <p14:cNvContentPartPr/>
                <p14:nvPr/>
              </p14:nvContentPartPr>
              <p14:xfrm>
                <a:off x="2520611" y="809848"/>
                <a:ext cx="209880" cy="2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48D0233-7316-4EAE-A6C2-009F1E7791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02611" y="792079"/>
                  <a:ext cx="245520" cy="62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9B8B8F-F79F-4B5C-9008-94C22B89E5E5}"/>
                    </a:ext>
                  </a:extLst>
                </p14:cNvPr>
                <p14:cNvContentPartPr/>
                <p14:nvPr/>
              </p14:nvContentPartPr>
              <p14:xfrm>
                <a:off x="2793131" y="1064728"/>
                <a:ext cx="55440" cy="79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9B8B8F-F79F-4B5C-9008-94C22B89E5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75131" y="1046728"/>
                  <a:ext cx="91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D9FB259-8629-4A64-AD83-305C406F9DD4}"/>
                    </a:ext>
                  </a:extLst>
                </p14:cNvPr>
                <p14:cNvContentPartPr/>
                <p14:nvPr/>
              </p14:nvContentPartPr>
              <p14:xfrm>
                <a:off x="2969531" y="967168"/>
                <a:ext cx="82080" cy="183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D9FB259-8629-4A64-AD83-305C406F9D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51452" y="949133"/>
                  <a:ext cx="117877" cy="2196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7EA6E42-2448-4DEA-A5A9-BDB6EBE82DBC}"/>
                    </a:ext>
                  </a:extLst>
                </p14:cNvPr>
                <p14:cNvContentPartPr/>
                <p14:nvPr/>
              </p14:nvContentPartPr>
              <p14:xfrm>
                <a:off x="2891771" y="1112968"/>
                <a:ext cx="151920" cy="16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7EA6E42-2448-4DEA-A5A9-BDB6EBE82D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73771" y="1094968"/>
                  <a:ext cx="187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62AB58C-9F7C-4C22-839A-EA6821DB036E}"/>
                    </a:ext>
                  </a:extLst>
                </p14:cNvPr>
                <p14:cNvContentPartPr/>
                <p14:nvPr/>
              </p14:nvContentPartPr>
              <p14:xfrm>
                <a:off x="2852171" y="709408"/>
                <a:ext cx="124560" cy="9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62AB58C-9F7C-4C22-839A-EA6821DB03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34171" y="691342"/>
                  <a:ext cx="160200" cy="1336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2B494F-55CE-4087-B71C-D65BB50D137F}"/>
              </a:ext>
            </a:extLst>
          </p:cNvPr>
          <p:cNvGrpSpPr/>
          <p:nvPr/>
        </p:nvGrpSpPr>
        <p:grpSpPr>
          <a:xfrm>
            <a:off x="2411531" y="1283608"/>
            <a:ext cx="794880" cy="364680"/>
            <a:chOff x="2411531" y="1283608"/>
            <a:chExt cx="79488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12C8B30-C1BA-4FC9-80EB-9C304BA140C9}"/>
                    </a:ext>
                  </a:extLst>
                </p14:cNvPr>
                <p14:cNvContentPartPr/>
                <p14:nvPr/>
              </p14:nvContentPartPr>
              <p14:xfrm>
                <a:off x="2411531" y="1283608"/>
                <a:ext cx="794880" cy="37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12C8B30-C1BA-4FC9-80EB-9C304BA140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93523" y="1265608"/>
                  <a:ext cx="830536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1A2B66-EEA1-44F1-A794-278F23D49D5E}"/>
                    </a:ext>
                  </a:extLst>
                </p14:cNvPr>
                <p14:cNvContentPartPr/>
                <p14:nvPr/>
              </p14:nvContentPartPr>
              <p14:xfrm>
                <a:off x="2733731" y="1400248"/>
                <a:ext cx="22320" cy="248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1A2B66-EEA1-44F1-A794-278F23D49D5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15436" y="1382248"/>
                  <a:ext cx="58544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C04BDDB-3E47-45DE-A6BE-358B247F33C8}"/>
                    </a:ext>
                  </a:extLst>
                </p14:cNvPr>
                <p14:cNvContentPartPr/>
                <p14:nvPr/>
              </p14:nvContentPartPr>
              <p14:xfrm>
                <a:off x="2600171" y="1401328"/>
                <a:ext cx="244440" cy="191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C04BDDB-3E47-45DE-A6BE-358B247F33C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82197" y="1383328"/>
                  <a:ext cx="280028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21CCA0-53C9-461B-A889-F9C587BBF7E4}"/>
              </a:ext>
            </a:extLst>
          </p:cNvPr>
          <p:cNvGrpSpPr/>
          <p:nvPr/>
        </p:nvGrpSpPr>
        <p:grpSpPr>
          <a:xfrm>
            <a:off x="3420611" y="842248"/>
            <a:ext cx="535680" cy="828000"/>
            <a:chOff x="3420611" y="842248"/>
            <a:chExt cx="535680" cy="82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F30116B-C5F8-4795-ABAB-3D9B9BE2CDF1}"/>
                    </a:ext>
                  </a:extLst>
                </p14:cNvPr>
                <p14:cNvContentPartPr/>
                <p14:nvPr/>
              </p14:nvContentPartPr>
              <p14:xfrm>
                <a:off x="3600251" y="842248"/>
                <a:ext cx="186480" cy="297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F30116B-C5F8-4795-ABAB-3D9B9BE2CDF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82251" y="824248"/>
                  <a:ext cx="2221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A7A505D-5410-4CBB-96DF-3806B75A9892}"/>
                    </a:ext>
                  </a:extLst>
                </p14:cNvPr>
                <p14:cNvContentPartPr/>
                <p14:nvPr/>
              </p14:nvContentPartPr>
              <p14:xfrm>
                <a:off x="3420611" y="1174528"/>
                <a:ext cx="535680" cy="5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A7A505D-5410-4CBB-96DF-3806B75A98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02599" y="1156528"/>
                  <a:ext cx="571344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92B4715-2775-44F4-961D-B68156074E81}"/>
                    </a:ext>
                  </a:extLst>
                </p14:cNvPr>
                <p14:cNvContentPartPr/>
                <p14:nvPr/>
              </p14:nvContentPartPr>
              <p14:xfrm>
                <a:off x="3559211" y="1309168"/>
                <a:ext cx="240120" cy="282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92B4715-2775-44F4-961D-B68156074E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41238" y="1291168"/>
                  <a:ext cx="275707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943A3C6-26B1-49EF-9667-B9D72EE0C74D}"/>
                    </a:ext>
                  </a:extLst>
                </p14:cNvPr>
                <p14:cNvContentPartPr/>
                <p14:nvPr/>
              </p14:nvContentPartPr>
              <p14:xfrm>
                <a:off x="3554891" y="1343368"/>
                <a:ext cx="259200" cy="35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943A3C6-26B1-49EF-9667-B9D72EE0C74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36891" y="1325368"/>
                  <a:ext cx="294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96C0557-561A-41AF-862C-AC328B04E421}"/>
                    </a:ext>
                  </a:extLst>
                </p14:cNvPr>
                <p14:cNvContentPartPr/>
                <p14:nvPr/>
              </p14:nvContentPartPr>
              <p14:xfrm>
                <a:off x="3901571" y="1571248"/>
                <a:ext cx="16920" cy="99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96C0557-561A-41AF-862C-AC328B04E42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83946" y="1553248"/>
                  <a:ext cx="51818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822913-3F01-49DD-8A00-FA6C29403D72}"/>
              </a:ext>
            </a:extLst>
          </p:cNvPr>
          <p:cNvGrpSpPr/>
          <p:nvPr/>
        </p:nvGrpSpPr>
        <p:grpSpPr>
          <a:xfrm>
            <a:off x="4306931" y="805528"/>
            <a:ext cx="894600" cy="1018080"/>
            <a:chOff x="4306931" y="805528"/>
            <a:chExt cx="894600" cy="101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06D9A06-B128-4621-9E0E-D4455C87F8F3}"/>
                    </a:ext>
                  </a:extLst>
                </p14:cNvPr>
                <p14:cNvContentPartPr/>
                <p14:nvPr/>
              </p14:nvContentPartPr>
              <p14:xfrm>
                <a:off x="4306931" y="805528"/>
                <a:ext cx="184320" cy="832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06D9A06-B128-4621-9E0E-D4455C87F8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88931" y="787528"/>
                  <a:ext cx="219960" cy="86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2636E09-C899-4C24-B033-B60C5F65B219}"/>
                    </a:ext>
                  </a:extLst>
                </p14:cNvPr>
                <p14:cNvContentPartPr/>
                <p14:nvPr/>
              </p14:nvContentPartPr>
              <p14:xfrm>
                <a:off x="4612931" y="900568"/>
                <a:ext cx="192960" cy="246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2636E09-C899-4C24-B033-B60C5F65B2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94897" y="882568"/>
                  <a:ext cx="228667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9B35C79-BFDA-436B-837D-F7B90DF5EBB2}"/>
                    </a:ext>
                  </a:extLst>
                </p14:cNvPr>
                <p14:cNvContentPartPr/>
                <p14:nvPr/>
              </p14:nvContentPartPr>
              <p14:xfrm>
                <a:off x="4612571" y="904168"/>
                <a:ext cx="217440" cy="26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9B35C79-BFDA-436B-837D-F7B90DF5EBB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94571" y="886168"/>
                  <a:ext cx="253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D391825-0CC8-4A06-AD15-3FF76EE1A6F7}"/>
                    </a:ext>
                  </a:extLst>
                </p14:cNvPr>
                <p14:cNvContentPartPr/>
                <p14:nvPr/>
              </p14:nvContentPartPr>
              <p14:xfrm>
                <a:off x="4848011" y="976888"/>
                <a:ext cx="122400" cy="216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D391825-0CC8-4A06-AD15-3FF76EE1A6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30011" y="958888"/>
                  <a:ext cx="1580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CC05764-FA70-4813-A0BC-A6048593D24F}"/>
                    </a:ext>
                  </a:extLst>
                </p14:cNvPr>
                <p14:cNvContentPartPr/>
                <p14:nvPr/>
              </p14:nvContentPartPr>
              <p14:xfrm>
                <a:off x="4947011" y="811288"/>
                <a:ext cx="79920" cy="111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CC05764-FA70-4813-A0BC-A6048593D24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29011" y="793288"/>
                  <a:ext cx="115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04C0A06-415C-41C2-97AD-A5582BC5E211}"/>
                    </a:ext>
                  </a:extLst>
                </p14:cNvPr>
                <p14:cNvContentPartPr/>
                <p14:nvPr/>
              </p14:nvContentPartPr>
              <p14:xfrm>
                <a:off x="4523291" y="1276768"/>
                <a:ext cx="499320" cy="88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04C0A06-415C-41C2-97AD-A5582BC5E21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05291" y="1258768"/>
                  <a:ext cx="534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19BF150-3E09-4E39-8AB2-D752ADBA5184}"/>
                    </a:ext>
                  </a:extLst>
                </p14:cNvPr>
                <p14:cNvContentPartPr/>
                <p14:nvPr/>
              </p14:nvContentPartPr>
              <p14:xfrm>
                <a:off x="4676291" y="1424008"/>
                <a:ext cx="158040" cy="252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19BF150-3E09-4E39-8AB2-D752ADBA51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58291" y="1406008"/>
                  <a:ext cx="1936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DDA0719-25D6-4187-8F44-58D7C3092527}"/>
                    </a:ext>
                  </a:extLst>
                </p14:cNvPr>
                <p14:cNvContentPartPr/>
                <p14:nvPr/>
              </p14:nvContentPartPr>
              <p14:xfrm>
                <a:off x="4698251" y="1437328"/>
                <a:ext cx="248400" cy="54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DDA0719-25D6-4187-8F44-58D7C30925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80251" y="1419328"/>
                  <a:ext cx="284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08A703F-25C8-4008-85BC-C968BC67ACB3}"/>
                    </a:ext>
                  </a:extLst>
                </p14:cNvPr>
                <p14:cNvContentPartPr/>
                <p14:nvPr/>
              </p14:nvContentPartPr>
              <p14:xfrm>
                <a:off x="4975811" y="1679608"/>
                <a:ext cx="11880" cy="144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08A703F-25C8-4008-85BC-C968BC67ACB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57248" y="1661608"/>
                  <a:ext cx="48634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70DACA0-B6FD-4D09-BD77-F6A2AFEC8BC3}"/>
                    </a:ext>
                  </a:extLst>
                </p14:cNvPr>
                <p14:cNvContentPartPr/>
                <p14:nvPr/>
              </p14:nvContentPartPr>
              <p14:xfrm>
                <a:off x="5056091" y="1403128"/>
                <a:ext cx="145440" cy="100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70DACA0-B6FD-4D09-BD77-F6A2AFEC8B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38091" y="1385063"/>
                  <a:ext cx="181080" cy="1358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0E1B645-54A0-4A9D-8ADC-588AFEC0C8D5}"/>
              </a:ext>
            </a:extLst>
          </p:cNvPr>
          <p:cNvGrpSpPr/>
          <p:nvPr/>
        </p:nvGrpSpPr>
        <p:grpSpPr>
          <a:xfrm>
            <a:off x="5463971" y="829288"/>
            <a:ext cx="1168920" cy="901440"/>
            <a:chOff x="5463971" y="829288"/>
            <a:chExt cx="1168920" cy="90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76A48D-D05D-44D4-90BF-83A8021E56EA}"/>
                    </a:ext>
                  </a:extLst>
                </p14:cNvPr>
                <p14:cNvContentPartPr/>
                <p14:nvPr/>
              </p14:nvContentPartPr>
              <p14:xfrm>
                <a:off x="5463971" y="1265248"/>
                <a:ext cx="112680" cy="20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76A48D-D05D-44D4-90BF-83A8021E56E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46028" y="1247248"/>
                  <a:ext cx="148206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BA8CE90-5334-48FD-9B80-AF31B40943B9}"/>
                    </a:ext>
                  </a:extLst>
                </p14:cNvPr>
                <p14:cNvContentPartPr/>
                <p14:nvPr/>
              </p14:nvContentPartPr>
              <p14:xfrm>
                <a:off x="5657651" y="1161568"/>
                <a:ext cx="20520" cy="239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BA8CE90-5334-48FD-9B80-AF31B40943B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39651" y="1143568"/>
                  <a:ext cx="561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D96EC49-040F-45A0-A79A-64355E956331}"/>
                    </a:ext>
                  </a:extLst>
                </p14:cNvPr>
                <p14:cNvContentPartPr/>
                <p14:nvPr/>
              </p14:nvContentPartPr>
              <p14:xfrm>
                <a:off x="5773571" y="918208"/>
                <a:ext cx="193320" cy="812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D96EC49-040F-45A0-A79A-64355E9563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55571" y="900208"/>
                  <a:ext cx="228960" cy="84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39801E6-C048-475E-8FE9-BF69B9DBC769}"/>
                    </a:ext>
                  </a:extLst>
                </p14:cNvPr>
                <p14:cNvContentPartPr/>
                <p14:nvPr/>
              </p14:nvContentPartPr>
              <p14:xfrm>
                <a:off x="6048611" y="913168"/>
                <a:ext cx="175320" cy="1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39801E6-C048-475E-8FE9-BF69B9DBC76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30648" y="895697"/>
                  <a:ext cx="210887" cy="46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CEE8006-B75D-4774-A1B3-8E2A4E76DCA6}"/>
                    </a:ext>
                  </a:extLst>
                </p14:cNvPr>
                <p14:cNvContentPartPr/>
                <p14:nvPr/>
              </p14:nvContentPartPr>
              <p14:xfrm>
                <a:off x="6288371" y="829288"/>
                <a:ext cx="102960" cy="203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CEE8006-B75D-4774-A1B3-8E2A4E76DCA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70371" y="811288"/>
                  <a:ext cx="1386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B4D30C8-0FD1-4077-A676-DCB8400F9B4B}"/>
                    </a:ext>
                  </a:extLst>
                </p14:cNvPr>
                <p14:cNvContentPartPr/>
                <p14:nvPr/>
              </p14:nvContentPartPr>
              <p14:xfrm>
                <a:off x="6427691" y="889048"/>
                <a:ext cx="163800" cy="230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B4D30C8-0FD1-4077-A676-DCB8400F9B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09651" y="871076"/>
                  <a:ext cx="199519" cy="265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7BEF61-A2E4-4835-BAC4-68FF9C038189}"/>
                    </a:ext>
                  </a:extLst>
                </p14:cNvPr>
                <p14:cNvContentPartPr/>
                <p14:nvPr/>
              </p14:nvContentPartPr>
              <p14:xfrm>
                <a:off x="6518771" y="1072648"/>
                <a:ext cx="114120" cy="91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7BEF61-A2E4-4835-BAC4-68FF9C03818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00771" y="1054648"/>
                  <a:ext cx="14976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46C540-E4A4-44D2-AC67-9049390F404D}"/>
              </a:ext>
            </a:extLst>
          </p:cNvPr>
          <p:cNvGrpSpPr/>
          <p:nvPr/>
        </p:nvGrpSpPr>
        <p:grpSpPr>
          <a:xfrm>
            <a:off x="7230851" y="818488"/>
            <a:ext cx="547200" cy="353880"/>
            <a:chOff x="7230851" y="818488"/>
            <a:chExt cx="54720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F41CE1-4AEF-4B54-9D23-2BC34390CE2E}"/>
                    </a:ext>
                  </a:extLst>
                </p14:cNvPr>
                <p14:cNvContentPartPr/>
                <p14:nvPr/>
              </p14:nvContentPartPr>
              <p14:xfrm>
                <a:off x="7230851" y="938008"/>
                <a:ext cx="273960" cy="179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F41CE1-4AEF-4B54-9D23-2BC34390CE2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12851" y="919972"/>
                  <a:ext cx="309600" cy="215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ED95697-83F2-4416-B7AC-1C64D1569E8C}"/>
                    </a:ext>
                  </a:extLst>
                </p14:cNvPr>
                <p14:cNvContentPartPr/>
                <p14:nvPr/>
              </p14:nvContentPartPr>
              <p14:xfrm>
                <a:off x="7603811" y="1114768"/>
                <a:ext cx="63720" cy="57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ED95697-83F2-4416-B7AC-1C64D1569E8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85811" y="1096655"/>
                  <a:ext cx="99360" cy="93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A5D6C72-C1BF-47F6-A3C3-55DB7973A9AC}"/>
                    </a:ext>
                  </a:extLst>
                </p14:cNvPr>
                <p14:cNvContentPartPr/>
                <p14:nvPr/>
              </p14:nvContentPartPr>
              <p14:xfrm>
                <a:off x="7648811" y="818488"/>
                <a:ext cx="129240" cy="122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A5D6C72-C1BF-47F6-A3C3-55DB7973A9A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30811" y="800488"/>
                  <a:ext cx="16488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B9BDCE5-70EA-448D-821D-2268D67E584A}"/>
                  </a:ext>
                </a:extLst>
              </p14:cNvPr>
              <p14:cNvContentPartPr/>
              <p14:nvPr/>
            </p14:nvContentPartPr>
            <p14:xfrm>
              <a:off x="6733691" y="1352728"/>
              <a:ext cx="1641240" cy="39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B9BDCE5-70EA-448D-821D-2268D67E584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715687" y="1334728"/>
                <a:ext cx="1676888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D73717FF-8349-4499-9E6B-72FFE486807D}"/>
              </a:ext>
            </a:extLst>
          </p:cNvPr>
          <p:cNvGrpSpPr/>
          <p:nvPr/>
        </p:nvGrpSpPr>
        <p:grpSpPr>
          <a:xfrm>
            <a:off x="6874811" y="1527688"/>
            <a:ext cx="1359720" cy="353160"/>
            <a:chOff x="6874811" y="1527688"/>
            <a:chExt cx="135972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765000B-489D-49E5-94A4-852E88FFD2D4}"/>
                    </a:ext>
                  </a:extLst>
                </p14:cNvPr>
                <p14:cNvContentPartPr/>
                <p14:nvPr/>
              </p14:nvContentPartPr>
              <p14:xfrm>
                <a:off x="6874811" y="1596448"/>
                <a:ext cx="259200" cy="167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765000B-489D-49E5-94A4-852E88FFD2D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56811" y="1578487"/>
                  <a:ext cx="294840" cy="203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9E21CC5-0C11-42F5-A97E-91002C556416}"/>
                    </a:ext>
                  </a:extLst>
                </p14:cNvPr>
                <p14:cNvContentPartPr/>
                <p14:nvPr/>
              </p14:nvContentPartPr>
              <p14:xfrm>
                <a:off x="7177931" y="1817848"/>
                <a:ext cx="72720" cy="63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9E21CC5-0C11-42F5-A97E-91002C5564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59931" y="1799848"/>
                  <a:ext cx="108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C9EE023-3513-4C16-B8D7-D3AF6112D141}"/>
                    </a:ext>
                  </a:extLst>
                </p14:cNvPr>
                <p14:cNvContentPartPr/>
                <p14:nvPr/>
              </p14:nvContentPartPr>
              <p14:xfrm>
                <a:off x="7301051" y="1529488"/>
                <a:ext cx="128160" cy="88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C9EE023-3513-4C16-B8D7-D3AF6112D14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83051" y="1511561"/>
                  <a:ext cx="163800" cy="1244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8C6707B-8D6B-4483-82A6-9EA1F06198B0}"/>
                    </a:ext>
                  </a:extLst>
                </p14:cNvPr>
                <p14:cNvContentPartPr/>
                <p14:nvPr/>
              </p14:nvContentPartPr>
              <p14:xfrm>
                <a:off x="7480331" y="1669168"/>
                <a:ext cx="155520" cy="11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8C6707B-8D6B-4483-82A6-9EA1F06198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62331" y="1651168"/>
                  <a:ext cx="191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C38CEBD-3CB5-4164-AE37-7C619A0A2E7E}"/>
                    </a:ext>
                  </a:extLst>
                </p14:cNvPr>
                <p14:cNvContentPartPr/>
                <p14:nvPr/>
              </p14:nvContentPartPr>
              <p14:xfrm>
                <a:off x="7739891" y="1556848"/>
                <a:ext cx="264240" cy="169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C38CEBD-3CB5-4164-AE37-7C619A0A2E7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21891" y="1538848"/>
                  <a:ext cx="299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9C0BE6E-8415-4517-84FB-EA661AB83470}"/>
                    </a:ext>
                  </a:extLst>
                </p14:cNvPr>
                <p14:cNvContentPartPr/>
                <p14:nvPr/>
              </p14:nvContentPartPr>
              <p14:xfrm>
                <a:off x="8037251" y="1791928"/>
                <a:ext cx="73800" cy="83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C0BE6E-8415-4517-84FB-EA661AB8347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19251" y="1773928"/>
                  <a:ext cx="109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04A69A7-6E73-4514-B138-E2201319441F}"/>
                    </a:ext>
                  </a:extLst>
                </p14:cNvPr>
                <p14:cNvContentPartPr/>
                <p14:nvPr/>
              </p14:nvContentPartPr>
              <p14:xfrm>
                <a:off x="8136971" y="1527688"/>
                <a:ext cx="97560" cy="91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04A69A7-6E73-4514-B138-E2201319441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18904" y="1509688"/>
                  <a:ext cx="133332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38650B8-5E1A-46E5-8F43-03E817723FA4}"/>
              </a:ext>
            </a:extLst>
          </p:cNvPr>
          <p:cNvGrpSpPr/>
          <p:nvPr/>
        </p:nvGrpSpPr>
        <p:grpSpPr>
          <a:xfrm>
            <a:off x="9116531" y="319735"/>
            <a:ext cx="2322720" cy="1097640"/>
            <a:chOff x="9116531" y="319735"/>
            <a:chExt cx="2322720" cy="10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E48D88E-A697-43C1-95A8-623120E83FC4}"/>
                    </a:ext>
                  </a:extLst>
                </p14:cNvPr>
                <p14:cNvContentPartPr/>
                <p14:nvPr/>
              </p14:nvContentPartPr>
              <p14:xfrm>
                <a:off x="9116531" y="361135"/>
                <a:ext cx="31680" cy="361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E48D88E-A697-43C1-95A8-623120E83FC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98531" y="343135"/>
                  <a:ext cx="673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89C8D42-1497-4F4B-8630-9DA0FCBAEA6F}"/>
                    </a:ext>
                  </a:extLst>
                </p14:cNvPr>
                <p14:cNvContentPartPr/>
                <p14:nvPr/>
              </p14:nvContentPartPr>
              <p14:xfrm>
                <a:off x="9161531" y="371215"/>
                <a:ext cx="166320" cy="331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89C8D42-1497-4F4B-8630-9DA0FCBAEA6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43891" y="353215"/>
                  <a:ext cx="2019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070EC1F-6986-4D49-AFF7-48E488629C90}"/>
                    </a:ext>
                  </a:extLst>
                </p14:cNvPr>
                <p14:cNvContentPartPr/>
                <p14:nvPr/>
              </p14:nvContentPartPr>
              <p14:xfrm>
                <a:off x="9331091" y="586855"/>
                <a:ext cx="75960" cy="150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070EC1F-6986-4D49-AFF7-48E488629C9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313091" y="569215"/>
                  <a:ext cx="111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C8E5EEB-46C9-41CD-A305-59B7110B507E}"/>
                    </a:ext>
                  </a:extLst>
                </p14:cNvPr>
                <p14:cNvContentPartPr/>
                <p14:nvPr/>
              </p14:nvContentPartPr>
              <p14:xfrm>
                <a:off x="9495251" y="600895"/>
                <a:ext cx="95400" cy="137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C8E5EEB-46C9-41CD-A305-59B7110B507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77251" y="583255"/>
                  <a:ext cx="131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601FAC0-4389-41A5-8EC5-064142DF8E2A}"/>
                    </a:ext>
                  </a:extLst>
                </p14:cNvPr>
                <p14:cNvContentPartPr/>
                <p14:nvPr/>
              </p14:nvContentPartPr>
              <p14:xfrm>
                <a:off x="9680651" y="374815"/>
                <a:ext cx="84600" cy="370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601FAC0-4389-41A5-8EC5-064142DF8E2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63011" y="356815"/>
                  <a:ext cx="1202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D3F893F-96D5-4206-A83C-3DD7AD7B6C2D}"/>
                    </a:ext>
                  </a:extLst>
                </p14:cNvPr>
                <p14:cNvContentPartPr/>
                <p14:nvPr/>
              </p14:nvContentPartPr>
              <p14:xfrm>
                <a:off x="9619451" y="586135"/>
                <a:ext cx="221760" cy="115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D3F893F-96D5-4206-A83C-3DD7AD7B6C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01811" y="568495"/>
                  <a:ext cx="257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C0948E9-E67F-40AC-A7BB-776E618373F0}"/>
                    </a:ext>
                  </a:extLst>
                </p14:cNvPr>
                <p14:cNvContentPartPr/>
                <p14:nvPr/>
              </p14:nvContentPartPr>
              <p14:xfrm>
                <a:off x="9950291" y="599815"/>
                <a:ext cx="114120" cy="102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C0948E9-E67F-40AC-A7BB-776E618373F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932291" y="582175"/>
                  <a:ext cx="149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B16E97C-56A7-40FF-9042-2624441988FA}"/>
                    </a:ext>
                  </a:extLst>
                </p14:cNvPr>
                <p14:cNvContentPartPr/>
                <p14:nvPr/>
              </p14:nvContentPartPr>
              <p14:xfrm>
                <a:off x="10154051" y="319735"/>
                <a:ext cx="320400" cy="423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B16E97C-56A7-40FF-9042-2624441988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36051" y="302095"/>
                  <a:ext cx="35604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8691D3A-21AD-4B6E-B8DA-AB20729E54CA}"/>
                    </a:ext>
                  </a:extLst>
                </p14:cNvPr>
                <p14:cNvContentPartPr/>
                <p14:nvPr/>
              </p14:nvContentPartPr>
              <p14:xfrm>
                <a:off x="10577051" y="379495"/>
                <a:ext cx="224640" cy="377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8691D3A-21AD-4B6E-B8DA-AB20729E54C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59051" y="361495"/>
                  <a:ext cx="2602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0594F0-181A-44D3-B2E5-4255633C2604}"/>
                    </a:ext>
                  </a:extLst>
                </p14:cNvPr>
                <p14:cNvContentPartPr/>
                <p14:nvPr/>
              </p14:nvContentPartPr>
              <p14:xfrm>
                <a:off x="10745891" y="609535"/>
                <a:ext cx="263880" cy="137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0594F0-181A-44D3-B2E5-4255633C260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727891" y="591895"/>
                  <a:ext cx="299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9602281-71F0-423D-92A7-34C8E66BF1B0}"/>
                    </a:ext>
                  </a:extLst>
                </p14:cNvPr>
                <p14:cNvContentPartPr/>
                <p14:nvPr/>
              </p14:nvContentPartPr>
              <p14:xfrm>
                <a:off x="11024891" y="605575"/>
                <a:ext cx="80280" cy="160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9602281-71F0-423D-92A7-34C8E66BF1B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007251" y="587935"/>
                  <a:ext cx="115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30F0401-09F5-4A5B-98C6-868B5E347C60}"/>
                    </a:ext>
                  </a:extLst>
                </p14:cNvPr>
                <p14:cNvContentPartPr/>
                <p14:nvPr/>
              </p14:nvContentPartPr>
              <p14:xfrm>
                <a:off x="11140811" y="653095"/>
                <a:ext cx="100800" cy="87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30F0401-09F5-4A5B-98C6-868B5E347C6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122811" y="635455"/>
                  <a:ext cx="136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0FBD76B-4731-4852-A3CC-D14D10306F4D}"/>
                    </a:ext>
                  </a:extLst>
                </p14:cNvPr>
                <p14:cNvContentPartPr/>
                <p14:nvPr/>
              </p14:nvContentPartPr>
              <p14:xfrm>
                <a:off x="11288051" y="691255"/>
                <a:ext cx="151200" cy="86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0FBD76B-4731-4852-A3CC-D14D10306F4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270051" y="673615"/>
                  <a:ext cx="186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91ADB3B-9214-4C53-8DCB-16929C509E0C}"/>
                    </a:ext>
                  </a:extLst>
                </p14:cNvPr>
                <p14:cNvContentPartPr/>
                <p14:nvPr/>
              </p14:nvContentPartPr>
              <p14:xfrm>
                <a:off x="9711251" y="947575"/>
                <a:ext cx="25560" cy="182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91ADB3B-9214-4C53-8DCB-16929C509E0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693611" y="929935"/>
                  <a:ext cx="61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DA61280-637D-497E-99D3-D18FFB166125}"/>
                    </a:ext>
                  </a:extLst>
                </p14:cNvPr>
                <p14:cNvContentPartPr/>
                <p14:nvPr/>
              </p14:nvContentPartPr>
              <p14:xfrm>
                <a:off x="9861371" y="956935"/>
                <a:ext cx="108360" cy="182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DA61280-637D-497E-99D3-D18FFB16612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843731" y="939295"/>
                  <a:ext cx="144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2E13B18-940B-4EA5-BD80-74DEBF300072}"/>
                    </a:ext>
                  </a:extLst>
                </p14:cNvPr>
                <p14:cNvContentPartPr/>
                <p14:nvPr/>
              </p14:nvContentPartPr>
              <p14:xfrm>
                <a:off x="10065131" y="983575"/>
                <a:ext cx="181440" cy="219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2E13B18-940B-4EA5-BD80-74DEBF30007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47491" y="965575"/>
                  <a:ext cx="2170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E856F25-FDD8-4917-8E85-305666B861E2}"/>
                    </a:ext>
                  </a:extLst>
                </p14:cNvPr>
                <p14:cNvContentPartPr/>
                <p14:nvPr/>
              </p14:nvContentPartPr>
              <p14:xfrm>
                <a:off x="10306691" y="1027855"/>
                <a:ext cx="153720" cy="167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E856F25-FDD8-4917-8E85-305666B861E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88691" y="1009855"/>
                  <a:ext cx="189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047F336-09C7-48A3-B3B1-E169E1DE5414}"/>
                    </a:ext>
                  </a:extLst>
                </p14:cNvPr>
                <p14:cNvContentPartPr/>
                <p14:nvPr/>
              </p14:nvContentPartPr>
              <p14:xfrm>
                <a:off x="9556091" y="808975"/>
                <a:ext cx="200160" cy="531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047F336-09C7-48A3-B3B1-E169E1DE541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38091" y="790975"/>
                  <a:ext cx="23580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FA42234-3BDC-4575-B3C4-F5F570176A8B}"/>
                    </a:ext>
                  </a:extLst>
                </p14:cNvPr>
                <p14:cNvContentPartPr/>
                <p14:nvPr/>
              </p14:nvContentPartPr>
              <p14:xfrm>
                <a:off x="10575251" y="892135"/>
                <a:ext cx="147960" cy="525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FA42234-3BDC-4575-B3C4-F5F570176A8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57251" y="874135"/>
                  <a:ext cx="183600" cy="56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289A16A-3D51-4111-9EB9-4987E360375C}"/>
              </a:ext>
            </a:extLst>
          </p:cNvPr>
          <p:cNvGrpSpPr/>
          <p:nvPr/>
        </p:nvGrpSpPr>
        <p:grpSpPr>
          <a:xfrm>
            <a:off x="1427291" y="2340208"/>
            <a:ext cx="679320" cy="490680"/>
            <a:chOff x="1427291" y="2340208"/>
            <a:chExt cx="67932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920757B-4E5F-4773-A3FB-A841A1644FF7}"/>
                    </a:ext>
                  </a:extLst>
                </p14:cNvPr>
                <p14:cNvContentPartPr/>
                <p14:nvPr/>
              </p14:nvContentPartPr>
              <p14:xfrm>
                <a:off x="1427291" y="2340208"/>
                <a:ext cx="168480" cy="373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920757B-4E5F-4773-A3FB-A841A1644FF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09291" y="2322208"/>
                  <a:ext cx="2041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ED1D708-D504-4EA5-BFCE-3767F97E96AD}"/>
                    </a:ext>
                  </a:extLst>
                </p14:cNvPr>
                <p14:cNvContentPartPr/>
                <p14:nvPr/>
              </p14:nvContentPartPr>
              <p14:xfrm>
                <a:off x="1632131" y="2580688"/>
                <a:ext cx="59760" cy="250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ED1D708-D504-4EA5-BFCE-3767F97E96A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14131" y="2562688"/>
                  <a:ext cx="954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ACEDD25-046B-473B-B1FC-CA8F18FAA5CC}"/>
                    </a:ext>
                  </a:extLst>
                </p14:cNvPr>
                <p14:cNvContentPartPr/>
                <p14:nvPr/>
              </p14:nvContentPartPr>
              <p14:xfrm>
                <a:off x="1923731" y="2492488"/>
                <a:ext cx="182880" cy="23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ACEDD25-046B-473B-B1FC-CA8F18FAA5C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05731" y="2474488"/>
                  <a:ext cx="218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2A08970-6150-48FB-8A9F-FDA5B2014051}"/>
                    </a:ext>
                  </a:extLst>
                </p14:cNvPr>
                <p14:cNvContentPartPr/>
                <p14:nvPr/>
              </p14:nvContentPartPr>
              <p14:xfrm>
                <a:off x="1907531" y="2595088"/>
                <a:ext cx="178920" cy="17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2A08970-6150-48FB-8A9F-FDA5B201405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89531" y="2577455"/>
                  <a:ext cx="214560" cy="521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25E026B-84CB-4DCF-B9E6-36B2420A52F0}"/>
              </a:ext>
            </a:extLst>
          </p:cNvPr>
          <p:cNvGrpSpPr/>
          <p:nvPr/>
        </p:nvGrpSpPr>
        <p:grpSpPr>
          <a:xfrm>
            <a:off x="2358971" y="2143648"/>
            <a:ext cx="646920" cy="482400"/>
            <a:chOff x="2358971" y="2143648"/>
            <a:chExt cx="64692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32D34BF-CAA8-4FF1-AA96-8FDAA9AF90E4}"/>
                    </a:ext>
                  </a:extLst>
                </p14:cNvPr>
                <p14:cNvContentPartPr/>
                <p14:nvPr/>
              </p14:nvContentPartPr>
              <p14:xfrm>
                <a:off x="2397131" y="2153368"/>
                <a:ext cx="180720" cy="320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32D34BF-CAA8-4FF1-AA96-8FDAA9AF90E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79131" y="2135368"/>
                  <a:ext cx="2163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92F4289-F52D-46C7-B8DE-FDCDB4B88CAB}"/>
                    </a:ext>
                  </a:extLst>
                </p14:cNvPr>
                <p14:cNvContentPartPr/>
                <p14:nvPr/>
              </p14:nvContentPartPr>
              <p14:xfrm>
                <a:off x="2651651" y="2143648"/>
                <a:ext cx="176760" cy="320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92F4289-F52D-46C7-B8DE-FDCDB4B88CA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33651" y="2125628"/>
                  <a:ext cx="212400" cy="3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52D73FE-1E70-4543-B065-CF9527397A47}"/>
                    </a:ext>
                  </a:extLst>
                </p14:cNvPr>
                <p14:cNvContentPartPr/>
                <p14:nvPr/>
              </p14:nvContentPartPr>
              <p14:xfrm>
                <a:off x="2850371" y="2405728"/>
                <a:ext cx="73800" cy="103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52D73FE-1E70-4543-B065-CF9527397A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32283" y="2387728"/>
                  <a:ext cx="109615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75EB816-BED7-459D-8DFD-F4DB18DFB188}"/>
                    </a:ext>
                  </a:extLst>
                </p14:cNvPr>
                <p14:cNvContentPartPr/>
                <p14:nvPr/>
              </p14:nvContentPartPr>
              <p14:xfrm>
                <a:off x="2358971" y="2618488"/>
                <a:ext cx="646920" cy="7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75EB816-BED7-459D-8DFD-F4DB18DFB18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40961" y="2600488"/>
                  <a:ext cx="6825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70D295E-89E4-433C-A816-8957B82C8478}"/>
              </a:ext>
            </a:extLst>
          </p:cNvPr>
          <p:cNvGrpSpPr/>
          <p:nvPr/>
        </p:nvGrpSpPr>
        <p:grpSpPr>
          <a:xfrm>
            <a:off x="2406491" y="2777608"/>
            <a:ext cx="664560" cy="413280"/>
            <a:chOff x="2406491" y="2777608"/>
            <a:chExt cx="66456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A9CF77D-3527-4BCE-BC16-5962A3A21467}"/>
                    </a:ext>
                  </a:extLst>
                </p14:cNvPr>
                <p14:cNvContentPartPr/>
                <p14:nvPr/>
              </p14:nvContentPartPr>
              <p14:xfrm>
                <a:off x="2406491" y="2788768"/>
                <a:ext cx="174240" cy="268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A9CF77D-3527-4BCE-BC16-5962A3A2146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88454" y="2770768"/>
                  <a:ext cx="209954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6F3D9BD-7ECF-4708-9692-93AFB20FCAC1}"/>
                    </a:ext>
                  </a:extLst>
                </p14:cNvPr>
                <p14:cNvContentPartPr/>
                <p14:nvPr/>
              </p14:nvContentPartPr>
              <p14:xfrm>
                <a:off x="2711411" y="2808568"/>
                <a:ext cx="177120" cy="246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6F3D9BD-7ECF-4708-9692-93AFB20FCAC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93411" y="2790568"/>
                  <a:ext cx="2127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5B91C7D-9DF5-48D2-AFA3-3EF45F189F36}"/>
                    </a:ext>
                  </a:extLst>
                </p14:cNvPr>
                <p14:cNvContentPartPr/>
                <p14:nvPr/>
              </p14:nvContentPartPr>
              <p14:xfrm>
                <a:off x="2769371" y="2777608"/>
                <a:ext cx="213840" cy="36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5B91C7D-9DF5-48D2-AFA3-3EF45F189F3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51371" y="2759608"/>
                  <a:ext cx="249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54CE201-661D-4C7E-A02F-E4D6344FD376}"/>
                    </a:ext>
                  </a:extLst>
                </p14:cNvPr>
                <p14:cNvContentPartPr/>
                <p14:nvPr/>
              </p14:nvContentPartPr>
              <p14:xfrm>
                <a:off x="2978171" y="3032128"/>
                <a:ext cx="92880" cy="158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54CE201-661D-4C7E-A02F-E4D6344FD37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60171" y="3014169"/>
                  <a:ext cx="128520" cy="1943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4C9C32D-63D1-4D07-840D-E0DE09557AC2}"/>
              </a:ext>
            </a:extLst>
          </p:cNvPr>
          <p:cNvGrpSpPr/>
          <p:nvPr/>
        </p:nvGrpSpPr>
        <p:grpSpPr>
          <a:xfrm>
            <a:off x="1845971" y="3932848"/>
            <a:ext cx="266760" cy="131760"/>
            <a:chOff x="1845971" y="3932848"/>
            <a:chExt cx="26676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834CD24-F0CD-43DD-964E-58CB389674E5}"/>
                    </a:ext>
                  </a:extLst>
                </p14:cNvPr>
                <p14:cNvContentPartPr/>
                <p14:nvPr/>
              </p14:nvContentPartPr>
              <p14:xfrm>
                <a:off x="1845971" y="3932848"/>
                <a:ext cx="266760" cy="36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834CD24-F0CD-43DD-964E-58CB389674E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27971" y="3914848"/>
                  <a:ext cx="302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5A3F015-03DC-4B3E-9FB2-203AE507EF69}"/>
                    </a:ext>
                  </a:extLst>
                </p14:cNvPr>
                <p14:cNvContentPartPr/>
                <p14:nvPr/>
              </p14:nvContentPartPr>
              <p14:xfrm>
                <a:off x="1883771" y="4017088"/>
                <a:ext cx="216720" cy="47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5A3F015-03DC-4B3E-9FB2-203AE507EF6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65771" y="3999088"/>
                  <a:ext cx="25236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5A16BEE-8BF4-4841-B736-28F64D0BAC31}"/>
                  </a:ext>
                </a:extLst>
              </p14:cNvPr>
              <p14:cNvContentPartPr/>
              <p14:nvPr/>
            </p14:nvContentPartPr>
            <p14:xfrm>
              <a:off x="2390651" y="3780208"/>
              <a:ext cx="220320" cy="3888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5A16BEE-8BF4-4841-B736-28F64D0BAC3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372651" y="3762208"/>
                <a:ext cx="255960" cy="42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A7C87A-2ADB-4285-A512-1B1860DFCA2A}"/>
              </a:ext>
            </a:extLst>
          </p:cNvPr>
          <p:cNvGrpSpPr/>
          <p:nvPr/>
        </p:nvGrpSpPr>
        <p:grpSpPr>
          <a:xfrm>
            <a:off x="2900771" y="3526768"/>
            <a:ext cx="672120" cy="498960"/>
            <a:chOff x="2900771" y="3526768"/>
            <a:chExt cx="67212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D6C9C61-816F-439F-9652-781402876D96}"/>
                    </a:ext>
                  </a:extLst>
                </p14:cNvPr>
                <p14:cNvContentPartPr/>
                <p14:nvPr/>
              </p14:nvContentPartPr>
              <p14:xfrm>
                <a:off x="2986811" y="3539728"/>
                <a:ext cx="200880" cy="300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D6C9C61-816F-439F-9652-781402876D9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68811" y="3521728"/>
                  <a:ext cx="2365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2F5F6DE-B849-418B-A581-89AC0B3FECED}"/>
                    </a:ext>
                  </a:extLst>
                </p14:cNvPr>
                <p14:cNvContentPartPr/>
                <p14:nvPr/>
              </p14:nvContentPartPr>
              <p14:xfrm>
                <a:off x="2987171" y="3526768"/>
                <a:ext cx="244080" cy="49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2F5F6DE-B849-418B-A581-89AC0B3FECE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69171" y="3508637"/>
                  <a:ext cx="279720" cy="855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4494C38-2EB9-42A9-9913-F8E87E4A94F7}"/>
                    </a:ext>
                  </a:extLst>
                </p14:cNvPr>
                <p14:cNvContentPartPr/>
                <p14:nvPr/>
              </p14:nvContentPartPr>
              <p14:xfrm>
                <a:off x="3300371" y="3743488"/>
                <a:ext cx="67680" cy="180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4494C38-2EB9-42A9-9913-F8E87E4A94F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82371" y="3725452"/>
                  <a:ext cx="103320" cy="2164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B242F23-4364-48B5-9985-5EA92B943A8A}"/>
                    </a:ext>
                  </a:extLst>
                </p14:cNvPr>
                <p14:cNvContentPartPr/>
                <p14:nvPr/>
              </p14:nvContentPartPr>
              <p14:xfrm>
                <a:off x="2900771" y="3981808"/>
                <a:ext cx="672120" cy="43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B242F23-4364-48B5-9985-5EA92B943A8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82771" y="3963808"/>
                  <a:ext cx="70776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BE10E74-BE02-4473-9161-3DDF2713377E}"/>
              </a:ext>
            </a:extLst>
          </p:cNvPr>
          <p:cNvGrpSpPr/>
          <p:nvPr/>
        </p:nvGrpSpPr>
        <p:grpSpPr>
          <a:xfrm>
            <a:off x="2994371" y="4150288"/>
            <a:ext cx="348840" cy="441000"/>
            <a:chOff x="2994371" y="4150288"/>
            <a:chExt cx="34884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507C2BC-388D-4761-BC74-4408DE9CFF72}"/>
                    </a:ext>
                  </a:extLst>
                </p14:cNvPr>
                <p14:cNvContentPartPr/>
                <p14:nvPr/>
              </p14:nvContentPartPr>
              <p14:xfrm>
                <a:off x="3026411" y="4156408"/>
                <a:ext cx="203040" cy="308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507C2BC-388D-4761-BC74-4408DE9CFF7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08411" y="4138408"/>
                  <a:ext cx="2386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37D6BFD-3D23-4A01-A6AE-1E5B905ABC74}"/>
                    </a:ext>
                  </a:extLst>
                </p14:cNvPr>
                <p14:cNvContentPartPr/>
                <p14:nvPr/>
              </p14:nvContentPartPr>
              <p14:xfrm>
                <a:off x="2994371" y="4150288"/>
                <a:ext cx="257400" cy="24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37D6BFD-3D23-4A01-A6AE-1E5B905ABC7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76371" y="4132553"/>
                  <a:ext cx="293040" cy="59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CA77535-B837-47DD-84B1-964FFA65576A}"/>
                    </a:ext>
                  </a:extLst>
                </p14:cNvPr>
                <p14:cNvContentPartPr/>
                <p14:nvPr/>
              </p14:nvContentPartPr>
              <p14:xfrm>
                <a:off x="3329531" y="4403008"/>
                <a:ext cx="13680" cy="188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CA77535-B837-47DD-84B1-964FFA65576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11993" y="4385008"/>
                  <a:ext cx="48406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E067F4B-BC99-4E59-B471-771E09EFFFE3}"/>
              </a:ext>
            </a:extLst>
          </p:cNvPr>
          <p:cNvGrpSpPr/>
          <p:nvPr/>
        </p:nvGrpSpPr>
        <p:grpSpPr>
          <a:xfrm>
            <a:off x="3709691" y="3252088"/>
            <a:ext cx="2608920" cy="1383840"/>
            <a:chOff x="3709691" y="3252088"/>
            <a:chExt cx="2608920" cy="13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4F2B2F3-9E33-4A61-89BA-2CFCAAEC4055}"/>
                    </a:ext>
                  </a:extLst>
                </p14:cNvPr>
                <p14:cNvContentPartPr/>
                <p14:nvPr/>
              </p14:nvContentPartPr>
              <p14:xfrm>
                <a:off x="3709691" y="3394288"/>
                <a:ext cx="226080" cy="1144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4F2B2F3-9E33-4A61-89BA-2CFCAAEC405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91691" y="3376282"/>
                  <a:ext cx="261720" cy="1180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09CED3C-440A-4C5C-85F6-F918CFE61684}"/>
                    </a:ext>
                  </a:extLst>
                </p14:cNvPr>
                <p14:cNvContentPartPr/>
                <p14:nvPr/>
              </p14:nvContentPartPr>
              <p14:xfrm>
                <a:off x="4232051" y="3552688"/>
                <a:ext cx="177480" cy="369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09CED3C-440A-4C5C-85F6-F918CFE6168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14087" y="3534688"/>
                  <a:ext cx="213048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251FFD9-11FE-4E6B-986C-E893069FDB92}"/>
                    </a:ext>
                  </a:extLst>
                </p14:cNvPr>
                <p14:cNvContentPartPr/>
                <p14:nvPr/>
              </p14:nvContentPartPr>
              <p14:xfrm>
                <a:off x="4244291" y="3537928"/>
                <a:ext cx="242280" cy="47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251FFD9-11FE-4E6B-986C-E893069FDB9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26291" y="3519928"/>
                  <a:ext cx="277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0C672F4-A099-4907-B0BF-B5A4FF71056F}"/>
                    </a:ext>
                  </a:extLst>
                </p14:cNvPr>
                <p14:cNvContentPartPr/>
                <p14:nvPr/>
              </p14:nvContentPartPr>
              <p14:xfrm>
                <a:off x="4522931" y="3778408"/>
                <a:ext cx="90000" cy="192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0C672F4-A099-4907-B0BF-B5A4FF71056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04931" y="3760374"/>
                  <a:ext cx="125640" cy="228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5177C59-7B09-45DD-BD38-CA846D25B18E}"/>
                    </a:ext>
                  </a:extLst>
                </p14:cNvPr>
                <p14:cNvContentPartPr/>
                <p14:nvPr/>
              </p14:nvContentPartPr>
              <p14:xfrm>
                <a:off x="4238171" y="3485008"/>
                <a:ext cx="16560" cy="6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5177C59-7B09-45DD-BD38-CA846D25B18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20171" y="3468008"/>
                  <a:ext cx="52200" cy="39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33D59CC-3926-48C7-AFED-358924420C99}"/>
                    </a:ext>
                  </a:extLst>
                </p14:cNvPr>
                <p14:cNvContentPartPr/>
                <p14:nvPr/>
              </p14:nvContentPartPr>
              <p14:xfrm>
                <a:off x="4043051" y="4100608"/>
                <a:ext cx="573120" cy="91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33D59CC-3926-48C7-AFED-358924420C9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25062" y="4082608"/>
                  <a:ext cx="608738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69D1A36-B98A-4C4D-8164-784D059E9231}"/>
                    </a:ext>
                  </a:extLst>
                </p14:cNvPr>
                <p14:cNvContentPartPr/>
                <p14:nvPr/>
              </p14:nvContentPartPr>
              <p14:xfrm>
                <a:off x="4258691" y="4243168"/>
                <a:ext cx="184680" cy="223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69D1A36-B98A-4C4D-8164-784D059E923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40691" y="4225197"/>
                  <a:ext cx="220320" cy="258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B36CA2B-AEDA-47D9-96E7-543BA355FD05}"/>
                    </a:ext>
                  </a:extLst>
                </p14:cNvPr>
                <p14:cNvContentPartPr/>
                <p14:nvPr/>
              </p14:nvContentPartPr>
              <p14:xfrm>
                <a:off x="4264811" y="4239208"/>
                <a:ext cx="214200" cy="30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B36CA2B-AEDA-47D9-96E7-543BA355FD0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46841" y="4221415"/>
                  <a:ext cx="249780" cy="66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37FFA1B-969F-48B2-BD9A-E23F4A6176F5}"/>
                    </a:ext>
                  </a:extLst>
                </p14:cNvPr>
                <p14:cNvContentPartPr/>
                <p14:nvPr/>
              </p14:nvContentPartPr>
              <p14:xfrm>
                <a:off x="4538771" y="4376008"/>
                <a:ext cx="18000" cy="144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37FFA1B-969F-48B2-BD9A-E23F4A6176F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20771" y="4358008"/>
                  <a:ext cx="53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458B023-54E4-4942-8442-A42692700302}"/>
                    </a:ext>
                  </a:extLst>
                </p14:cNvPr>
                <p14:cNvContentPartPr/>
                <p14:nvPr/>
              </p14:nvContentPartPr>
              <p14:xfrm>
                <a:off x="3979331" y="3487528"/>
                <a:ext cx="232560" cy="1114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458B023-54E4-4942-8442-A4269270030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61331" y="3469528"/>
                  <a:ext cx="268200" cy="11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1492F51-60FC-4D7A-A1AB-10F9CE2F5991}"/>
                    </a:ext>
                  </a:extLst>
                </p14:cNvPr>
                <p14:cNvContentPartPr/>
                <p14:nvPr/>
              </p14:nvContentPartPr>
              <p14:xfrm>
                <a:off x="4737851" y="3524968"/>
                <a:ext cx="136080" cy="1110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1492F51-60FC-4D7A-A1AB-10F9CE2F599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19898" y="3506968"/>
                  <a:ext cx="171626" cy="11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1B41882-5358-4503-A4FF-BC5CBEEDBAD7}"/>
                    </a:ext>
                  </a:extLst>
                </p14:cNvPr>
                <p14:cNvContentPartPr/>
                <p14:nvPr/>
              </p14:nvContentPartPr>
              <p14:xfrm>
                <a:off x="4968971" y="3532168"/>
                <a:ext cx="111960" cy="176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1B41882-5358-4503-A4FF-BC5CBEEDBAD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50971" y="3514168"/>
                  <a:ext cx="147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AEBD6F8-75A9-46BB-A3E3-E497EBB49EAC}"/>
                    </a:ext>
                  </a:extLst>
                </p14:cNvPr>
                <p14:cNvContentPartPr/>
                <p14:nvPr/>
              </p14:nvContentPartPr>
              <p14:xfrm>
                <a:off x="4983731" y="3913408"/>
                <a:ext cx="212040" cy="43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AEBD6F8-75A9-46BB-A3E3-E497EBB49EA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965731" y="3895408"/>
                  <a:ext cx="247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1ADC328-51C2-4297-A5B6-C07A1C1286D3}"/>
                    </a:ext>
                  </a:extLst>
                </p14:cNvPr>
                <p14:cNvContentPartPr/>
                <p14:nvPr/>
              </p14:nvContentPartPr>
              <p14:xfrm>
                <a:off x="5404571" y="3721528"/>
                <a:ext cx="23400" cy="284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1ADC328-51C2-4297-A5B6-C07A1C1286D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86844" y="3703505"/>
                  <a:ext cx="58500" cy="320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F4541B6-ACD1-4D2E-9C92-161910738A87}"/>
                    </a:ext>
                  </a:extLst>
                </p14:cNvPr>
                <p14:cNvContentPartPr/>
                <p14:nvPr/>
              </p14:nvContentPartPr>
              <p14:xfrm>
                <a:off x="5507891" y="3466648"/>
                <a:ext cx="250560" cy="1077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F4541B6-ACD1-4D2E-9C92-161910738A8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89891" y="3448648"/>
                  <a:ext cx="286200" cy="11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206F3A2-2612-437F-B84B-A477051C994D}"/>
                    </a:ext>
                  </a:extLst>
                </p14:cNvPr>
                <p14:cNvContentPartPr/>
                <p14:nvPr/>
              </p14:nvContentPartPr>
              <p14:xfrm>
                <a:off x="5812451" y="3399328"/>
                <a:ext cx="127080" cy="35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206F3A2-2612-437F-B84B-A477051C994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94451" y="3381328"/>
                  <a:ext cx="162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5CF42EF-E53B-4A40-B84A-3F0195F2500A}"/>
                    </a:ext>
                  </a:extLst>
                </p14:cNvPr>
                <p14:cNvContentPartPr/>
                <p14:nvPr/>
              </p14:nvContentPartPr>
              <p14:xfrm>
                <a:off x="6027731" y="3252088"/>
                <a:ext cx="27000" cy="199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5CF42EF-E53B-4A40-B84A-3F0195F2500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09968" y="3234055"/>
                  <a:ext cx="62171" cy="235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952E697-0DB3-4C64-8898-236195AC2CC7}"/>
                    </a:ext>
                  </a:extLst>
                </p14:cNvPr>
                <p14:cNvContentPartPr/>
                <p14:nvPr/>
              </p14:nvContentPartPr>
              <p14:xfrm>
                <a:off x="6055811" y="3267208"/>
                <a:ext cx="226800" cy="266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952E697-0DB3-4C64-8898-236195AC2CC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037811" y="3249208"/>
                  <a:ext cx="2624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EF4F5B1-B93A-49CB-A5B6-D10031EC90AF}"/>
                    </a:ext>
                  </a:extLst>
                </p14:cNvPr>
                <p14:cNvContentPartPr/>
                <p14:nvPr/>
              </p14:nvContentPartPr>
              <p14:xfrm>
                <a:off x="6214211" y="3448288"/>
                <a:ext cx="104400" cy="111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EF4F5B1-B93A-49CB-A5B6-D10031EC90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96149" y="3430346"/>
                  <a:ext cx="140163" cy="1474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06CBE95-C9C3-4F0C-8A2C-CF7FD2A4173E}"/>
              </a:ext>
            </a:extLst>
          </p:cNvPr>
          <p:cNvGrpSpPr/>
          <p:nvPr/>
        </p:nvGrpSpPr>
        <p:grpSpPr>
          <a:xfrm>
            <a:off x="9156131" y="1784935"/>
            <a:ext cx="315720" cy="438120"/>
            <a:chOff x="9156131" y="1784935"/>
            <a:chExt cx="31572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AF1CF88-B983-4ABE-A908-6E9BADFC6908}"/>
                    </a:ext>
                  </a:extLst>
                </p14:cNvPr>
                <p14:cNvContentPartPr/>
                <p14:nvPr/>
              </p14:nvContentPartPr>
              <p14:xfrm>
                <a:off x="9171611" y="1813015"/>
                <a:ext cx="184680" cy="252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AF1CF88-B983-4ABE-A908-6E9BADFC690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53611" y="1795015"/>
                  <a:ext cx="2203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1365C86-0BB5-434D-A0E0-E5B342B082C1}"/>
                    </a:ext>
                  </a:extLst>
                </p14:cNvPr>
                <p14:cNvContentPartPr/>
                <p14:nvPr/>
              </p14:nvContentPartPr>
              <p14:xfrm>
                <a:off x="9156131" y="1784935"/>
                <a:ext cx="291960" cy="75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1365C86-0BB5-434D-A0E0-E5B342B082C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38131" y="1767295"/>
                  <a:ext cx="327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415D0FB-89A2-4A39-A8A8-5925484B99CC}"/>
                    </a:ext>
                  </a:extLst>
                </p14:cNvPr>
                <p14:cNvContentPartPr/>
                <p14:nvPr/>
              </p14:nvContentPartPr>
              <p14:xfrm>
                <a:off x="9460331" y="2126935"/>
                <a:ext cx="11520" cy="96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415D0FB-89A2-4A39-A8A8-5925484B99C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442691" y="2109295"/>
                  <a:ext cx="4716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C9D4B35-668B-4C22-9CB7-F57C8B4721BD}"/>
              </a:ext>
            </a:extLst>
          </p:cNvPr>
          <p:cNvGrpSpPr/>
          <p:nvPr/>
        </p:nvGrpSpPr>
        <p:grpSpPr>
          <a:xfrm>
            <a:off x="9730691" y="1777375"/>
            <a:ext cx="669600" cy="461520"/>
            <a:chOff x="9730691" y="1777375"/>
            <a:chExt cx="66960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AF5511D-CA9A-49B0-B6DC-7E49C49EAE0C}"/>
                    </a:ext>
                  </a:extLst>
                </p14:cNvPr>
                <p14:cNvContentPartPr/>
                <p14:nvPr/>
              </p14:nvContentPartPr>
              <p14:xfrm>
                <a:off x="9747971" y="1917775"/>
                <a:ext cx="124200" cy="17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AF5511D-CA9A-49B0-B6DC-7E49C49EAE0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730331" y="1899775"/>
                  <a:ext cx="159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375524C-FB0C-49FC-B0C4-46E510F99FF9}"/>
                    </a:ext>
                  </a:extLst>
                </p14:cNvPr>
                <p14:cNvContentPartPr/>
                <p14:nvPr/>
              </p14:nvContentPartPr>
              <p14:xfrm>
                <a:off x="9730691" y="1992295"/>
                <a:ext cx="137520" cy="13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375524C-FB0C-49FC-B0C4-46E510F99FF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712691" y="1974295"/>
                  <a:ext cx="173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4E9CC6E-B724-4340-9217-9CDB77C4B645}"/>
                    </a:ext>
                  </a:extLst>
                </p14:cNvPr>
                <p14:cNvContentPartPr/>
                <p14:nvPr/>
              </p14:nvContentPartPr>
              <p14:xfrm>
                <a:off x="9731771" y="1873135"/>
                <a:ext cx="120600" cy="18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4E9CC6E-B724-4340-9217-9CDB77C4B64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14131" y="1855495"/>
                  <a:ext cx="156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5908E4A-59E3-4F25-A045-8A5237E29AEE}"/>
                    </a:ext>
                  </a:extLst>
                </p14:cNvPr>
                <p14:cNvContentPartPr/>
                <p14:nvPr/>
              </p14:nvContentPartPr>
              <p14:xfrm>
                <a:off x="10106171" y="1791775"/>
                <a:ext cx="197640" cy="328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5908E4A-59E3-4F25-A045-8A5237E29AE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88171" y="1774135"/>
                  <a:ext cx="2332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BBA6C59-34B7-471D-A078-8FB4AF811A24}"/>
                    </a:ext>
                  </a:extLst>
                </p14:cNvPr>
                <p14:cNvContentPartPr/>
                <p14:nvPr/>
              </p14:nvContentPartPr>
              <p14:xfrm>
                <a:off x="10149011" y="1777375"/>
                <a:ext cx="192960" cy="17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BBA6C59-34B7-471D-A078-8FB4AF811A2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31371" y="1759735"/>
                  <a:ext cx="228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F7C639B-893A-4808-B952-9E382B610517}"/>
                    </a:ext>
                  </a:extLst>
                </p14:cNvPr>
                <p14:cNvContentPartPr/>
                <p14:nvPr/>
              </p14:nvContentPartPr>
              <p14:xfrm>
                <a:off x="10383371" y="2156815"/>
                <a:ext cx="16920" cy="82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F7C639B-893A-4808-B952-9E382B61051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365371" y="2138815"/>
                  <a:ext cx="525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B800555-5225-4EE1-8BA9-9882CE4E1143}"/>
              </a:ext>
            </a:extLst>
          </p:cNvPr>
          <p:cNvGrpSpPr/>
          <p:nvPr/>
        </p:nvGrpSpPr>
        <p:grpSpPr>
          <a:xfrm>
            <a:off x="10628891" y="1736695"/>
            <a:ext cx="619920" cy="477720"/>
            <a:chOff x="10628891" y="1736695"/>
            <a:chExt cx="61992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895EA82-6FC8-448C-A31B-8651396DD627}"/>
                    </a:ext>
                  </a:extLst>
                </p14:cNvPr>
                <p14:cNvContentPartPr/>
                <p14:nvPr/>
              </p14:nvContentPartPr>
              <p14:xfrm>
                <a:off x="10628891" y="1759375"/>
                <a:ext cx="146880" cy="368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895EA82-6FC8-448C-A31B-8651396DD62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11251" y="1741375"/>
                  <a:ext cx="1825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8E342C5-C02A-4A7E-AF92-954FDFC0F5C2}"/>
                    </a:ext>
                  </a:extLst>
                </p14:cNvPr>
                <p14:cNvContentPartPr/>
                <p14:nvPr/>
              </p14:nvContentPartPr>
              <p14:xfrm>
                <a:off x="10812131" y="1858015"/>
                <a:ext cx="176040" cy="162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8E342C5-C02A-4A7E-AF92-954FDFC0F5C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794491" y="1840375"/>
                  <a:ext cx="211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DD2A692-1932-4848-BBC9-A2D6AE539D38}"/>
                    </a:ext>
                  </a:extLst>
                </p14:cNvPr>
                <p14:cNvContentPartPr/>
                <p14:nvPr/>
              </p14:nvContentPartPr>
              <p14:xfrm>
                <a:off x="11003651" y="1736695"/>
                <a:ext cx="245160" cy="477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DD2A692-1932-4848-BBC9-A2D6AE539D3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85651" y="1718695"/>
                  <a:ext cx="280800" cy="51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A8FC68E-AC40-4D8A-B59F-F27CCCA0A0AB}"/>
              </a:ext>
            </a:extLst>
          </p:cNvPr>
          <p:cNvGrpSpPr/>
          <p:nvPr/>
        </p:nvGrpSpPr>
        <p:grpSpPr>
          <a:xfrm>
            <a:off x="9103571" y="2519695"/>
            <a:ext cx="840240" cy="352440"/>
            <a:chOff x="9103571" y="2519695"/>
            <a:chExt cx="84024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A53F413-997D-4431-889D-4BFD8BD7FFC8}"/>
                    </a:ext>
                  </a:extLst>
                </p14:cNvPr>
                <p14:cNvContentPartPr/>
                <p14:nvPr/>
              </p14:nvContentPartPr>
              <p14:xfrm>
                <a:off x="9103571" y="2519695"/>
                <a:ext cx="251280" cy="187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A53F413-997D-4431-889D-4BFD8BD7FFC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85571" y="2502055"/>
                  <a:ext cx="286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16EE9D8-E99C-4D66-B9C9-202150532031}"/>
                    </a:ext>
                  </a:extLst>
                </p14:cNvPr>
                <p14:cNvContentPartPr/>
                <p14:nvPr/>
              </p14:nvContentPartPr>
              <p14:xfrm>
                <a:off x="9424331" y="2708335"/>
                <a:ext cx="98640" cy="102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16EE9D8-E99C-4D66-B9C9-20215053203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406331" y="2690695"/>
                  <a:ext cx="134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7B35629-CE58-4002-B9CA-66713D8242B6}"/>
                    </a:ext>
                  </a:extLst>
                </p14:cNvPr>
                <p14:cNvContentPartPr/>
                <p14:nvPr/>
              </p14:nvContentPartPr>
              <p14:xfrm>
                <a:off x="9678851" y="2564695"/>
                <a:ext cx="264960" cy="71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7B35629-CE58-4002-B9CA-66713D8242B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661211" y="2546695"/>
                  <a:ext cx="300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B26E831-558F-4743-AEFB-951F79C8B2CE}"/>
                    </a:ext>
                  </a:extLst>
                </p14:cNvPr>
                <p14:cNvContentPartPr/>
                <p14:nvPr/>
              </p14:nvContentPartPr>
              <p14:xfrm>
                <a:off x="9637451" y="2711215"/>
                <a:ext cx="227520" cy="22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B26E831-558F-4743-AEFB-951F79C8B2C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619451" y="2693215"/>
                  <a:ext cx="263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72C9A2C-441B-43A5-B4F9-053CE96057CA}"/>
                    </a:ext>
                  </a:extLst>
                </p14:cNvPr>
                <p14:cNvContentPartPr/>
                <p14:nvPr/>
              </p14:nvContentPartPr>
              <p14:xfrm>
                <a:off x="9634571" y="2850175"/>
                <a:ext cx="237240" cy="21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72C9A2C-441B-43A5-B4F9-053CE96057C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16571" y="2832175"/>
                  <a:ext cx="2728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E51DBB5-E54D-4D64-A933-05A9CF1F4F17}"/>
              </a:ext>
            </a:extLst>
          </p:cNvPr>
          <p:cNvGrpSpPr/>
          <p:nvPr/>
        </p:nvGrpSpPr>
        <p:grpSpPr>
          <a:xfrm>
            <a:off x="10290491" y="2489455"/>
            <a:ext cx="496800" cy="277920"/>
            <a:chOff x="10290491" y="2489455"/>
            <a:chExt cx="49680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D2DB33A-E469-46E8-A62C-139F30F41C33}"/>
                    </a:ext>
                  </a:extLst>
                </p14:cNvPr>
                <p14:cNvContentPartPr/>
                <p14:nvPr/>
              </p14:nvContentPartPr>
              <p14:xfrm>
                <a:off x="10290491" y="2489455"/>
                <a:ext cx="209880" cy="277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D2DB33A-E469-46E8-A62C-139F30F41C3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72491" y="2471455"/>
                  <a:ext cx="2455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CBED778-9F2A-48C6-9BA5-435D55EFF1FF}"/>
                    </a:ext>
                  </a:extLst>
                </p14:cNvPr>
                <p14:cNvContentPartPr/>
                <p14:nvPr/>
              </p14:nvContentPartPr>
              <p14:xfrm>
                <a:off x="10596851" y="2656495"/>
                <a:ext cx="190440" cy="78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CBED778-9F2A-48C6-9BA5-435D55EFF1F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79211" y="2638495"/>
                  <a:ext cx="22608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5E807E8-27E5-4CDA-A521-ED10E1F5B606}"/>
              </a:ext>
            </a:extLst>
          </p:cNvPr>
          <p:cNvGrpSpPr/>
          <p:nvPr/>
        </p:nvGrpSpPr>
        <p:grpSpPr>
          <a:xfrm>
            <a:off x="10285811" y="2895175"/>
            <a:ext cx="519480" cy="411480"/>
            <a:chOff x="10285811" y="2895175"/>
            <a:chExt cx="51948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D9F15CE-AC1E-43EA-AD4C-5CE5AFB42770}"/>
                    </a:ext>
                  </a:extLst>
                </p14:cNvPr>
                <p14:cNvContentPartPr/>
                <p14:nvPr/>
              </p14:nvContentPartPr>
              <p14:xfrm>
                <a:off x="10285811" y="2895175"/>
                <a:ext cx="519480" cy="33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D9F15CE-AC1E-43EA-AD4C-5CE5AFB4277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67811" y="2877175"/>
                  <a:ext cx="555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FEA3C85-8F8F-40D4-9CB4-2A36193E23EF}"/>
                    </a:ext>
                  </a:extLst>
                </p14:cNvPr>
                <p14:cNvContentPartPr/>
                <p14:nvPr/>
              </p14:nvContentPartPr>
              <p14:xfrm>
                <a:off x="10462571" y="2972215"/>
                <a:ext cx="138960" cy="334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FEA3C85-8F8F-40D4-9CB4-2A36193E23E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44571" y="2954215"/>
                  <a:ext cx="1746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B6A88A6-7F20-43CA-B53F-144E4474CD9A}"/>
                    </a:ext>
                  </a:extLst>
                </p14:cNvPr>
                <p14:cNvContentPartPr/>
                <p14:nvPr/>
              </p14:nvContentPartPr>
              <p14:xfrm>
                <a:off x="10426931" y="3096055"/>
                <a:ext cx="196560" cy="56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B6A88A6-7F20-43CA-B53F-144E4474CD9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408931" y="3078415"/>
                  <a:ext cx="23220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B0EE1F4-258C-4174-9607-9F291113C22F}"/>
              </a:ext>
            </a:extLst>
          </p:cNvPr>
          <p:cNvGrpSpPr/>
          <p:nvPr/>
        </p:nvGrpSpPr>
        <p:grpSpPr>
          <a:xfrm>
            <a:off x="11101571" y="2621575"/>
            <a:ext cx="352080" cy="479520"/>
            <a:chOff x="11101571" y="2621575"/>
            <a:chExt cx="35208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BB20B13-A8D3-49D7-B61D-2BF7ACE192FA}"/>
                    </a:ext>
                  </a:extLst>
                </p14:cNvPr>
                <p14:cNvContentPartPr/>
                <p14:nvPr/>
              </p14:nvContentPartPr>
              <p14:xfrm>
                <a:off x="11101571" y="2621575"/>
                <a:ext cx="243000" cy="342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BB20B13-A8D3-49D7-B61D-2BF7ACE192F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083931" y="2603935"/>
                  <a:ext cx="2786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DBB7722-48E3-4DB4-87F4-6FAC85B4749A}"/>
                    </a:ext>
                  </a:extLst>
                </p14:cNvPr>
                <p14:cNvContentPartPr/>
                <p14:nvPr/>
              </p14:nvContentPartPr>
              <p14:xfrm>
                <a:off x="11279411" y="2978335"/>
                <a:ext cx="174240" cy="122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DBB7722-48E3-4DB4-87F4-6FAC85B4749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61411" y="2960335"/>
                  <a:ext cx="2098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E61FC3E-E5F6-4481-9FF0-A3F061D68BF8}"/>
              </a:ext>
            </a:extLst>
          </p:cNvPr>
          <p:cNvGrpSpPr/>
          <p:nvPr/>
        </p:nvGrpSpPr>
        <p:grpSpPr>
          <a:xfrm>
            <a:off x="3564971" y="2514448"/>
            <a:ext cx="1204920" cy="569520"/>
            <a:chOff x="3564971" y="2514448"/>
            <a:chExt cx="120492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56BE477-3CEC-47BA-93C8-D24F84C6CC74}"/>
                    </a:ext>
                  </a:extLst>
                </p14:cNvPr>
                <p14:cNvContentPartPr/>
                <p14:nvPr/>
              </p14:nvContentPartPr>
              <p14:xfrm>
                <a:off x="3564971" y="2647288"/>
                <a:ext cx="276480" cy="436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56BE477-3CEC-47BA-93C8-D24F84C6CC7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46971" y="2629288"/>
                  <a:ext cx="3121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EADBA28-9C0D-45FE-927D-7B5813F9B404}"/>
                    </a:ext>
                  </a:extLst>
                </p14:cNvPr>
                <p14:cNvContentPartPr/>
                <p14:nvPr/>
              </p14:nvContentPartPr>
              <p14:xfrm>
                <a:off x="4005971" y="2687608"/>
                <a:ext cx="139680" cy="153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EADBA28-9C0D-45FE-927D-7B5813F9B40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87971" y="2669608"/>
                  <a:ext cx="175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3C3052C-F647-4642-984F-FA1BAFBB8C35}"/>
                    </a:ext>
                  </a:extLst>
                </p14:cNvPr>
                <p14:cNvContentPartPr/>
                <p14:nvPr/>
              </p14:nvContentPartPr>
              <p14:xfrm>
                <a:off x="4227731" y="2514448"/>
                <a:ext cx="77760" cy="309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3C3052C-F647-4642-984F-FA1BAFBB8C3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209731" y="2496427"/>
                  <a:ext cx="113400" cy="345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E390D6F-385F-40CA-8366-2517FB4C8E35}"/>
                    </a:ext>
                  </a:extLst>
                </p14:cNvPr>
                <p14:cNvContentPartPr/>
                <p14:nvPr/>
              </p14:nvContentPartPr>
              <p14:xfrm>
                <a:off x="4396571" y="2780128"/>
                <a:ext cx="16200" cy="33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E390D6F-385F-40CA-8366-2517FB4C8E3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78571" y="2762128"/>
                  <a:ext cx="51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50AE8C0-6698-4124-9CF1-6A1BBE0E0066}"/>
                    </a:ext>
                  </a:extLst>
                </p14:cNvPr>
                <p14:cNvContentPartPr/>
                <p14:nvPr/>
              </p14:nvContentPartPr>
              <p14:xfrm>
                <a:off x="4513211" y="2525968"/>
                <a:ext cx="256680" cy="285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50AE8C0-6698-4124-9CF1-6A1BBE0E006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95211" y="2507968"/>
                  <a:ext cx="29232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9174F5C-4793-4E23-B329-08FB5C8C3ACE}"/>
              </a:ext>
            </a:extLst>
          </p:cNvPr>
          <p:cNvGrpSpPr/>
          <p:nvPr/>
        </p:nvGrpSpPr>
        <p:grpSpPr>
          <a:xfrm>
            <a:off x="8928251" y="3612295"/>
            <a:ext cx="764640" cy="403920"/>
            <a:chOff x="8928251" y="3612295"/>
            <a:chExt cx="76464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746E3EE-747E-4948-A379-6D11CDDFA728}"/>
                    </a:ext>
                  </a:extLst>
                </p14:cNvPr>
                <p14:cNvContentPartPr/>
                <p14:nvPr/>
              </p14:nvContentPartPr>
              <p14:xfrm>
                <a:off x="8928251" y="3612295"/>
                <a:ext cx="334800" cy="297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746E3EE-747E-4948-A379-6D11CDDFA72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910251" y="3594295"/>
                  <a:ext cx="3704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D8C2D7A-DC6C-458C-9487-13DCF49BDF25}"/>
                    </a:ext>
                  </a:extLst>
                </p14:cNvPr>
                <p14:cNvContentPartPr/>
                <p14:nvPr/>
              </p14:nvContentPartPr>
              <p14:xfrm>
                <a:off x="9245771" y="3917575"/>
                <a:ext cx="77760" cy="98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D8C2D7A-DC6C-458C-9487-13DCF49BDF2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227771" y="3899575"/>
                  <a:ext cx="113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EAB1696-0BE6-460A-B474-82F67371ABF7}"/>
                    </a:ext>
                  </a:extLst>
                </p14:cNvPr>
                <p14:cNvContentPartPr/>
                <p14:nvPr/>
              </p14:nvContentPartPr>
              <p14:xfrm>
                <a:off x="9561851" y="3751615"/>
                <a:ext cx="131040" cy="18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EAB1696-0BE6-460A-B474-82F67371ABF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544211" y="3733615"/>
                  <a:ext cx="166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9F7B0E9-6185-418D-889A-D2DF057C4F52}"/>
                    </a:ext>
                  </a:extLst>
                </p14:cNvPr>
                <p14:cNvContentPartPr/>
                <p14:nvPr/>
              </p14:nvContentPartPr>
              <p14:xfrm>
                <a:off x="9504971" y="3877255"/>
                <a:ext cx="144000" cy="9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9F7B0E9-6185-418D-889A-D2DF057C4F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486971" y="3859615"/>
                  <a:ext cx="179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572734A-B74F-4194-8189-7073E4C73994}"/>
                    </a:ext>
                  </a:extLst>
                </p14:cNvPr>
                <p14:cNvContentPartPr/>
                <p14:nvPr/>
              </p14:nvContentPartPr>
              <p14:xfrm>
                <a:off x="9526571" y="3941695"/>
                <a:ext cx="139680" cy="35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572734A-B74F-4194-8189-7073E4C7399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508571" y="3923695"/>
                  <a:ext cx="17532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00EC3718-1334-42A2-918F-BA0E1FACBDD4}"/>
                  </a:ext>
                </a:extLst>
              </p14:cNvPr>
              <p14:cNvContentPartPr/>
              <p14:nvPr/>
            </p14:nvContentPartPr>
            <p14:xfrm>
              <a:off x="10060811" y="3594295"/>
              <a:ext cx="265680" cy="417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00EC3718-1334-42A2-918F-BA0E1FACBDD4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0043171" y="3576655"/>
                <a:ext cx="301320" cy="45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6001FA-5D2B-4D00-810B-6FE1ECC99420}"/>
              </a:ext>
            </a:extLst>
          </p:cNvPr>
          <p:cNvGrpSpPr/>
          <p:nvPr/>
        </p:nvGrpSpPr>
        <p:grpSpPr>
          <a:xfrm>
            <a:off x="10480571" y="3651535"/>
            <a:ext cx="1131480" cy="668160"/>
            <a:chOff x="10480571" y="3651535"/>
            <a:chExt cx="1131480" cy="66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157E0D9-04B9-4FB2-B0B8-9A1F2B46B3A3}"/>
                    </a:ext>
                  </a:extLst>
                </p14:cNvPr>
                <p14:cNvContentPartPr/>
                <p14:nvPr/>
              </p14:nvContentPartPr>
              <p14:xfrm>
                <a:off x="10480571" y="3677095"/>
                <a:ext cx="262080" cy="351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157E0D9-04B9-4FB2-B0B8-9A1F2B46B3A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462931" y="3659095"/>
                  <a:ext cx="2977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07AB23D-8147-4296-BDC3-7214C4E5A417}"/>
                    </a:ext>
                  </a:extLst>
                </p14:cNvPr>
                <p14:cNvContentPartPr/>
                <p14:nvPr/>
              </p14:nvContentPartPr>
              <p14:xfrm>
                <a:off x="10821131" y="3660175"/>
                <a:ext cx="164880" cy="386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07AB23D-8147-4296-BDC3-7214C4E5A41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803491" y="3642175"/>
                  <a:ext cx="2005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9080475-74B4-4C84-96F5-81F4E1F9B433}"/>
                    </a:ext>
                  </a:extLst>
                </p14:cNvPr>
                <p14:cNvContentPartPr/>
                <p14:nvPr/>
              </p14:nvContentPartPr>
              <p14:xfrm>
                <a:off x="11038571" y="3758095"/>
                <a:ext cx="46080" cy="199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9080475-74B4-4C84-96F5-81F4E1F9B43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020571" y="3740455"/>
                  <a:ext cx="817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B23A9A3-A70E-4932-A5BA-88AEF4C62631}"/>
                    </a:ext>
                  </a:extLst>
                </p14:cNvPr>
                <p14:cNvContentPartPr/>
                <p14:nvPr/>
              </p14:nvContentPartPr>
              <p14:xfrm>
                <a:off x="10938851" y="3866095"/>
                <a:ext cx="199440" cy="35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B23A9A3-A70E-4932-A5BA-88AEF4C6263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920851" y="3848455"/>
                  <a:ext cx="235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0F2928B-E1D5-48E7-A363-92997E24978D}"/>
                    </a:ext>
                  </a:extLst>
                </p14:cNvPr>
                <p14:cNvContentPartPr/>
                <p14:nvPr/>
              </p14:nvContentPartPr>
              <p14:xfrm>
                <a:off x="11178611" y="3669895"/>
                <a:ext cx="92160" cy="404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0F2928B-E1D5-48E7-A363-92997E24978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160611" y="3652255"/>
                  <a:ext cx="1278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6035E17-3844-49B5-93B8-830DE3C27D2B}"/>
                    </a:ext>
                  </a:extLst>
                </p14:cNvPr>
                <p14:cNvContentPartPr/>
                <p14:nvPr/>
              </p14:nvContentPartPr>
              <p14:xfrm>
                <a:off x="11232251" y="3651535"/>
                <a:ext cx="338760" cy="494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6035E17-3844-49B5-93B8-830DE3C27D2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214611" y="3633895"/>
                  <a:ext cx="37440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8F6DF44-8E5E-4241-8F07-91CF5286062D}"/>
                    </a:ext>
                  </a:extLst>
                </p14:cNvPr>
                <p14:cNvContentPartPr/>
                <p14:nvPr/>
              </p14:nvContentPartPr>
              <p14:xfrm>
                <a:off x="11429171" y="4097935"/>
                <a:ext cx="142920" cy="221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8F6DF44-8E5E-4241-8F07-91CF5286062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411531" y="4080295"/>
                  <a:ext cx="178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65E94F7-3FD0-4F64-93FD-ADF71B585B5A}"/>
                    </a:ext>
                  </a:extLst>
                </p14:cNvPr>
                <p14:cNvContentPartPr/>
                <p14:nvPr/>
              </p14:nvContentPartPr>
              <p14:xfrm>
                <a:off x="11352131" y="4172095"/>
                <a:ext cx="259920" cy="32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65E94F7-3FD0-4F64-93FD-ADF71B585B5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334131" y="4154095"/>
                  <a:ext cx="2955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2B50CD5F-5A00-4CE9-A220-737B20F0918D}"/>
              </a:ext>
            </a:extLst>
          </p:cNvPr>
          <p:cNvGrpSpPr/>
          <p:nvPr/>
        </p:nvGrpSpPr>
        <p:grpSpPr>
          <a:xfrm>
            <a:off x="9456011" y="4357495"/>
            <a:ext cx="2239200" cy="545040"/>
            <a:chOff x="9456011" y="4357495"/>
            <a:chExt cx="223920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E5DA60D-52AF-4758-8998-2BD1FF42A8BA}"/>
                    </a:ext>
                  </a:extLst>
                </p14:cNvPr>
                <p14:cNvContentPartPr/>
                <p14:nvPr/>
              </p14:nvContentPartPr>
              <p14:xfrm>
                <a:off x="10881251" y="4363615"/>
                <a:ext cx="379080" cy="184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E5DA60D-52AF-4758-8998-2BD1FF42A8B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863611" y="4345615"/>
                  <a:ext cx="414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75F252A-FC11-49A7-8750-ED92DE0B736E}"/>
                    </a:ext>
                  </a:extLst>
                </p14:cNvPr>
                <p14:cNvContentPartPr/>
                <p14:nvPr/>
              </p14:nvContentPartPr>
              <p14:xfrm>
                <a:off x="11085371" y="4357495"/>
                <a:ext cx="145440" cy="91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75F252A-FC11-49A7-8750-ED92DE0B736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067731" y="4339495"/>
                  <a:ext cx="181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1AB367C-6996-4A3C-9894-703EF48DE375}"/>
                    </a:ext>
                  </a:extLst>
                </p14:cNvPr>
                <p14:cNvContentPartPr/>
                <p14:nvPr/>
              </p14:nvContentPartPr>
              <p14:xfrm>
                <a:off x="9456011" y="4516615"/>
                <a:ext cx="1022760" cy="385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1AB367C-6996-4A3C-9894-703EF48DE37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438371" y="4498975"/>
                  <a:ext cx="10584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4124F2E-C985-49ED-86B6-50EACE5CB875}"/>
                    </a:ext>
                  </a:extLst>
                </p14:cNvPr>
                <p14:cNvContentPartPr/>
                <p14:nvPr/>
              </p14:nvContentPartPr>
              <p14:xfrm>
                <a:off x="10616651" y="4717135"/>
                <a:ext cx="114480" cy="72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4124F2E-C985-49ED-86B6-50EACE5CB87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98651" y="4699495"/>
                  <a:ext cx="150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4C01521-E536-42DB-9C38-9C0BF947EAC8}"/>
                    </a:ext>
                  </a:extLst>
                </p14:cNvPr>
                <p14:cNvContentPartPr/>
                <p14:nvPr/>
              </p14:nvContentPartPr>
              <p14:xfrm>
                <a:off x="10768931" y="4696615"/>
                <a:ext cx="84960" cy="107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4C01521-E536-42DB-9C38-9C0BF947EAC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750931" y="4678975"/>
                  <a:ext cx="120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7E0658C-20E4-4349-BAA4-871CEA4B61C9}"/>
                    </a:ext>
                  </a:extLst>
                </p14:cNvPr>
                <p14:cNvContentPartPr/>
                <p14:nvPr/>
              </p14:nvContentPartPr>
              <p14:xfrm>
                <a:off x="10871531" y="4721455"/>
                <a:ext cx="223920" cy="78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7E0658C-20E4-4349-BAA4-871CEA4B61C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853531" y="4703815"/>
                  <a:ext cx="259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0BC58D5-A700-4D99-AB8A-EB0E67B992FB}"/>
                    </a:ext>
                  </a:extLst>
                </p14:cNvPr>
                <p14:cNvContentPartPr/>
                <p14:nvPr/>
              </p14:nvContentPartPr>
              <p14:xfrm>
                <a:off x="11279411" y="4683655"/>
                <a:ext cx="147600" cy="133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0BC58D5-A700-4D99-AB8A-EB0E67B992F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261771" y="4666015"/>
                  <a:ext cx="183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EF32FB8-2CBC-4493-9CDF-BAC62AD66A8D}"/>
                    </a:ext>
                  </a:extLst>
                </p14:cNvPr>
                <p14:cNvContentPartPr/>
                <p14:nvPr/>
              </p14:nvContentPartPr>
              <p14:xfrm>
                <a:off x="11535731" y="4562335"/>
                <a:ext cx="159480" cy="257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EF32FB8-2CBC-4493-9CDF-BAC62AD66A8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517731" y="4544695"/>
                  <a:ext cx="1951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E12689E-98A8-42C1-9BB7-0A54DD7CBC4A}"/>
                    </a:ext>
                  </a:extLst>
                </p14:cNvPr>
                <p14:cNvContentPartPr/>
                <p14:nvPr/>
              </p14:nvContentPartPr>
              <p14:xfrm>
                <a:off x="11434931" y="4676095"/>
                <a:ext cx="164520" cy="41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E12689E-98A8-42C1-9BB7-0A54DD7CBC4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416931" y="4658455"/>
                  <a:ext cx="2001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0DB4137-0687-4D72-A897-B6BB3C0075E5}"/>
              </a:ext>
            </a:extLst>
          </p:cNvPr>
          <p:cNvGrpSpPr/>
          <p:nvPr/>
        </p:nvGrpSpPr>
        <p:grpSpPr>
          <a:xfrm>
            <a:off x="9280691" y="4990735"/>
            <a:ext cx="2426040" cy="742320"/>
            <a:chOff x="9280691" y="4990735"/>
            <a:chExt cx="2426040" cy="74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BD4EE72-6164-43F8-A73F-E0A3E9F0B7AE}"/>
                    </a:ext>
                  </a:extLst>
                </p14:cNvPr>
                <p14:cNvContentPartPr/>
                <p14:nvPr/>
              </p14:nvContentPartPr>
              <p14:xfrm>
                <a:off x="9280691" y="5011615"/>
                <a:ext cx="136800" cy="188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BD4EE72-6164-43F8-A73F-E0A3E9F0B7A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262691" y="4993975"/>
                  <a:ext cx="1724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7EFB645-2BA0-4580-9869-0F82B8356927}"/>
                    </a:ext>
                  </a:extLst>
                </p14:cNvPr>
                <p14:cNvContentPartPr/>
                <p14:nvPr/>
              </p14:nvContentPartPr>
              <p14:xfrm>
                <a:off x="9301211" y="5063455"/>
                <a:ext cx="192960" cy="18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7EFB645-2BA0-4580-9869-0F82B835692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83211" y="5045815"/>
                  <a:ext cx="228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B1BA104-67EB-4F40-ADAB-25685F63AF7E}"/>
                    </a:ext>
                  </a:extLst>
                </p14:cNvPr>
                <p14:cNvContentPartPr/>
                <p14:nvPr/>
              </p14:nvContentPartPr>
              <p14:xfrm>
                <a:off x="9555011" y="5005855"/>
                <a:ext cx="65160" cy="187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B1BA104-67EB-4F40-ADAB-25685F63AF7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37371" y="4988215"/>
                  <a:ext cx="100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85DB0F7-8BA0-4CF2-9A19-740C4112DF34}"/>
                    </a:ext>
                  </a:extLst>
                </p14:cNvPr>
                <p14:cNvContentPartPr/>
                <p14:nvPr/>
              </p14:nvContentPartPr>
              <p14:xfrm>
                <a:off x="9661211" y="5073535"/>
                <a:ext cx="173520" cy="127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85DB0F7-8BA0-4CF2-9A19-740C4112DF3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643571" y="5055895"/>
                  <a:ext cx="209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5848C27-9FE8-4AA0-9A68-7B40C6493DA4}"/>
                    </a:ext>
                  </a:extLst>
                </p14:cNvPr>
                <p14:cNvContentPartPr/>
                <p14:nvPr/>
              </p14:nvContentPartPr>
              <p14:xfrm>
                <a:off x="9858491" y="5065255"/>
                <a:ext cx="163800" cy="117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5848C27-9FE8-4AA0-9A68-7B40C6493DA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840491" y="5047255"/>
                  <a:ext cx="199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0B2B516-C345-422C-9D33-2F7851306EEC}"/>
                    </a:ext>
                  </a:extLst>
                </p14:cNvPr>
                <p14:cNvContentPartPr/>
                <p14:nvPr/>
              </p14:nvContentPartPr>
              <p14:xfrm>
                <a:off x="10100771" y="4990735"/>
                <a:ext cx="834840" cy="254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0B2B516-C345-422C-9D33-2F7851306EE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083131" y="4972735"/>
                  <a:ext cx="870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DA37B9B-12FA-4E86-965D-682565BF354B}"/>
                    </a:ext>
                  </a:extLst>
                </p14:cNvPr>
                <p14:cNvContentPartPr/>
                <p14:nvPr/>
              </p14:nvContentPartPr>
              <p14:xfrm>
                <a:off x="10948211" y="5260375"/>
                <a:ext cx="117000" cy="95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DA37B9B-12FA-4E86-965D-682565BF354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930211" y="5242375"/>
                  <a:ext cx="152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9E289D6-7CF4-4A67-B834-9B114F6427F1}"/>
                    </a:ext>
                  </a:extLst>
                </p14:cNvPr>
                <p14:cNvContentPartPr/>
                <p14:nvPr/>
              </p14:nvContentPartPr>
              <p14:xfrm>
                <a:off x="11240891" y="5008375"/>
                <a:ext cx="465840" cy="233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9E289D6-7CF4-4A67-B834-9B114F6427F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22891" y="4990375"/>
                  <a:ext cx="501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CB4742C-3C02-45B9-BF65-E5AFA7EF3B07}"/>
                    </a:ext>
                  </a:extLst>
                </p14:cNvPr>
                <p14:cNvContentPartPr/>
                <p14:nvPr/>
              </p14:nvContentPartPr>
              <p14:xfrm>
                <a:off x="9298331" y="5296735"/>
                <a:ext cx="806760" cy="436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CB4742C-3C02-45B9-BF65-E5AFA7EF3B0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280331" y="5278735"/>
                  <a:ext cx="8424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B71CC53-625C-4D6F-A65A-D3A82AB4E269}"/>
                    </a:ext>
                  </a:extLst>
                </p14:cNvPr>
                <p14:cNvContentPartPr/>
                <p14:nvPr/>
              </p14:nvContentPartPr>
              <p14:xfrm>
                <a:off x="10289771" y="5451895"/>
                <a:ext cx="955800" cy="278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B71CC53-625C-4D6F-A65A-D3A82AB4E26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271771" y="5433895"/>
                  <a:ext cx="9914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8E4CD22-931A-4B5F-9D8A-BA616846A74A}"/>
                    </a:ext>
                  </a:extLst>
                </p14:cNvPr>
                <p14:cNvContentPartPr/>
                <p14:nvPr/>
              </p14:nvContentPartPr>
              <p14:xfrm>
                <a:off x="10806371" y="5390335"/>
                <a:ext cx="39600" cy="17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8E4CD22-931A-4B5F-9D8A-BA616846A74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788371" y="5372695"/>
                  <a:ext cx="7524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31D1117-04BD-4D28-B36F-0E68913D356C}"/>
                  </a:ext>
                </a:extLst>
              </p14:cNvPr>
              <p14:cNvContentPartPr/>
              <p14:nvPr/>
            </p14:nvContentPartPr>
            <p14:xfrm>
              <a:off x="1302731" y="2262448"/>
              <a:ext cx="444960" cy="559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31D1117-04BD-4D28-B36F-0E68913D356C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248731" y="2154448"/>
                <a:ext cx="552600" cy="77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12D47FC-02A4-40EF-AB2B-90EF596A2BEC}"/>
              </a:ext>
            </a:extLst>
          </p:cNvPr>
          <p:cNvGrpSpPr/>
          <p:nvPr/>
        </p:nvGrpSpPr>
        <p:grpSpPr>
          <a:xfrm>
            <a:off x="412091" y="83935"/>
            <a:ext cx="1029240" cy="469440"/>
            <a:chOff x="412091" y="83935"/>
            <a:chExt cx="1029240" cy="46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7E8CF89-DDC4-4795-B991-0D808F90F5D8}"/>
                    </a:ext>
                  </a:extLst>
                </p14:cNvPr>
                <p14:cNvContentPartPr/>
                <p14:nvPr/>
              </p14:nvContentPartPr>
              <p14:xfrm>
                <a:off x="412091" y="112375"/>
                <a:ext cx="26280" cy="331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7E8CF89-DDC4-4795-B991-0D808F90F5D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94451" y="94735"/>
                  <a:ext cx="619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EC42738-5C85-4291-8062-757640DE9DD6}"/>
                    </a:ext>
                  </a:extLst>
                </p14:cNvPr>
                <p14:cNvContentPartPr/>
                <p14:nvPr/>
              </p14:nvContentPartPr>
              <p14:xfrm>
                <a:off x="539171" y="93295"/>
                <a:ext cx="41760" cy="335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EC42738-5C85-4291-8062-757640DE9DD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21171" y="75295"/>
                  <a:ext cx="774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A78E25C-D62D-46EC-A77D-597F8BFC2192}"/>
                    </a:ext>
                  </a:extLst>
                </p14:cNvPr>
                <p14:cNvContentPartPr/>
                <p14:nvPr/>
              </p14:nvContentPartPr>
              <p14:xfrm>
                <a:off x="432251" y="319375"/>
                <a:ext cx="171000" cy="14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A78E25C-D62D-46EC-A77D-597F8BFC219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14251" y="301375"/>
                  <a:ext cx="206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B6AECD5-E3C5-4F72-94E5-26A84609B76E}"/>
                    </a:ext>
                  </a:extLst>
                </p14:cNvPr>
                <p14:cNvContentPartPr/>
                <p14:nvPr/>
              </p14:nvContentPartPr>
              <p14:xfrm>
                <a:off x="589931" y="83935"/>
                <a:ext cx="851400" cy="469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B6AECD5-E3C5-4F72-94E5-26A84609B76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71931" y="65935"/>
                  <a:ext cx="88704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7203D9C-7623-4EF8-B842-B6532025062C}"/>
                    </a:ext>
                  </a:extLst>
                </p14:cNvPr>
                <p14:cNvContentPartPr/>
                <p14:nvPr/>
              </p14:nvContentPartPr>
              <p14:xfrm>
                <a:off x="688931" y="142255"/>
                <a:ext cx="16200" cy="25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7203D9C-7623-4EF8-B842-B6532025062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71291" y="124615"/>
                  <a:ext cx="518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E29886F7-1F3D-49C7-AC10-4BFF84E559AF}"/>
              </a:ext>
            </a:extLst>
          </p:cNvPr>
          <p:cNvGrpSpPr/>
          <p:nvPr/>
        </p:nvGrpSpPr>
        <p:grpSpPr>
          <a:xfrm>
            <a:off x="1668131" y="93295"/>
            <a:ext cx="4675320" cy="451080"/>
            <a:chOff x="1668131" y="93295"/>
            <a:chExt cx="467532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C69AB90-8331-469C-AE5E-B25A2C545D76}"/>
                    </a:ext>
                  </a:extLst>
                </p14:cNvPr>
                <p14:cNvContentPartPr/>
                <p14:nvPr/>
              </p14:nvContentPartPr>
              <p14:xfrm>
                <a:off x="1668131" y="267535"/>
                <a:ext cx="1333440" cy="276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C69AB90-8331-469C-AE5E-B25A2C545D7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650491" y="249535"/>
                  <a:ext cx="13690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EB7DE0A-67BB-4F0B-9BB1-9A8918524418}"/>
                    </a:ext>
                  </a:extLst>
                </p14:cNvPr>
                <p14:cNvContentPartPr/>
                <p14:nvPr/>
              </p14:nvContentPartPr>
              <p14:xfrm>
                <a:off x="3271571" y="296335"/>
                <a:ext cx="317880" cy="88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EB7DE0A-67BB-4F0B-9BB1-9A891852441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253571" y="278335"/>
                  <a:ext cx="353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52E6D50-888D-454F-92DB-CF06FEFC1240}"/>
                    </a:ext>
                  </a:extLst>
                </p14:cNvPr>
                <p14:cNvContentPartPr/>
                <p14:nvPr/>
              </p14:nvContentPartPr>
              <p14:xfrm>
                <a:off x="3503771" y="309295"/>
                <a:ext cx="93600" cy="133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52E6D50-888D-454F-92DB-CF06FEFC124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485771" y="291295"/>
                  <a:ext cx="129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90638BB-0A5C-43AB-B878-2DE77BB85373}"/>
                    </a:ext>
                  </a:extLst>
                </p14:cNvPr>
                <p14:cNvContentPartPr/>
                <p14:nvPr/>
              </p14:nvContentPartPr>
              <p14:xfrm>
                <a:off x="3675131" y="251335"/>
                <a:ext cx="1480320" cy="256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90638BB-0A5C-43AB-B878-2DE77BB8537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657491" y="233695"/>
                  <a:ext cx="15159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B91550E-9F7A-499F-BD14-286282A3D95C}"/>
                    </a:ext>
                  </a:extLst>
                </p14:cNvPr>
                <p14:cNvContentPartPr/>
                <p14:nvPr/>
              </p14:nvContentPartPr>
              <p14:xfrm>
                <a:off x="4667291" y="93295"/>
                <a:ext cx="38160" cy="4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B91550E-9F7A-499F-BD14-286282A3D95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649651" y="75295"/>
                  <a:ext cx="73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D115B6E-4E90-4880-B687-9C3FDF9E92F0}"/>
                    </a:ext>
                  </a:extLst>
                </p14:cNvPr>
                <p14:cNvContentPartPr/>
                <p14:nvPr/>
              </p14:nvContentPartPr>
              <p14:xfrm>
                <a:off x="5267771" y="139015"/>
                <a:ext cx="504360" cy="354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D115B6E-4E90-4880-B687-9C3FDF9E92F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249771" y="121375"/>
                  <a:ext cx="5400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15001DF-4FF7-4A70-8CA8-CDB619BED815}"/>
                    </a:ext>
                  </a:extLst>
                </p14:cNvPr>
                <p14:cNvContentPartPr/>
                <p14:nvPr/>
              </p14:nvContentPartPr>
              <p14:xfrm>
                <a:off x="6085691" y="122455"/>
                <a:ext cx="257760" cy="255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15001DF-4FF7-4A70-8CA8-CDB619BED81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068051" y="104455"/>
                  <a:ext cx="293400" cy="29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1162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4C388BD-FEDD-41DB-92F4-6357F294F5BE}"/>
              </a:ext>
            </a:extLst>
          </p:cNvPr>
          <p:cNvGrpSpPr/>
          <p:nvPr/>
        </p:nvGrpSpPr>
        <p:grpSpPr>
          <a:xfrm>
            <a:off x="699371" y="276895"/>
            <a:ext cx="966600" cy="317160"/>
            <a:chOff x="699371" y="276895"/>
            <a:chExt cx="96660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0C38D3C-FA99-499C-976B-029F2914CB18}"/>
                    </a:ext>
                  </a:extLst>
                </p14:cNvPr>
                <p14:cNvContentPartPr/>
                <p14:nvPr/>
              </p14:nvContentPartPr>
              <p14:xfrm>
                <a:off x="699371" y="276895"/>
                <a:ext cx="966600" cy="317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0C38D3C-FA99-499C-976B-029F2914CB1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1731" y="258895"/>
                  <a:ext cx="10022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EB15AAF-AACC-4EA9-A56B-0680316BA081}"/>
                    </a:ext>
                  </a:extLst>
                </p14:cNvPr>
                <p14:cNvContentPartPr/>
                <p14:nvPr/>
              </p14:nvContentPartPr>
              <p14:xfrm>
                <a:off x="1284731" y="343135"/>
                <a:ext cx="330120" cy="142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EB15AAF-AACC-4EA9-A56B-0680316BA08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67091" y="325135"/>
                  <a:ext cx="365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D67C3A6-71C9-4F63-9C55-BAE8C6F01E81}"/>
                    </a:ext>
                  </a:extLst>
                </p14:cNvPr>
                <p14:cNvContentPartPr/>
                <p14:nvPr/>
              </p14:nvContentPartPr>
              <p14:xfrm>
                <a:off x="957491" y="340255"/>
                <a:ext cx="32400" cy="17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D67C3A6-71C9-4F63-9C55-BAE8C6F01E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9491" y="322255"/>
                  <a:ext cx="6804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DB4083-E6FE-4A80-91D3-143E56610EC0}"/>
              </a:ext>
            </a:extLst>
          </p:cNvPr>
          <p:cNvGrpSpPr/>
          <p:nvPr/>
        </p:nvGrpSpPr>
        <p:grpSpPr>
          <a:xfrm>
            <a:off x="961451" y="799255"/>
            <a:ext cx="388440" cy="318960"/>
            <a:chOff x="961451" y="799255"/>
            <a:chExt cx="38844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F46A3F3-4E6E-4F67-ADA9-82447C19A9D2}"/>
                    </a:ext>
                  </a:extLst>
                </p14:cNvPr>
                <p14:cNvContentPartPr/>
                <p14:nvPr/>
              </p14:nvContentPartPr>
              <p14:xfrm>
                <a:off x="1026611" y="867295"/>
                <a:ext cx="130320" cy="154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F46A3F3-4E6E-4F67-ADA9-82447C19A9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8611" y="849655"/>
                  <a:ext cx="165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8E8DCAF-5954-4A14-9DC7-4042ADCD664C}"/>
                    </a:ext>
                  </a:extLst>
                </p14:cNvPr>
                <p14:cNvContentPartPr/>
                <p14:nvPr/>
              </p14:nvContentPartPr>
              <p14:xfrm>
                <a:off x="961451" y="799255"/>
                <a:ext cx="154440" cy="318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8E8DCAF-5954-4A14-9DC7-4042ADCD66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3811" y="781615"/>
                  <a:ext cx="1900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6924AF0-FCE5-436B-B1E7-8F3C03E65748}"/>
                    </a:ext>
                  </a:extLst>
                </p14:cNvPr>
                <p14:cNvContentPartPr/>
                <p14:nvPr/>
              </p14:nvContentPartPr>
              <p14:xfrm>
                <a:off x="1180331" y="800335"/>
                <a:ext cx="169560" cy="311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6924AF0-FCE5-436B-B1E7-8F3C03E657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62691" y="782335"/>
                  <a:ext cx="205200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49437F-4B40-49B5-AC22-89473C5ACC36}"/>
              </a:ext>
            </a:extLst>
          </p:cNvPr>
          <p:cNvGrpSpPr/>
          <p:nvPr/>
        </p:nvGrpSpPr>
        <p:grpSpPr>
          <a:xfrm>
            <a:off x="1671731" y="923815"/>
            <a:ext cx="1589400" cy="279720"/>
            <a:chOff x="1671731" y="923815"/>
            <a:chExt cx="158940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303B5A6-73C0-4887-876A-2B1BCEC6556B}"/>
                    </a:ext>
                  </a:extLst>
                </p14:cNvPr>
                <p14:cNvContentPartPr/>
                <p14:nvPr/>
              </p14:nvContentPartPr>
              <p14:xfrm>
                <a:off x="1671731" y="931735"/>
                <a:ext cx="284760" cy="231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303B5A6-73C0-4887-876A-2B1BCEC6556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53731" y="914095"/>
                  <a:ext cx="320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E8A37DC-A74A-4421-B9B6-15D04B0ACC9A}"/>
                    </a:ext>
                  </a:extLst>
                </p14:cNvPr>
                <p14:cNvContentPartPr/>
                <p14:nvPr/>
              </p14:nvContentPartPr>
              <p14:xfrm>
                <a:off x="2297411" y="926695"/>
                <a:ext cx="178920" cy="247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E8A37DC-A74A-4421-B9B6-15D04B0ACC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79411" y="909055"/>
                  <a:ext cx="2145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3F5E32F-A923-49B0-A95E-3AD60D797F7B}"/>
                    </a:ext>
                  </a:extLst>
                </p14:cNvPr>
                <p14:cNvContentPartPr/>
                <p14:nvPr/>
              </p14:nvContentPartPr>
              <p14:xfrm>
                <a:off x="2558771" y="955495"/>
                <a:ext cx="109080" cy="194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3F5E32F-A923-49B0-A95E-3AD60D797F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41131" y="937855"/>
                  <a:ext cx="144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DABC825-0757-4E27-A20C-10669668C469}"/>
                    </a:ext>
                  </a:extLst>
                </p14:cNvPr>
                <p14:cNvContentPartPr/>
                <p14:nvPr/>
              </p14:nvContentPartPr>
              <p14:xfrm>
                <a:off x="2840651" y="923815"/>
                <a:ext cx="252360" cy="178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DABC825-0757-4E27-A20C-10669668C4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22651" y="905815"/>
                  <a:ext cx="288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BC855F-4A77-463D-A43C-B47E44A0A9DC}"/>
                    </a:ext>
                  </a:extLst>
                </p14:cNvPr>
                <p14:cNvContentPartPr/>
                <p14:nvPr/>
              </p14:nvContentPartPr>
              <p14:xfrm>
                <a:off x="3134411" y="1100935"/>
                <a:ext cx="126720" cy="102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BC855F-4A77-463D-A43C-B47E44A0A9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16411" y="1083295"/>
                  <a:ext cx="16236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526370-E74D-443B-9ADB-F93DAD7B57BD}"/>
              </a:ext>
            </a:extLst>
          </p:cNvPr>
          <p:cNvGrpSpPr/>
          <p:nvPr/>
        </p:nvGrpSpPr>
        <p:grpSpPr>
          <a:xfrm>
            <a:off x="1704851" y="1348255"/>
            <a:ext cx="118440" cy="332280"/>
            <a:chOff x="1704851" y="1348255"/>
            <a:chExt cx="11844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8AAE8B-2C7E-4CE5-BFB0-7B36481103AB}"/>
                    </a:ext>
                  </a:extLst>
                </p14:cNvPr>
                <p14:cNvContentPartPr/>
                <p14:nvPr/>
              </p14:nvContentPartPr>
              <p14:xfrm>
                <a:off x="1717811" y="1353655"/>
                <a:ext cx="84600" cy="326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8AAE8B-2C7E-4CE5-BFB0-7B36481103A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00171" y="1335655"/>
                  <a:ext cx="1202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90321A-93B0-43D2-88A3-9E9B00081661}"/>
                    </a:ext>
                  </a:extLst>
                </p14:cNvPr>
                <p14:cNvContentPartPr/>
                <p14:nvPr/>
              </p14:nvContentPartPr>
              <p14:xfrm>
                <a:off x="1704851" y="1348255"/>
                <a:ext cx="118440" cy="138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90321A-93B0-43D2-88A3-9E9B0008166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86851" y="1330255"/>
                  <a:ext cx="1540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AE3792-C6B0-40C7-96B1-9659E37B7ADE}"/>
              </a:ext>
            </a:extLst>
          </p:cNvPr>
          <p:cNvGrpSpPr/>
          <p:nvPr/>
        </p:nvGrpSpPr>
        <p:grpSpPr>
          <a:xfrm>
            <a:off x="683171" y="1696015"/>
            <a:ext cx="1737000" cy="1261800"/>
            <a:chOff x="683171" y="1696015"/>
            <a:chExt cx="1737000" cy="12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431CEB1-74E0-4E29-93D1-473FB0701B8D}"/>
                    </a:ext>
                  </a:extLst>
                </p14:cNvPr>
                <p14:cNvContentPartPr/>
                <p14:nvPr/>
              </p14:nvContentPartPr>
              <p14:xfrm>
                <a:off x="934091" y="1696015"/>
                <a:ext cx="1391760" cy="375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431CEB1-74E0-4E29-93D1-473FB0701B8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6091" y="1678015"/>
                  <a:ext cx="14274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DF54C12-7584-4B0B-9E17-6B56EC8C25D5}"/>
                    </a:ext>
                  </a:extLst>
                </p14:cNvPr>
                <p14:cNvContentPartPr/>
                <p14:nvPr/>
              </p14:nvContentPartPr>
              <p14:xfrm>
                <a:off x="1838771" y="1788535"/>
                <a:ext cx="6840" cy="2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DF54C12-7584-4B0B-9E17-6B56EC8C25D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20771" y="1770895"/>
                  <a:ext cx="42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7C6EDB-DDEC-425B-B9B6-1BE6D9E3F1C7}"/>
                    </a:ext>
                  </a:extLst>
                </p14:cNvPr>
                <p14:cNvContentPartPr/>
                <p14:nvPr/>
              </p14:nvContentPartPr>
              <p14:xfrm>
                <a:off x="1507211" y="1805455"/>
                <a:ext cx="297360" cy="54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7C6EDB-DDEC-425B-B9B6-1BE6D9E3F1C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89571" y="1787815"/>
                  <a:ext cx="333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F712F54-5B05-4ABD-A91E-0C01A62E2D90}"/>
                    </a:ext>
                  </a:extLst>
                </p14:cNvPr>
                <p14:cNvContentPartPr/>
                <p14:nvPr/>
              </p14:nvContentPartPr>
              <p14:xfrm>
                <a:off x="753731" y="2159335"/>
                <a:ext cx="253440" cy="29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F712F54-5B05-4ABD-A91E-0C01A62E2D9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6091" y="2141335"/>
                  <a:ext cx="2890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52EF41C-0C80-4A5E-A936-BDD697285CBA}"/>
                    </a:ext>
                  </a:extLst>
                </p14:cNvPr>
                <p14:cNvContentPartPr/>
                <p14:nvPr/>
              </p14:nvContentPartPr>
              <p14:xfrm>
                <a:off x="773171" y="2229895"/>
                <a:ext cx="227880" cy="47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52EF41C-0C80-4A5E-A936-BDD697285C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5171" y="2211895"/>
                  <a:ext cx="263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7E0C4BD-D8A9-4674-9947-9D3B43EDE4E6}"/>
                    </a:ext>
                  </a:extLst>
                </p14:cNvPr>
                <p14:cNvContentPartPr/>
                <p14:nvPr/>
              </p14:nvContentPartPr>
              <p14:xfrm>
                <a:off x="1167371" y="2124415"/>
                <a:ext cx="997200" cy="393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7E0C4BD-D8A9-4674-9947-9D3B43EDE4E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49731" y="2106415"/>
                  <a:ext cx="10328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649EB1-9178-458F-BC08-A035772E3C15}"/>
                    </a:ext>
                  </a:extLst>
                </p14:cNvPr>
                <p14:cNvContentPartPr/>
                <p14:nvPr/>
              </p14:nvContentPartPr>
              <p14:xfrm>
                <a:off x="1838771" y="2225215"/>
                <a:ext cx="11520" cy="10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649EB1-9178-458F-BC08-A035772E3C1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20771" y="2207215"/>
                  <a:ext cx="47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7BA0FD2-0A0A-4357-90B2-7C0276DA8BFA}"/>
                    </a:ext>
                  </a:extLst>
                </p14:cNvPr>
                <p14:cNvContentPartPr/>
                <p14:nvPr/>
              </p14:nvContentPartPr>
              <p14:xfrm>
                <a:off x="683171" y="2478295"/>
                <a:ext cx="519840" cy="479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7BA0FD2-0A0A-4357-90B2-7C0276DA8B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5531" y="2460655"/>
                  <a:ext cx="55548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BD43BDF-D3BA-41E6-9458-6211AFE5E233}"/>
                    </a:ext>
                  </a:extLst>
                </p14:cNvPr>
                <p14:cNvContentPartPr/>
                <p14:nvPr/>
              </p14:nvContentPartPr>
              <p14:xfrm>
                <a:off x="804491" y="2595655"/>
                <a:ext cx="260640" cy="10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BD43BDF-D3BA-41E6-9458-6211AFE5E2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6851" y="2577655"/>
                  <a:ext cx="296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780480D-7DCE-4FBB-A599-A3BCA24B05C5}"/>
                    </a:ext>
                  </a:extLst>
                </p14:cNvPr>
                <p14:cNvContentPartPr/>
                <p14:nvPr/>
              </p14:nvContentPartPr>
              <p14:xfrm>
                <a:off x="1431251" y="2473975"/>
                <a:ext cx="988920" cy="442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780480D-7DCE-4FBB-A599-A3BCA24B05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13611" y="2456335"/>
                  <a:ext cx="1024560" cy="47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24A0545-75EC-4D4B-9593-F8E4AC10750B}"/>
                  </a:ext>
                </a:extLst>
              </p14:cNvPr>
              <p14:cNvContentPartPr/>
              <p14:nvPr/>
            </p14:nvContentPartPr>
            <p14:xfrm>
              <a:off x="2943971" y="1304695"/>
              <a:ext cx="138600" cy="270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24A0545-75EC-4D4B-9593-F8E4AC10750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26331" y="1287055"/>
                <a:ext cx="1742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22ECFD9-4C5A-430C-BF0C-C29BF35610D4}"/>
                  </a:ext>
                </a:extLst>
              </p14:cNvPr>
              <p14:cNvContentPartPr/>
              <p14:nvPr/>
            </p14:nvContentPartPr>
            <p14:xfrm>
              <a:off x="4497731" y="2011375"/>
              <a:ext cx="964080" cy="179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22ECFD9-4C5A-430C-BF0C-C29BF35610D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480091" y="1993375"/>
                <a:ext cx="999720" cy="2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BCED3556-08BC-4216-BF75-E880B38FDA69}"/>
              </a:ext>
            </a:extLst>
          </p:cNvPr>
          <p:cNvGrpSpPr/>
          <p:nvPr/>
        </p:nvGrpSpPr>
        <p:grpSpPr>
          <a:xfrm>
            <a:off x="2879891" y="1472455"/>
            <a:ext cx="1848600" cy="1243080"/>
            <a:chOff x="2879891" y="1472455"/>
            <a:chExt cx="1848600" cy="12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BE78E32-DD95-4399-917C-A94D1F38630F}"/>
                    </a:ext>
                  </a:extLst>
                </p14:cNvPr>
                <p14:cNvContentPartPr/>
                <p14:nvPr/>
              </p14:nvContentPartPr>
              <p14:xfrm>
                <a:off x="3044411" y="1472455"/>
                <a:ext cx="1684080" cy="465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BE78E32-DD95-4399-917C-A94D1F3863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26771" y="1454455"/>
                  <a:ext cx="17197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AB9BEE5-2261-43C1-8976-8D8472958A76}"/>
                    </a:ext>
                  </a:extLst>
                </p14:cNvPr>
                <p14:cNvContentPartPr/>
                <p14:nvPr/>
              </p14:nvContentPartPr>
              <p14:xfrm>
                <a:off x="3846131" y="1537615"/>
                <a:ext cx="255960" cy="49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AB9BEE5-2261-43C1-8976-8D8472958A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28491" y="1519615"/>
                  <a:ext cx="291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6C87AF7-1F56-4B95-90BE-82FD174E069E}"/>
                    </a:ext>
                  </a:extLst>
                </p14:cNvPr>
                <p14:cNvContentPartPr/>
                <p14:nvPr/>
              </p14:nvContentPartPr>
              <p14:xfrm>
                <a:off x="2879891" y="1990135"/>
                <a:ext cx="311400" cy="254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6C87AF7-1F56-4B95-90BE-82FD174E069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61891" y="1972135"/>
                  <a:ext cx="3470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6B07C4-C0FE-4AE8-BD33-F037C20138E8}"/>
                    </a:ext>
                  </a:extLst>
                </p14:cNvPr>
                <p14:cNvContentPartPr/>
                <p14:nvPr/>
              </p14:nvContentPartPr>
              <p14:xfrm>
                <a:off x="2942891" y="2004895"/>
                <a:ext cx="259560" cy="81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6B07C4-C0FE-4AE8-BD33-F037C20138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24891" y="1987255"/>
                  <a:ext cx="295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E95DC8D-B335-41C3-B709-2F2BAC46E9BE}"/>
                    </a:ext>
                  </a:extLst>
                </p14:cNvPr>
                <p14:cNvContentPartPr/>
                <p14:nvPr/>
              </p14:nvContentPartPr>
              <p14:xfrm>
                <a:off x="3519611" y="1963135"/>
                <a:ext cx="168840" cy="272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E95DC8D-B335-41C3-B709-2F2BAC46E9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01971" y="1945135"/>
                  <a:ext cx="2044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E02EE7A-E148-4B45-AE84-A7278035A0B6}"/>
                    </a:ext>
                  </a:extLst>
                </p14:cNvPr>
                <p14:cNvContentPartPr/>
                <p14:nvPr/>
              </p14:nvContentPartPr>
              <p14:xfrm>
                <a:off x="3794291" y="1991215"/>
                <a:ext cx="146880" cy="210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E02EE7A-E148-4B45-AE84-A7278035A0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76291" y="1973215"/>
                  <a:ext cx="182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B4BE550-6AFA-41FA-B795-34511B98BABE}"/>
                    </a:ext>
                  </a:extLst>
                </p14:cNvPr>
                <p14:cNvContentPartPr/>
                <p14:nvPr/>
              </p14:nvContentPartPr>
              <p14:xfrm>
                <a:off x="4043051" y="1936135"/>
                <a:ext cx="177840" cy="322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B4BE550-6AFA-41FA-B795-34511B98BAB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25411" y="1918495"/>
                  <a:ext cx="2134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177A51D-C5C2-4B18-8A13-E64177165CE3}"/>
                    </a:ext>
                  </a:extLst>
                </p14:cNvPr>
                <p14:cNvContentPartPr/>
                <p14:nvPr/>
              </p14:nvContentPartPr>
              <p14:xfrm>
                <a:off x="4188851" y="2218375"/>
                <a:ext cx="66600" cy="162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177A51D-C5C2-4B18-8A13-E64177165CE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71211" y="2200375"/>
                  <a:ext cx="102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7DDDDF5-ED4F-427C-BFF0-4FE81FEE96D9}"/>
                    </a:ext>
                  </a:extLst>
                </p14:cNvPr>
                <p14:cNvContentPartPr/>
                <p14:nvPr/>
              </p14:nvContentPartPr>
              <p14:xfrm>
                <a:off x="4108211" y="2265895"/>
                <a:ext cx="175320" cy="13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7DDDDF5-ED4F-427C-BFF0-4FE81FEE96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90571" y="2248255"/>
                  <a:ext cx="210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E93839D-D61F-4DD7-81A0-5A5CB32F0CD1}"/>
                    </a:ext>
                  </a:extLst>
                </p14:cNvPr>
                <p14:cNvContentPartPr/>
                <p14:nvPr/>
              </p14:nvContentPartPr>
              <p14:xfrm>
                <a:off x="3032171" y="2392975"/>
                <a:ext cx="863640" cy="322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E93839D-D61F-4DD7-81A0-5A5CB32F0C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14171" y="2375335"/>
                  <a:ext cx="899280" cy="35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279BFF1-F126-4309-A26D-3C58D007EC0B}"/>
                  </a:ext>
                </a:extLst>
              </p14:cNvPr>
              <p14:cNvContentPartPr/>
              <p14:nvPr/>
            </p14:nvContentPartPr>
            <p14:xfrm>
              <a:off x="4249331" y="982495"/>
              <a:ext cx="986760" cy="137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279BFF1-F126-4309-A26D-3C58D007EC0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31331" y="964495"/>
                <a:ext cx="10224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C5AC77B-E1AB-4284-812B-26BC7D88661E}"/>
                  </a:ext>
                </a:extLst>
              </p14:cNvPr>
              <p14:cNvContentPartPr/>
              <p14:nvPr/>
            </p14:nvContentPartPr>
            <p14:xfrm>
              <a:off x="5588171" y="835615"/>
              <a:ext cx="1037880" cy="389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C5AC77B-E1AB-4284-812B-26BC7D88661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70531" y="817615"/>
                <a:ext cx="1073520" cy="42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9A7212B0-3B09-4C4E-AACA-191CF4820842}"/>
              </a:ext>
            </a:extLst>
          </p:cNvPr>
          <p:cNvGrpSpPr/>
          <p:nvPr/>
        </p:nvGrpSpPr>
        <p:grpSpPr>
          <a:xfrm>
            <a:off x="6121691" y="640855"/>
            <a:ext cx="5191560" cy="1604520"/>
            <a:chOff x="6121691" y="640855"/>
            <a:chExt cx="5191560" cy="160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F38CFCC-0FE4-42DF-A42E-0E1A738639DF}"/>
                    </a:ext>
                  </a:extLst>
                </p14:cNvPr>
                <p14:cNvContentPartPr/>
                <p14:nvPr/>
              </p14:nvContentPartPr>
              <p14:xfrm>
                <a:off x="6846371" y="640855"/>
                <a:ext cx="1294200" cy="471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F38CFCC-0FE4-42DF-A42E-0E1A738639D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28731" y="622855"/>
                  <a:ext cx="132984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F3343C8-B142-471A-8A28-1F71FD57BC3E}"/>
                    </a:ext>
                  </a:extLst>
                </p14:cNvPr>
                <p14:cNvContentPartPr/>
                <p14:nvPr/>
              </p14:nvContentPartPr>
              <p14:xfrm>
                <a:off x="8313011" y="713575"/>
                <a:ext cx="313920" cy="270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F3343C8-B142-471A-8A28-1F71FD57BC3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95011" y="695935"/>
                  <a:ext cx="349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5BF1975-3939-4F4C-8FA8-6F8EC217DA2F}"/>
                    </a:ext>
                  </a:extLst>
                </p14:cNvPr>
                <p14:cNvContentPartPr/>
                <p14:nvPr/>
              </p14:nvContentPartPr>
              <p14:xfrm>
                <a:off x="8455931" y="796375"/>
                <a:ext cx="188280" cy="10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5BF1975-3939-4F4C-8FA8-6F8EC217DA2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38291" y="778735"/>
                  <a:ext cx="223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12715B4-603A-41A6-9D34-57307E8E4FF0}"/>
                    </a:ext>
                  </a:extLst>
                </p14:cNvPr>
                <p14:cNvContentPartPr/>
                <p14:nvPr/>
              </p14:nvContentPartPr>
              <p14:xfrm>
                <a:off x="8874611" y="711415"/>
                <a:ext cx="684360" cy="323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12715B4-603A-41A6-9D34-57307E8E4F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56611" y="693775"/>
                  <a:ext cx="7200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2899D8F-4B3B-4EFA-80B8-FBDC23D77C62}"/>
                    </a:ext>
                  </a:extLst>
                </p14:cNvPr>
                <p14:cNvContentPartPr/>
                <p14:nvPr/>
              </p14:nvContentPartPr>
              <p14:xfrm>
                <a:off x="9285371" y="759655"/>
                <a:ext cx="21960" cy="14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2899D8F-4B3B-4EFA-80B8-FBDC23D77C6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67731" y="742015"/>
                  <a:ext cx="57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1B0C3C4-55F2-4A05-8CC5-E0254E1312D7}"/>
                    </a:ext>
                  </a:extLst>
                </p14:cNvPr>
                <p14:cNvContentPartPr/>
                <p14:nvPr/>
              </p14:nvContentPartPr>
              <p14:xfrm>
                <a:off x="9742571" y="675055"/>
                <a:ext cx="1034640" cy="475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1B0C3C4-55F2-4A05-8CC5-E0254E1312D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24931" y="657055"/>
                  <a:ext cx="107028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E39ED7A-1DE2-4E55-9C47-F6459CF34C48}"/>
                    </a:ext>
                  </a:extLst>
                </p14:cNvPr>
                <p14:cNvContentPartPr/>
                <p14:nvPr/>
              </p14:nvContentPartPr>
              <p14:xfrm>
                <a:off x="10384451" y="730495"/>
                <a:ext cx="28800" cy="8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E39ED7A-1DE2-4E55-9C47-F6459CF34C4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66451" y="712855"/>
                  <a:ext cx="64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996C04C-298F-4C16-AE4E-4815A828DDE4}"/>
                    </a:ext>
                  </a:extLst>
                </p14:cNvPr>
                <p14:cNvContentPartPr/>
                <p14:nvPr/>
              </p14:nvContentPartPr>
              <p14:xfrm>
                <a:off x="10902851" y="832735"/>
                <a:ext cx="372240" cy="147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996C04C-298F-4C16-AE4E-4815A828DDE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85211" y="815095"/>
                  <a:ext cx="407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AD9C1D8-7A05-4C00-949C-A3B788ABA5BF}"/>
                    </a:ext>
                  </a:extLst>
                </p14:cNvPr>
                <p14:cNvContentPartPr/>
                <p14:nvPr/>
              </p14:nvContentPartPr>
              <p14:xfrm>
                <a:off x="11097971" y="735895"/>
                <a:ext cx="27360" cy="16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AD9C1D8-7A05-4C00-949C-A3B788ABA5B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080331" y="717895"/>
                  <a:ext cx="63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383AFBE-BD54-468C-81FB-C74114EE206F}"/>
                    </a:ext>
                  </a:extLst>
                </p14:cNvPr>
                <p14:cNvContentPartPr/>
                <p14:nvPr/>
              </p14:nvContentPartPr>
              <p14:xfrm>
                <a:off x="6190091" y="1257175"/>
                <a:ext cx="1134360" cy="451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383AFBE-BD54-468C-81FB-C74114EE206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72091" y="1239175"/>
                  <a:ext cx="117000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1761688-9136-4D79-988F-1F27A1D45716}"/>
                    </a:ext>
                  </a:extLst>
                </p14:cNvPr>
                <p14:cNvContentPartPr/>
                <p14:nvPr/>
              </p14:nvContentPartPr>
              <p14:xfrm>
                <a:off x="7485011" y="1157095"/>
                <a:ext cx="834480" cy="374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1761688-9136-4D79-988F-1F27A1D4571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67011" y="1139455"/>
                  <a:ext cx="8701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0E7BEAE-1FA0-4DF2-A2A4-D2E116871E83}"/>
                    </a:ext>
                  </a:extLst>
                </p14:cNvPr>
                <p14:cNvContentPartPr/>
                <p14:nvPr/>
              </p14:nvContentPartPr>
              <p14:xfrm>
                <a:off x="7573211" y="1353655"/>
                <a:ext cx="286200" cy="15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0E7BEAE-1FA0-4DF2-A2A4-D2E116871E8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55211" y="1336015"/>
                  <a:ext cx="321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29E4DE3-DCBD-4458-BE1D-9D64B580024E}"/>
                    </a:ext>
                  </a:extLst>
                </p14:cNvPr>
                <p14:cNvContentPartPr/>
                <p14:nvPr/>
              </p14:nvContentPartPr>
              <p14:xfrm>
                <a:off x="8509931" y="1185895"/>
                <a:ext cx="552960" cy="329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29E4DE3-DCBD-4458-BE1D-9D64B580024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91931" y="1168255"/>
                  <a:ext cx="5886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74A30FA-434B-42EC-9884-41A6F259F553}"/>
                    </a:ext>
                  </a:extLst>
                </p14:cNvPr>
                <p14:cNvContentPartPr/>
                <p14:nvPr/>
              </p14:nvContentPartPr>
              <p14:xfrm>
                <a:off x="8617211" y="1329895"/>
                <a:ext cx="293760" cy="38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74A30FA-434B-42EC-9884-41A6F259F55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99211" y="1311895"/>
                  <a:ext cx="329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E173339-959A-4EE5-90C7-A19DA9689E51}"/>
                    </a:ext>
                  </a:extLst>
                </p14:cNvPr>
                <p14:cNvContentPartPr/>
                <p14:nvPr/>
              </p14:nvContentPartPr>
              <p14:xfrm>
                <a:off x="9215531" y="1238095"/>
                <a:ext cx="1339560" cy="434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E173339-959A-4EE5-90C7-A19DA9689E5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97531" y="1220455"/>
                  <a:ext cx="13752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10737F1-E9F2-424B-B40A-C66F9D61EE65}"/>
                    </a:ext>
                  </a:extLst>
                </p14:cNvPr>
                <p14:cNvContentPartPr/>
                <p14:nvPr/>
              </p14:nvContentPartPr>
              <p14:xfrm>
                <a:off x="10622051" y="1284535"/>
                <a:ext cx="691200" cy="330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10737F1-E9F2-424B-B40A-C66F9D61EE6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04051" y="1266895"/>
                  <a:ext cx="7268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62C3A46-2BDE-4CC0-AE35-45B35E8E7BA6}"/>
                    </a:ext>
                  </a:extLst>
                </p14:cNvPr>
                <p14:cNvContentPartPr/>
                <p14:nvPr/>
              </p14:nvContentPartPr>
              <p14:xfrm>
                <a:off x="6121691" y="1786375"/>
                <a:ext cx="607680" cy="393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62C3A46-2BDE-4CC0-AE35-45B35E8E7BA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04051" y="1768375"/>
                  <a:ext cx="6433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807A174-481D-421D-AEC4-C71D8BD6157C}"/>
                    </a:ext>
                  </a:extLst>
                </p14:cNvPr>
                <p14:cNvContentPartPr/>
                <p14:nvPr/>
              </p14:nvContentPartPr>
              <p14:xfrm>
                <a:off x="6240131" y="1969975"/>
                <a:ext cx="401760" cy="19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807A174-481D-421D-AEC4-C71D8BD615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22491" y="1952335"/>
                  <a:ext cx="437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53C5D23-892F-4166-BB10-F531B6241216}"/>
                    </a:ext>
                  </a:extLst>
                </p14:cNvPr>
                <p14:cNvContentPartPr/>
                <p14:nvPr/>
              </p14:nvContentPartPr>
              <p14:xfrm>
                <a:off x="6960131" y="1777735"/>
                <a:ext cx="865800" cy="447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53C5D23-892F-4166-BB10-F531B624121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42491" y="1760095"/>
                  <a:ext cx="90144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3A6DE75-9A77-4835-950E-8D9F9732BDA9}"/>
                    </a:ext>
                  </a:extLst>
                </p14:cNvPr>
                <p14:cNvContentPartPr/>
                <p14:nvPr/>
              </p14:nvContentPartPr>
              <p14:xfrm>
                <a:off x="7437131" y="1843255"/>
                <a:ext cx="54000" cy="23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3A6DE75-9A77-4835-950E-8D9F9732BDA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19491" y="1825615"/>
                  <a:ext cx="89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793A2C6-667C-42C0-B300-C79EE6A33ABB}"/>
                    </a:ext>
                  </a:extLst>
                </p14:cNvPr>
                <p14:cNvContentPartPr/>
                <p14:nvPr/>
              </p14:nvContentPartPr>
              <p14:xfrm>
                <a:off x="8057051" y="1629055"/>
                <a:ext cx="1506600" cy="616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793A2C6-667C-42C0-B300-C79EE6A33AB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39051" y="1611415"/>
                  <a:ext cx="154224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DA8495A-DAB5-45EB-BCC6-7B88EA617273}"/>
                    </a:ext>
                  </a:extLst>
                </p14:cNvPr>
                <p14:cNvContentPartPr/>
                <p14:nvPr/>
              </p14:nvContentPartPr>
              <p14:xfrm>
                <a:off x="9130211" y="1763335"/>
                <a:ext cx="38160" cy="23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DA8495A-DAB5-45EB-BCC6-7B88EA61727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12211" y="1745695"/>
                  <a:ext cx="73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3BE319C-A489-43D8-81FB-EB9B9DCC79FE}"/>
                    </a:ext>
                  </a:extLst>
                </p14:cNvPr>
                <p14:cNvContentPartPr/>
                <p14:nvPr/>
              </p14:nvContentPartPr>
              <p14:xfrm>
                <a:off x="9750851" y="1635175"/>
                <a:ext cx="826560" cy="527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3BE319C-A489-43D8-81FB-EB9B9DCC79F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32851" y="1617175"/>
                  <a:ext cx="86220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99A7FAF-2EE2-4349-92B8-0E9C36397691}"/>
                    </a:ext>
                  </a:extLst>
                </p14:cNvPr>
                <p14:cNvContentPartPr/>
                <p14:nvPr/>
              </p14:nvContentPartPr>
              <p14:xfrm>
                <a:off x="10107611" y="1759375"/>
                <a:ext cx="414000" cy="24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99A7FAF-2EE2-4349-92B8-0E9C3639769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89971" y="1741375"/>
                  <a:ext cx="4496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AAE7CAF-AF1B-4EB2-B69C-A21A5CE534AA}"/>
              </a:ext>
            </a:extLst>
          </p:cNvPr>
          <p:cNvGrpSpPr/>
          <p:nvPr/>
        </p:nvGrpSpPr>
        <p:grpSpPr>
          <a:xfrm>
            <a:off x="2301371" y="3342295"/>
            <a:ext cx="2280960" cy="738360"/>
            <a:chOff x="2301371" y="3342295"/>
            <a:chExt cx="228096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A94DEC0-7DF7-4736-A4A4-D67CCC5EBF72}"/>
                    </a:ext>
                  </a:extLst>
                </p14:cNvPr>
                <p14:cNvContentPartPr/>
                <p14:nvPr/>
              </p14:nvContentPartPr>
              <p14:xfrm>
                <a:off x="2301371" y="3564415"/>
                <a:ext cx="193320" cy="304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A94DEC0-7DF7-4736-A4A4-D67CCC5EBF7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83371" y="3546415"/>
                  <a:ext cx="2289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A6C21E8-34EE-4365-9A3C-079CBA048AB9}"/>
                    </a:ext>
                  </a:extLst>
                </p14:cNvPr>
                <p14:cNvContentPartPr/>
                <p14:nvPr/>
              </p14:nvContentPartPr>
              <p14:xfrm>
                <a:off x="2584691" y="3577375"/>
                <a:ext cx="221400" cy="291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A6C21E8-34EE-4365-9A3C-079CBA048AB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66691" y="3559375"/>
                  <a:ext cx="257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E5E4D84-514D-46A5-B4A1-B04CD0A97ED0}"/>
                    </a:ext>
                  </a:extLst>
                </p14:cNvPr>
                <p14:cNvContentPartPr/>
                <p14:nvPr/>
              </p14:nvContentPartPr>
              <p14:xfrm>
                <a:off x="3081131" y="3632815"/>
                <a:ext cx="237600" cy="44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E5E4D84-514D-46A5-B4A1-B04CD0A97ED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63491" y="3614815"/>
                  <a:ext cx="273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AC5F0DF-6315-4266-A535-E75B7BB59B06}"/>
                    </a:ext>
                  </a:extLst>
                </p14:cNvPr>
                <p14:cNvContentPartPr/>
                <p14:nvPr/>
              </p14:nvContentPartPr>
              <p14:xfrm>
                <a:off x="3047291" y="3741175"/>
                <a:ext cx="273240" cy="93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AC5F0DF-6315-4266-A535-E75B7BB59B0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29651" y="3723535"/>
                  <a:ext cx="308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85F136B-6545-4688-8140-BA2290E01AF5}"/>
                    </a:ext>
                  </a:extLst>
                </p14:cNvPr>
                <p14:cNvContentPartPr/>
                <p14:nvPr/>
              </p14:nvContentPartPr>
              <p14:xfrm>
                <a:off x="3648851" y="3461815"/>
                <a:ext cx="11520" cy="207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85F136B-6545-4688-8140-BA2290E01AF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31211" y="3443815"/>
                  <a:ext cx="47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8691FF7-2908-4293-812B-562B63E90CC1}"/>
                    </a:ext>
                  </a:extLst>
                </p14:cNvPr>
                <p14:cNvContentPartPr/>
                <p14:nvPr/>
              </p14:nvContentPartPr>
              <p14:xfrm>
                <a:off x="3535451" y="3720295"/>
                <a:ext cx="284400" cy="76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8691FF7-2908-4293-812B-562B63E90CC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17451" y="3702295"/>
                  <a:ext cx="320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636FEFE-78AE-4501-8153-C2E9E2408673}"/>
                    </a:ext>
                  </a:extLst>
                </p14:cNvPr>
                <p14:cNvContentPartPr/>
                <p14:nvPr/>
              </p14:nvContentPartPr>
              <p14:xfrm>
                <a:off x="3612851" y="3862495"/>
                <a:ext cx="47160" cy="218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636FEFE-78AE-4501-8153-C2E9E240867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94851" y="3844855"/>
                  <a:ext cx="82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1D4F6EE-81CB-461B-AC58-4E41FA814971}"/>
                    </a:ext>
                  </a:extLst>
                </p14:cNvPr>
                <p14:cNvContentPartPr/>
                <p14:nvPr/>
              </p14:nvContentPartPr>
              <p14:xfrm>
                <a:off x="3558851" y="3870775"/>
                <a:ext cx="180720" cy="49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1D4F6EE-81CB-461B-AC58-4E41FA81497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40851" y="3853135"/>
                  <a:ext cx="216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AF0E8C0-722B-473E-8043-7AE90C518267}"/>
                    </a:ext>
                  </a:extLst>
                </p14:cNvPr>
                <p14:cNvContentPartPr/>
                <p14:nvPr/>
              </p14:nvContentPartPr>
              <p14:xfrm>
                <a:off x="4059971" y="3509695"/>
                <a:ext cx="209520" cy="306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AF0E8C0-722B-473E-8043-7AE90C51826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42331" y="3492055"/>
                  <a:ext cx="2451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C0037EE-6B9E-4D9A-AD91-B86D0BC86FE7}"/>
                    </a:ext>
                  </a:extLst>
                </p14:cNvPr>
                <p14:cNvContentPartPr/>
                <p14:nvPr/>
              </p14:nvContentPartPr>
              <p14:xfrm>
                <a:off x="4099211" y="3524815"/>
                <a:ext cx="208440" cy="52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C0037EE-6B9E-4D9A-AD91-B86D0BC86FE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81211" y="3506815"/>
                  <a:ext cx="244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88AB224-B2E1-46C8-BFC4-BFE64C963E96}"/>
                    </a:ext>
                  </a:extLst>
                </p14:cNvPr>
                <p14:cNvContentPartPr/>
                <p14:nvPr/>
              </p14:nvContentPartPr>
              <p14:xfrm>
                <a:off x="4456691" y="3342295"/>
                <a:ext cx="125640" cy="108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88AB224-B2E1-46C8-BFC4-BFE64C963E9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39051" y="3324295"/>
                  <a:ext cx="1612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B2F112-81D6-45D4-8CC9-A0787DA0C3D0}"/>
              </a:ext>
            </a:extLst>
          </p:cNvPr>
          <p:cNvGrpSpPr/>
          <p:nvPr/>
        </p:nvGrpSpPr>
        <p:grpSpPr>
          <a:xfrm>
            <a:off x="5037371" y="3182815"/>
            <a:ext cx="748440" cy="426600"/>
            <a:chOff x="5037371" y="3182815"/>
            <a:chExt cx="74844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8D6BDC9-A65E-46A3-A4D2-B97D4AE760F8}"/>
                    </a:ext>
                  </a:extLst>
                </p14:cNvPr>
                <p14:cNvContentPartPr/>
                <p14:nvPr/>
              </p14:nvContentPartPr>
              <p14:xfrm>
                <a:off x="5037371" y="3235015"/>
                <a:ext cx="185040" cy="374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8D6BDC9-A65E-46A3-A4D2-B97D4AE760F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19371" y="3217375"/>
                  <a:ext cx="2206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E9F6F3F-E2BC-4B53-8F60-E68FED74B438}"/>
                    </a:ext>
                  </a:extLst>
                </p14:cNvPr>
                <p14:cNvContentPartPr/>
                <p14:nvPr/>
              </p14:nvContentPartPr>
              <p14:xfrm>
                <a:off x="5291531" y="3182815"/>
                <a:ext cx="131400" cy="149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E9F6F3F-E2BC-4B53-8F60-E68FED74B43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73531" y="3164815"/>
                  <a:ext cx="167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1E1AAD7-861C-48CA-AC56-831225DFCCC1}"/>
                    </a:ext>
                  </a:extLst>
                </p14:cNvPr>
                <p14:cNvContentPartPr/>
                <p14:nvPr/>
              </p14:nvContentPartPr>
              <p14:xfrm>
                <a:off x="5479091" y="3214135"/>
                <a:ext cx="244440" cy="389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1E1AAD7-861C-48CA-AC56-831225DFCCC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61451" y="3196135"/>
                  <a:ext cx="2800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721C382-CDFF-4A68-A83A-E5E6E86269F7}"/>
                    </a:ext>
                  </a:extLst>
                </p14:cNvPr>
                <p14:cNvContentPartPr/>
                <p14:nvPr/>
              </p14:nvContentPartPr>
              <p14:xfrm>
                <a:off x="5703371" y="3523015"/>
                <a:ext cx="82440" cy="85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721C382-CDFF-4A68-A83A-E5E6E86269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85371" y="3505015"/>
                  <a:ext cx="1180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25C3B51-8825-44E5-A672-121E9720533E}"/>
              </a:ext>
            </a:extLst>
          </p:cNvPr>
          <p:cNvGrpSpPr/>
          <p:nvPr/>
        </p:nvGrpSpPr>
        <p:grpSpPr>
          <a:xfrm>
            <a:off x="4896971" y="3745135"/>
            <a:ext cx="947160" cy="582480"/>
            <a:chOff x="4896971" y="3745135"/>
            <a:chExt cx="94716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38EDB1A-BE78-496D-AF83-BC959B7BC3AB}"/>
                    </a:ext>
                  </a:extLst>
                </p14:cNvPr>
                <p14:cNvContentPartPr/>
                <p14:nvPr/>
              </p14:nvContentPartPr>
              <p14:xfrm>
                <a:off x="4896971" y="3745135"/>
                <a:ext cx="925560" cy="90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38EDB1A-BE78-496D-AF83-BC959B7BC3A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78971" y="3727495"/>
                  <a:ext cx="961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6EB490C-C8C3-4C8D-AF83-34388F518286}"/>
                    </a:ext>
                  </a:extLst>
                </p14:cNvPr>
                <p14:cNvContentPartPr/>
                <p14:nvPr/>
              </p14:nvContentPartPr>
              <p14:xfrm>
                <a:off x="5025491" y="3892375"/>
                <a:ext cx="185760" cy="343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6EB490C-C8C3-4C8D-AF83-34388F51828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07491" y="3874735"/>
                  <a:ext cx="2214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8CBF249-FF43-4BD3-BA1D-52E7F4388DC4}"/>
                    </a:ext>
                  </a:extLst>
                </p14:cNvPr>
                <p14:cNvContentPartPr/>
                <p14:nvPr/>
              </p14:nvContentPartPr>
              <p14:xfrm>
                <a:off x="5371091" y="3940975"/>
                <a:ext cx="176760" cy="293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8CBF249-FF43-4BD3-BA1D-52E7F4388DC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53451" y="3922975"/>
                  <a:ext cx="2124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6F6CC6E-9654-4DB1-ADC0-83C430E2E35D}"/>
                    </a:ext>
                  </a:extLst>
                </p14:cNvPr>
                <p14:cNvContentPartPr/>
                <p14:nvPr/>
              </p14:nvContentPartPr>
              <p14:xfrm>
                <a:off x="5335811" y="3915055"/>
                <a:ext cx="248400" cy="60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6F6CC6E-9654-4DB1-ADC0-83C430E2E35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17811" y="3897415"/>
                  <a:ext cx="284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2B2E856-1109-4116-ACC6-527FCB11DE3C}"/>
                    </a:ext>
                  </a:extLst>
                </p14:cNvPr>
                <p14:cNvContentPartPr/>
                <p14:nvPr/>
              </p14:nvContentPartPr>
              <p14:xfrm>
                <a:off x="5633891" y="4138255"/>
                <a:ext cx="118440" cy="189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2B2E856-1109-4116-ACC6-527FCB11DE3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15891" y="4120615"/>
                  <a:ext cx="154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3FF3E08-FAD9-46F4-8F44-BE0C909E94CA}"/>
                    </a:ext>
                  </a:extLst>
                </p14:cNvPr>
                <p14:cNvContentPartPr/>
                <p14:nvPr/>
              </p14:nvContentPartPr>
              <p14:xfrm>
                <a:off x="5727131" y="3864655"/>
                <a:ext cx="117000" cy="68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3FF3E08-FAD9-46F4-8F44-BE0C909E94C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709491" y="3847015"/>
                  <a:ext cx="15264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51234D7-B40C-45E8-BDDF-5C72E49FDE85}"/>
                  </a:ext>
                </a:extLst>
              </p14:cNvPr>
              <p14:cNvContentPartPr/>
              <p14:nvPr/>
            </p14:nvContentPartPr>
            <p14:xfrm>
              <a:off x="7103051" y="3467935"/>
              <a:ext cx="673200" cy="262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51234D7-B40C-45E8-BDDF-5C72E49FDE8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085411" y="3450295"/>
                <a:ext cx="7088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F005DF2-F4E2-4D1A-B302-9D7FBA6B6155}"/>
                  </a:ext>
                </a:extLst>
              </p14:cNvPr>
              <p14:cNvContentPartPr/>
              <p14:nvPr/>
            </p14:nvContentPartPr>
            <p14:xfrm>
              <a:off x="7492571" y="3346615"/>
              <a:ext cx="71640" cy="27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F005DF2-F4E2-4D1A-B302-9D7FBA6B615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474931" y="3328975"/>
                <a:ext cx="107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1192937-9AD7-4087-99F0-CD745A2885B8}"/>
                  </a:ext>
                </a:extLst>
              </p14:cNvPr>
              <p14:cNvContentPartPr/>
              <p14:nvPr/>
            </p14:nvContentPartPr>
            <p14:xfrm>
              <a:off x="8028611" y="3061495"/>
              <a:ext cx="203760" cy="8708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1192937-9AD7-4087-99F0-CD745A2885B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010971" y="3043495"/>
                <a:ext cx="239400" cy="9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77B8F03-A476-4A25-B2BA-9EDB44BDBBA2}"/>
                  </a:ext>
                </a:extLst>
              </p14:cNvPr>
              <p14:cNvContentPartPr/>
              <p14:nvPr/>
            </p14:nvContentPartPr>
            <p14:xfrm>
              <a:off x="8476451" y="3142495"/>
              <a:ext cx="152280" cy="2422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77B8F03-A476-4A25-B2BA-9EDB44BDBBA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458451" y="3124855"/>
                <a:ext cx="1879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36E0FD9D-FAB1-4580-9CC0-4A10370263BB}"/>
                  </a:ext>
                </a:extLst>
              </p14:cNvPr>
              <p14:cNvContentPartPr/>
              <p14:nvPr/>
            </p14:nvContentPartPr>
            <p14:xfrm>
              <a:off x="8481131" y="3133855"/>
              <a:ext cx="165960" cy="334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36E0FD9D-FAB1-4580-9CC0-4A10370263B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463491" y="3115855"/>
                <a:ext cx="2016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0A79BA3-42E9-4A78-9D3B-6797A88CD06C}"/>
                  </a:ext>
                </a:extLst>
              </p14:cNvPr>
              <p14:cNvContentPartPr/>
              <p14:nvPr/>
            </p14:nvContentPartPr>
            <p14:xfrm>
              <a:off x="8699291" y="3305575"/>
              <a:ext cx="114480" cy="154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0A79BA3-42E9-4A78-9D3B-6797A88CD06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681651" y="3287935"/>
                <a:ext cx="1501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2365FC8-2882-4BC2-B34B-AF10426ECB37}"/>
                  </a:ext>
                </a:extLst>
              </p14:cNvPr>
              <p14:cNvContentPartPr/>
              <p14:nvPr/>
            </p14:nvContentPartPr>
            <p14:xfrm>
              <a:off x="8413451" y="3546415"/>
              <a:ext cx="394920" cy="482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2365FC8-2882-4BC2-B34B-AF10426ECB3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395811" y="3528415"/>
                <a:ext cx="4305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BCCEBCAB-C4A2-4E09-8956-A2C1BED04A5D}"/>
                  </a:ext>
                </a:extLst>
              </p14:cNvPr>
              <p14:cNvContentPartPr/>
              <p14:nvPr/>
            </p14:nvContentPartPr>
            <p14:xfrm>
              <a:off x="8554571" y="3660175"/>
              <a:ext cx="126360" cy="2221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BCCEBCAB-C4A2-4E09-8956-A2C1BED04A5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536931" y="3642175"/>
                <a:ext cx="1620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734400B-06EC-414C-AFF5-E21A86B47E44}"/>
                  </a:ext>
                </a:extLst>
              </p14:cNvPr>
              <p14:cNvContentPartPr/>
              <p14:nvPr/>
            </p14:nvContentPartPr>
            <p14:xfrm>
              <a:off x="8561771" y="3648295"/>
              <a:ext cx="159840" cy="45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734400B-06EC-414C-AFF5-E21A86B47E4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543771" y="3630655"/>
                <a:ext cx="1954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2E53A0A-6B3E-44D8-9CAC-1C4F0A7AFCA6}"/>
                  </a:ext>
                </a:extLst>
              </p14:cNvPr>
              <p14:cNvContentPartPr/>
              <p14:nvPr/>
            </p14:nvContentPartPr>
            <p14:xfrm>
              <a:off x="8798651" y="3842335"/>
              <a:ext cx="24120" cy="107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2E53A0A-6B3E-44D8-9CAC-1C4F0A7AFCA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781011" y="3824335"/>
                <a:ext cx="597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AD365E86-03DB-496E-BEDF-D763E0A322C8}"/>
                  </a:ext>
                </a:extLst>
              </p14:cNvPr>
              <p14:cNvContentPartPr/>
              <p14:nvPr/>
            </p14:nvContentPartPr>
            <p14:xfrm>
              <a:off x="8269451" y="3078415"/>
              <a:ext cx="226800" cy="9370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AD365E86-03DB-496E-BEDF-D763E0A322C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251451" y="3060415"/>
                <a:ext cx="262440" cy="9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BF035F9-F2C4-4CF0-B463-B94BDAF52898}"/>
                  </a:ext>
                </a:extLst>
              </p14:cNvPr>
              <p14:cNvContentPartPr/>
              <p14:nvPr/>
            </p14:nvContentPartPr>
            <p14:xfrm>
              <a:off x="8869931" y="3166975"/>
              <a:ext cx="190440" cy="8668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BF035F9-F2C4-4CF0-B463-B94BDAF5289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851931" y="3149335"/>
                <a:ext cx="22608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5B1E4C16-2A72-43BD-AAD6-B15B6F3A8801}"/>
                  </a:ext>
                </a:extLst>
              </p14:cNvPr>
              <p14:cNvContentPartPr/>
              <p14:nvPr/>
            </p14:nvContentPartPr>
            <p14:xfrm>
              <a:off x="9119051" y="3126655"/>
              <a:ext cx="137880" cy="914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5B1E4C16-2A72-43BD-AAD6-B15B6F3A880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101411" y="3108655"/>
                <a:ext cx="1735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D8A9537-9FE5-4AE9-BF1D-840AE7086499}"/>
                  </a:ext>
                </a:extLst>
              </p14:cNvPr>
              <p14:cNvContentPartPr/>
              <p14:nvPr/>
            </p14:nvContentPartPr>
            <p14:xfrm>
              <a:off x="9238571" y="3495655"/>
              <a:ext cx="182880" cy="49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D8A9537-9FE5-4AE9-BF1D-840AE7086499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220571" y="3477655"/>
                <a:ext cx="2185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843A7CF-B2BD-488B-9665-147DAFFB2412}"/>
                  </a:ext>
                </a:extLst>
              </p14:cNvPr>
              <p14:cNvContentPartPr/>
              <p14:nvPr/>
            </p14:nvContentPartPr>
            <p14:xfrm>
              <a:off x="9506051" y="3321055"/>
              <a:ext cx="49320" cy="3045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843A7CF-B2BD-488B-9665-147DAFFB2412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9488051" y="3303055"/>
                <a:ext cx="849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D15B6A0-3BE8-463C-BB81-57B1B6EDAF36}"/>
                  </a:ext>
                </a:extLst>
              </p14:cNvPr>
              <p14:cNvContentPartPr/>
              <p14:nvPr/>
            </p14:nvContentPartPr>
            <p14:xfrm>
              <a:off x="9586691" y="3039895"/>
              <a:ext cx="209880" cy="9964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D15B6A0-3BE8-463C-BB81-57B1B6EDAF3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568691" y="3021895"/>
                <a:ext cx="24552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D74E9A5-9F64-43E3-BCCD-7DE120E884CD}"/>
                  </a:ext>
                </a:extLst>
              </p14:cNvPr>
              <p14:cNvContentPartPr/>
              <p14:nvPr/>
            </p14:nvContentPartPr>
            <p14:xfrm>
              <a:off x="9871451" y="2928655"/>
              <a:ext cx="119160" cy="118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D74E9A5-9F64-43E3-BCCD-7DE120E884C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853811" y="2910655"/>
                <a:ext cx="1548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242D815C-B139-4F26-9AB7-B652D311AED0}"/>
                  </a:ext>
                </a:extLst>
              </p14:cNvPr>
              <p14:cNvContentPartPr/>
              <p14:nvPr/>
            </p14:nvContentPartPr>
            <p14:xfrm>
              <a:off x="10031291" y="2815975"/>
              <a:ext cx="99360" cy="1674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242D815C-B139-4F26-9AB7-B652D311AED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013651" y="2798335"/>
                <a:ext cx="1350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612CE09-7013-4C1D-857C-AD61F7CD3FFF}"/>
                  </a:ext>
                </a:extLst>
              </p14:cNvPr>
              <p14:cNvContentPartPr/>
              <p14:nvPr/>
            </p14:nvContentPartPr>
            <p14:xfrm>
              <a:off x="10115531" y="2825335"/>
              <a:ext cx="193680" cy="281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612CE09-7013-4C1D-857C-AD61F7CD3FF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097531" y="2807695"/>
                <a:ext cx="22932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A76A961D-D0CB-4FBE-A848-121A58B2649E}"/>
                  </a:ext>
                </a:extLst>
              </p14:cNvPr>
              <p14:cNvContentPartPr/>
              <p14:nvPr/>
            </p14:nvContentPartPr>
            <p14:xfrm>
              <a:off x="10255211" y="2998855"/>
              <a:ext cx="64440" cy="1270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A76A961D-D0CB-4FBE-A848-121A58B2649E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237571" y="2980855"/>
                <a:ext cx="1000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DB806B7-DCCB-4528-80B5-A9C718C06F89}"/>
                  </a:ext>
                </a:extLst>
              </p14:cNvPr>
              <p14:cNvContentPartPr/>
              <p14:nvPr/>
            </p14:nvContentPartPr>
            <p14:xfrm>
              <a:off x="10049291" y="3549295"/>
              <a:ext cx="284400" cy="334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DB806B7-DCCB-4528-80B5-A9C718C06F8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031651" y="3531295"/>
                <a:ext cx="3200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1A53EF1-A68F-46EE-B8FD-1E738A24E980}"/>
                  </a:ext>
                </a:extLst>
              </p14:cNvPr>
              <p14:cNvContentPartPr/>
              <p14:nvPr/>
            </p14:nvContentPartPr>
            <p14:xfrm>
              <a:off x="10062251" y="3651535"/>
              <a:ext cx="240120" cy="140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1A53EF1-A68F-46EE-B8FD-1E738A24E98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0044251" y="3633895"/>
                <a:ext cx="2757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3F584EA-F50E-48C6-8181-67760BED5EEE}"/>
                  </a:ext>
                </a:extLst>
              </p14:cNvPr>
              <p14:cNvContentPartPr/>
              <p14:nvPr/>
            </p14:nvContentPartPr>
            <p14:xfrm>
              <a:off x="10726811" y="3163015"/>
              <a:ext cx="199440" cy="2386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3F584EA-F50E-48C6-8181-67760BED5EEE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0709171" y="3145015"/>
                <a:ext cx="2350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C69E151-81EF-41D0-8152-07C8F6AEEFF9}"/>
                  </a:ext>
                </a:extLst>
              </p14:cNvPr>
              <p14:cNvContentPartPr/>
              <p14:nvPr/>
            </p14:nvContentPartPr>
            <p14:xfrm>
              <a:off x="10755611" y="3163015"/>
              <a:ext cx="224640" cy="201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C69E151-81EF-41D0-8152-07C8F6AEEFF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0737611" y="3145015"/>
                <a:ext cx="2602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E38784AC-4E62-443E-BF41-041A75C841E7}"/>
                  </a:ext>
                </a:extLst>
              </p14:cNvPr>
              <p14:cNvContentPartPr/>
              <p14:nvPr/>
            </p14:nvContentPartPr>
            <p14:xfrm>
              <a:off x="11034971" y="3367855"/>
              <a:ext cx="28800" cy="1141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E38784AC-4E62-443E-BF41-041A75C841E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1017331" y="3349855"/>
                <a:ext cx="64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B2630B4-1592-44E1-9B6F-DC2DC2A22414}"/>
                  </a:ext>
                </a:extLst>
              </p14:cNvPr>
              <p14:cNvContentPartPr/>
              <p14:nvPr/>
            </p14:nvContentPartPr>
            <p14:xfrm>
              <a:off x="10596491" y="3592495"/>
              <a:ext cx="461160" cy="302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B2630B4-1592-44E1-9B6F-DC2DC2A2241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0578851" y="3574495"/>
                <a:ext cx="4968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F089B84B-6A8E-4D33-909C-1E89943482A5}"/>
                  </a:ext>
                </a:extLst>
              </p14:cNvPr>
              <p14:cNvContentPartPr/>
              <p14:nvPr/>
            </p14:nvContentPartPr>
            <p14:xfrm>
              <a:off x="10689731" y="3722455"/>
              <a:ext cx="48960" cy="2430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F089B84B-6A8E-4D33-909C-1E89943482A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672091" y="3704815"/>
                <a:ext cx="846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D13A9A6-A793-4F7E-9EB7-5A4FE7ECA4D3}"/>
                  </a:ext>
                </a:extLst>
              </p14:cNvPr>
              <p14:cNvContentPartPr/>
              <p14:nvPr/>
            </p14:nvContentPartPr>
            <p14:xfrm>
              <a:off x="10676411" y="3736495"/>
              <a:ext cx="171000" cy="3056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D13A9A6-A793-4F7E-9EB7-5A4FE7ECA4D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658771" y="3718495"/>
                <a:ext cx="20664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CBDE2D11-ED7A-4BF0-9BAD-247FCF518487}"/>
                  </a:ext>
                </a:extLst>
              </p14:cNvPr>
              <p14:cNvContentPartPr/>
              <p14:nvPr/>
            </p14:nvContentPartPr>
            <p14:xfrm>
              <a:off x="11291651" y="3138895"/>
              <a:ext cx="184320" cy="2678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CBDE2D11-ED7A-4BF0-9BAD-247FCF51848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1274011" y="3121255"/>
                <a:ext cx="2199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E43C3680-2F08-48C2-AA8B-366F48CD5F04}"/>
                  </a:ext>
                </a:extLst>
              </p14:cNvPr>
              <p14:cNvContentPartPr/>
              <p14:nvPr/>
            </p14:nvContentPartPr>
            <p14:xfrm>
              <a:off x="11550491" y="3100015"/>
              <a:ext cx="62640" cy="972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E43C3680-2F08-48C2-AA8B-366F48CD5F0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1532491" y="3082015"/>
                <a:ext cx="982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6535332A-65F5-4706-A831-0561E78E7049}"/>
                  </a:ext>
                </a:extLst>
              </p14:cNvPr>
              <p14:cNvContentPartPr/>
              <p14:nvPr/>
            </p14:nvContentPartPr>
            <p14:xfrm>
              <a:off x="11725091" y="3126655"/>
              <a:ext cx="182880" cy="3092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6535332A-65F5-4706-A831-0561E78E7049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1707091" y="3109015"/>
                <a:ext cx="21852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77F41B4-D878-4B0A-8EE4-9FFFDCA5527D}"/>
                  </a:ext>
                </a:extLst>
              </p14:cNvPr>
              <p14:cNvContentPartPr/>
              <p14:nvPr/>
            </p14:nvContentPartPr>
            <p14:xfrm>
              <a:off x="11846771" y="3394495"/>
              <a:ext cx="110520" cy="702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77F41B4-D878-4B0A-8EE4-9FFFDCA5527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1829131" y="3376495"/>
                <a:ext cx="14616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30E829E-4E74-41D3-94B7-5E7C004942D3}"/>
              </a:ext>
            </a:extLst>
          </p:cNvPr>
          <p:cNvGrpSpPr/>
          <p:nvPr/>
        </p:nvGrpSpPr>
        <p:grpSpPr>
          <a:xfrm>
            <a:off x="11182211" y="3622015"/>
            <a:ext cx="765360" cy="594000"/>
            <a:chOff x="11182211" y="3622015"/>
            <a:chExt cx="76536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AE42E11-1B21-4B4B-AE2B-37CC62DA6A91}"/>
                    </a:ext>
                  </a:extLst>
                </p14:cNvPr>
                <p14:cNvContentPartPr/>
                <p14:nvPr/>
              </p14:nvContentPartPr>
              <p14:xfrm>
                <a:off x="11182211" y="3622015"/>
                <a:ext cx="765360" cy="8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AE42E11-1B21-4B4B-AE2B-37CC62DA6A9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164211" y="3604375"/>
                  <a:ext cx="801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134A1B8-3C47-4332-B1F1-3CE3E10DBA5B}"/>
                    </a:ext>
                  </a:extLst>
                </p14:cNvPr>
                <p14:cNvContentPartPr/>
                <p14:nvPr/>
              </p14:nvContentPartPr>
              <p14:xfrm>
                <a:off x="11226131" y="3695455"/>
                <a:ext cx="131400" cy="375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134A1B8-3C47-4332-B1F1-3CE3E10DBA5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208491" y="3677815"/>
                  <a:ext cx="1670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D30BDFE-19C9-426E-A6C3-DC2D2C482B3C}"/>
                    </a:ext>
                  </a:extLst>
                </p14:cNvPr>
                <p14:cNvContentPartPr/>
                <p14:nvPr/>
              </p14:nvContentPartPr>
              <p14:xfrm>
                <a:off x="11490011" y="3821815"/>
                <a:ext cx="106200" cy="250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D30BDFE-19C9-426E-A6C3-DC2D2C482B3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472011" y="3804175"/>
                  <a:ext cx="1418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E8747D8-5B42-4E92-B5C4-C17774B2AFB7}"/>
                    </a:ext>
                  </a:extLst>
                </p14:cNvPr>
                <p14:cNvContentPartPr/>
                <p14:nvPr/>
              </p14:nvContentPartPr>
              <p14:xfrm>
                <a:off x="11488931" y="3832615"/>
                <a:ext cx="224280" cy="21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E8747D8-5B42-4E92-B5C4-C17774B2AFB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470931" y="3814975"/>
                  <a:ext cx="259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F8074B6-B6A9-41E4-8D47-5DC0038E0C9D}"/>
                    </a:ext>
                  </a:extLst>
                </p14:cNvPr>
                <p14:cNvContentPartPr/>
                <p14:nvPr/>
              </p14:nvContentPartPr>
              <p14:xfrm>
                <a:off x="11649851" y="4010455"/>
                <a:ext cx="115200" cy="205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F8074B6-B6A9-41E4-8D47-5DC0038E0C9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632211" y="3992455"/>
                  <a:ext cx="150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71F2774-2CED-42CC-B9F2-8DD936E41475}"/>
                    </a:ext>
                  </a:extLst>
                </p14:cNvPr>
                <p14:cNvContentPartPr/>
                <p14:nvPr/>
              </p14:nvContentPartPr>
              <p14:xfrm>
                <a:off x="11775131" y="3762055"/>
                <a:ext cx="137880" cy="101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71F2774-2CED-42CC-B9F2-8DD936E4147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757131" y="3744055"/>
                  <a:ext cx="17352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276CD9B-2475-4AC4-BA1C-6336D48A5620}"/>
              </a:ext>
            </a:extLst>
          </p:cNvPr>
          <p:cNvGrpSpPr/>
          <p:nvPr/>
        </p:nvGrpSpPr>
        <p:grpSpPr>
          <a:xfrm>
            <a:off x="589931" y="4363255"/>
            <a:ext cx="2144880" cy="529560"/>
            <a:chOff x="589931" y="4363255"/>
            <a:chExt cx="214488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07022D7-04BA-419B-BB1D-4CD976B3310A}"/>
                    </a:ext>
                  </a:extLst>
                </p14:cNvPr>
                <p14:cNvContentPartPr/>
                <p14:nvPr/>
              </p14:nvContentPartPr>
              <p14:xfrm>
                <a:off x="589931" y="4363255"/>
                <a:ext cx="1014840" cy="529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07022D7-04BA-419B-BB1D-4CD976B3310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1931" y="4345615"/>
                  <a:ext cx="105048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3D6903E-9D94-4E86-B9CB-9A7D724116EC}"/>
                    </a:ext>
                  </a:extLst>
                </p14:cNvPr>
                <p14:cNvContentPartPr/>
                <p14:nvPr/>
              </p14:nvContentPartPr>
              <p14:xfrm>
                <a:off x="1713491" y="4593295"/>
                <a:ext cx="1021320" cy="237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3D6903E-9D94-4E86-B9CB-9A7D724116E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695851" y="4575295"/>
                  <a:ext cx="105696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55B8F9E-71D5-4EC7-9ABD-BF5E24CE1FE4}"/>
              </a:ext>
            </a:extLst>
          </p:cNvPr>
          <p:cNvGrpSpPr/>
          <p:nvPr/>
        </p:nvGrpSpPr>
        <p:grpSpPr>
          <a:xfrm>
            <a:off x="672011" y="3176695"/>
            <a:ext cx="1319040" cy="343080"/>
            <a:chOff x="672011" y="3176695"/>
            <a:chExt cx="131904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EF2EF22-4D3D-4ABC-89A5-483F714E3A4F}"/>
                    </a:ext>
                  </a:extLst>
                </p14:cNvPr>
                <p14:cNvContentPartPr/>
                <p14:nvPr/>
              </p14:nvContentPartPr>
              <p14:xfrm>
                <a:off x="672011" y="3176695"/>
                <a:ext cx="93240" cy="149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EF2EF22-4D3D-4ABC-89A5-483F714E3A4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4371" y="3159055"/>
                  <a:ext cx="128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5183E35-6E09-4801-8BB7-274058D34187}"/>
                    </a:ext>
                  </a:extLst>
                </p14:cNvPr>
                <p14:cNvContentPartPr/>
                <p14:nvPr/>
              </p14:nvContentPartPr>
              <p14:xfrm>
                <a:off x="819611" y="3202615"/>
                <a:ext cx="1171440" cy="317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5183E35-6E09-4801-8BB7-274058D3418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1611" y="3184975"/>
                  <a:ext cx="120708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E99DF44D-2975-467E-80F6-37F55939EE89}"/>
              </a:ext>
            </a:extLst>
          </p:cNvPr>
          <p:cNvGrpSpPr/>
          <p:nvPr/>
        </p:nvGrpSpPr>
        <p:grpSpPr>
          <a:xfrm>
            <a:off x="2584691" y="5697775"/>
            <a:ext cx="1688400" cy="532800"/>
            <a:chOff x="2584691" y="5697775"/>
            <a:chExt cx="168840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F2639F3-ADA8-41F7-8D7E-2D2CDEF40C3E}"/>
                    </a:ext>
                  </a:extLst>
                </p14:cNvPr>
                <p14:cNvContentPartPr/>
                <p14:nvPr/>
              </p14:nvContentPartPr>
              <p14:xfrm>
                <a:off x="2584691" y="5886775"/>
                <a:ext cx="248760" cy="98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F2639F3-ADA8-41F7-8D7E-2D2CDEF40C3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566691" y="5868775"/>
                  <a:ext cx="284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C6F7A9A-89B1-4EE1-9A33-7799F0B911D4}"/>
                    </a:ext>
                  </a:extLst>
                </p14:cNvPr>
                <p14:cNvContentPartPr/>
                <p14:nvPr/>
              </p14:nvContentPartPr>
              <p14:xfrm>
                <a:off x="2603051" y="6037975"/>
                <a:ext cx="197640" cy="74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C6F7A9A-89B1-4EE1-9A33-7799F0B911D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85411" y="6019975"/>
                  <a:ext cx="233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101654E-3975-4E81-9B1B-951C4225FF62}"/>
                    </a:ext>
                  </a:extLst>
                </p14:cNvPr>
                <p14:cNvContentPartPr/>
                <p14:nvPr/>
              </p14:nvContentPartPr>
              <p14:xfrm>
                <a:off x="3067811" y="5774455"/>
                <a:ext cx="11520" cy="180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101654E-3975-4E81-9B1B-951C4225FF6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049811" y="5756815"/>
                  <a:ext cx="47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2ACD7E1-D634-46BB-8210-336B38204995}"/>
                    </a:ext>
                  </a:extLst>
                </p14:cNvPr>
                <p14:cNvContentPartPr/>
                <p14:nvPr/>
              </p14:nvContentPartPr>
              <p14:xfrm>
                <a:off x="2972051" y="5992975"/>
                <a:ext cx="148680" cy="13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2ACD7E1-D634-46BB-8210-336B3820499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954411" y="5975335"/>
                  <a:ext cx="184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FEDB985-0C11-419C-B3AB-1950233C0273}"/>
                    </a:ext>
                  </a:extLst>
                </p14:cNvPr>
                <p14:cNvContentPartPr/>
                <p14:nvPr/>
              </p14:nvContentPartPr>
              <p14:xfrm>
                <a:off x="3000131" y="6100615"/>
                <a:ext cx="165960" cy="129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FEDB985-0C11-419C-B3AB-1950233C027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982131" y="6082975"/>
                  <a:ext cx="201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7CE05E3-8549-407C-9D19-73B979E2B4D6}"/>
                    </a:ext>
                  </a:extLst>
                </p14:cNvPr>
                <p14:cNvContentPartPr/>
                <p14:nvPr/>
              </p14:nvContentPartPr>
              <p14:xfrm>
                <a:off x="3355091" y="5798935"/>
                <a:ext cx="218880" cy="355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7CE05E3-8549-407C-9D19-73B979E2B4D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337451" y="5781295"/>
                  <a:ext cx="2545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6066E11-28F1-4EB1-9E1D-941E510B0056}"/>
                    </a:ext>
                  </a:extLst>
                </p14:cNvPr>
                <p14:cNvContentPartPr/>
                <p14:nvPr/>
              </p14:nvContentPartPr>
              <p14:xfrm>
                <a:off x="3386771" y="5793175"/>
                <a:ext cx="218160" cy="25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6066E11-28F1-4EB1-9E1D-941E510B005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69131" y="5775535"/>
                  <a:ext cx="253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597049E-E51E-47C8-B46C-4853C7B4E49C}"/>
                    </a:ext>
                  </a:extLst>
                </p14:cNvPr>
                <p14:cNvContentPartPr/>
                <p14:nvPr/>
              </p14:nvContentPartPr>
              <p14:xfrm>
                <a:off x="3765491" y="5697775"/>
                <a:ext cx="142560" cy="98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597049E-E51E-47C8-B46C-4853C7B4E49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747491" y="5679775"/>
                  <a:ext cx="178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44987C1-1415-4565-AB0D-869CA33BE50A}"/>
                    </a:ext>
                  </a:extLst>
                </p14:cNvPr>
                <p14:cNvContentPartPr/>
                <p14:nvPr/>
              </p14:nvContentPartPr>
              <p14:xfrm>
                <a:off x="4079411" y="5780935"/>
                <a:ext cx="193680" cy="378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44987C1-1415-4565-AB0D-869CA33BE50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061771" y="5763295"/>
                  <a:ext cx="229320" cy="41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367847B-5522-4EC1-9A1E-C46469FB69CB}"/>
              </a:ext>
            </a:extLst>
          </p:cNvPr>
          <p:cNvGrpSpPr/>
          <p:nvPr/>
        </p:nvGrpSpPr>
        <p:grpSpPr>
          <a:xfrm>
            <a:off x="6968051" y="4862935"/>
            <a:ext cx="687960" cy="356760"/>
            <a:chOff x="6968051" y="4862935"/>
            <a:chExt cx="68796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C200B8D-87F6-4B8D-B7C6-74506CAC3A41}"/>
                    </a:ext>
                  </a:extLst>
                </p14:cNvPr>
                <p14:cNvContentPartPr/>
                <p14:nvPr/>
              </p14:nvContentPartPr>
              <p14:xfrm>
                <a:off x="6968051" y="4862935"/>
                <a:ext cx="269640" cy="356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C200B8D-87F6-4B8D-B7C6-74506CAC3A4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50411" y="4844935"/>
                  <a:ext cx="3052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3CC476D-C895-40D3-9139-6D939C960813}"/>
                    </a:ext>
                  </a:extLst>
                </p14:cNvPr>
                <p14:cNvContentPartPr/>
                <p14:nvPr/>
              </p14:nvContentPartPr>
              <p14:xfrm>
                <a:off x="7445771" y="5005855"/>
                <a:ext cx="210240" cy="30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3CC476D-C895-40D3-9139-6D939C96081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427771" y="4988215"/>
                  <a:ext cx="245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D3E64BB-16E3-4C28-9732-1DB49DD85E75}"/>
                    </a:ext>
                  </a:extLst>
                </p14:cNvPr>
                <p14:cNvContentPartPr/>
                <p14:nvPr/>
              </p14:nvContentPartPr>
              <p14:xfrm>
                <a:off x="7419851" y="5059495"/>
                <a:ext cx="231120" cy="21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D3E64BB-16E3-4C28-9732-1DB49DD85E7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402211" y="5041495"/>
                  <a:ext cx="2667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3F6191D-480D-45CD-92FC-DD2AC5D4E4DD}"/>
              </a:ext>
            </a:extLst>
          </p:cNvPr>
          <p:cNvGrpSpPr/>
          <p:nvPr/>
        </p:nvGrpSpPr>
        <p:grpSpPr>
          <a:xfrm>
            <a:off x="7904771" y="4611295"/>
            <a:ext cx="639000" cy="932400"/>
            <a:chOff x="7904771" y="4611295"/>
            <a:chExt cx="639000" cy="9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9CFCE45-B4CB-40E8-BA06-EA01B34FF2E4}"/>
                    </a:ext>
                  </a:extLst>
                </p14:cNvPr>
                <p14:cNvContentPartPr/>
                <p14:nvPr/>
              </p14:nvContentPartPr>
              <p14:xfrm>
                <a:off x="7928891" y="4641175"/>
                <a:ext cx="230040" cy="336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9CFCE45-B4CB-40E8-BA06-EA01B34FF2E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911251" y="4623175"/>
                  <a:ext cx="2656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D2B9EC1-CC48-4521-A62D-650445BDF47D}"/>
                    </a:ext>
                  </a:extLst>
                </p14:cNvPr>
                <p14:cNvContentPartPr/>
                <p14:nvPr/>
              </p14:nvContentPartPr>
              <p14:xfrm>
                <a:off x="8277371" y="4611295"/>
                <a:ext cx="266400" cy="335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D2B9EC1-CC48-4521-A62D-650445BDF47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259731" y="4593655"/>
                  <a:ext cx="3020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49D83EE-D277-47B3-BEE4-8D80B5DBE8A2}"/>
                    </a:ext>
                  </a:extLst>
                </p14:cNvPr>
                <p14:cNvContentPartPr/>
                <p14:nvPr/>
              </p14:nvContentPartPr>
              <p14:xfrm>
                <a:off x="7904771" y="5053375"/>
                <a:ext cx="541440" cy="35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49D83EE-D277-47B3-BEE4-8D80B5DBE8A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886771" y="5035375"/>
                  <a:ext cx="577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80947FA-B62C-40E7-B97A-1D44417B8744}"/>
                    </a:ext>
                  </a:extLst>
                </p14:cNvPr>
                <p14:cNvContentPartPr/>
                <p14:nvPr/>
              </p14:nvContentPartPr>
              <p14:xfrm>
                <a:off x="8058131" y="5242735"/>
                <a:ext cx="25560" cy="247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80947FA-B62C-40E7-B97A-1D44417B874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040131" y="5225095"/>
                  <a:ext cx="61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14A3686-67CC-46ED-A1E4-6245FDF4D9F8}"/>
                    </a:ext>
                  </a:extLst>
                </p14:cNvPr>
                <p14:cNvContentPartPr/>
                <p14:nvPr/>
              </p14:nvContentPartPr>
              <p14:xfrm>
                <a:off x="8037611" y="5176495"/>
                <a:ext cx="163800" cy="119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14A3686-67CC-46ED-A1E4-6245FDF4D9F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19971" y="5158495"/>
                  <a:ext cx="199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514F6B6-ADC0-4CCF-A4E4-F15048E16AA2}"/>
                    </a:ext>
                  </a:extLst>
                </p14:cNvPr>
                <p14:cNvContentPartPr/>
                <p14:nvPr/>
              </p14:nvContentPartPr>
              <p14:xfrm>
                <a:off x="8190611" y="5477455"/>
                <a:ext cx="150120" cy="66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514F6B6-ADC0-4CCF-A4E4-F15048E16AA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72971" y="5459815"/>
                  <a:ext cx="1857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F85AEEF-60F8-409B-BB0E-352AD66F6D3F}"/>
              </a:ext>
            </a:extLst>
          </p:cNvPr>
          <p:cNvGrpSpPr/>
          <p:nvPr/>
        </p:nvGrpSpPr>
        <p:grpSpPr>
          <a:xfrm>
            <a:off x="2257451" y="4828015"/>
            <a:ext cx="2053800" cy="591480"/>
            <a:chOff x="2257451" y="4828015"/>
            <a:chExt cx="205380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6E2A52A-3965-4170-B4CE-FFE7C0C8696D}"/>
                    </a:ext>
                  </a:extLst>
                </p14:cNvPr>
                <p14:cNvContentPartPr/>
                <p14:nvPr/>
              </p14:nvContentPartPr>
              <p14:xfrm>
                <a:off x="2307851" y="5041495"/>
                <a:ext cx="27360" cy="263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6E2A52A-3965-4170-B4CE-FFE7C0C8696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290211" y="5023855"/>
                  <a:ext cx="630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A2E5B8E-447E-4E98-92E0-E9E40F44F550}"/>
                    </a:ext>
                  </a:extLst>
                </p14:cNvPr>
                <p14:cNvContentPartPr/>
                <p14:nvPr/>
              </p14:nvContentPartPr>
              <p14:xfrm>
                <a:off x="2257451" y="5027095"/>
                <a:ext cx="157320" cy="141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A2E5B8E-447E-4E98-92E0-E9E40F44F55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239811" y="5009455"/>
                  <a:ext cx="192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89068F9-0C15-44DB-857B-3EDD2410FD70}"/>
                    </a:ext>
                  </a:extLst>
                </p14:cNvPr>
                <p14:cNvContentPartPr/>
                <p14:nvPr/>
              </p14:nvContentPartPr>
              <p14:xfrm>
                <a:off x="2423411" y="5308255"/>
                <a:ext cx="118800" cy="111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89068F9-0C15-44DB-857B-3EDD2410FD7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405771" y="5290615"/>
                  <a:ext cx="154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8AF7D0B-E867-4525-97D7-8D350BD3B0CE}"/>
                    </a:ext>
                  </a:extLst>
                </p14:cNvPr>
                <p14:cNvContentPartPr/>
                <p14:nvPr/>
              </p14:nvContentPartPr>
              <p14:xfrm>
                <a:off x="2659571" y="5099095"/>
                <a:ext cx="139320" cy="22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8AF7D0B-E867-4525-97D7-8D350BD3B0C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641571" y="5081455"/>
                  <a:ext cx="174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279B1DE-05AF-4E54-B431-EB5A505A4C63}"/>
                    </a:ext>
                  </a:extLst>
                </p14:cNvPr>
                <p14:cNvContentPartPr/>
                <p14:nvPr/>
              </p14:nvContentPartPr>
              <p14:xfrm>
                <a:off x="2648051" y="5222215"/>
                <a:ext cx="158040" cy="7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279B1DE-05AF-4E54-B431-EB5A505A4C6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630411" y="5204575"/>
                  <a:ext cx="193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369603C-5F29-4075-87B3-DE16D419E561}"/>
                    </a:ext>
                  </a:extLst>
                </p14:cNvPr>
                <p14:cNvContentPartPr/>
                <p14:nvPr/>
              </p14:nvContentPartPr>
              <p14:xfrm>
                <a:off x="3100571" y="4958335"/>
                <a:ext cx="6480" cy="128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369603C-5F29-4075-87B3-DE16D419E56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82931" y="4940335"/>
                  <a:ext cx="42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2343FFE-9A21-4EDE-87CA-89584667734E}"/>
                    </a:ext>
                  </a:extLst>
                </p14:cNvPr>
                <p14:cNvContentPartPr/>
                <p14:nvPr/>
              </p14:nvContentPartPr>
              <p14:xfrm>
                <a:off x="3022811" y="5154535"/>
                <a:ext cx="106560" cy="28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2343FFE-9A21-4EDE-87CA-89584667734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005171" y="5136535"/>
                  <a:ext cx="142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4DB5593-EC61-455E-BA7A-E3562BCDB9A8}"/>
                    </a:ext>
                  </a:extLst>
                </p14:cNvPr>
                <p14:cNvContentPartPr/>
                <p14:nvPr/>
              </p14:nvContentPartPr>
              <p14:xfrm>
                <a:off x="3004811" y="5274415"/>
                <a:ext cx="150480" cy="97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4DB5593-EC61-455E-BA7A-E3562BCDB9A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86811" y="5256415"/>
                  <a:ext cx="186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12FD99E-B9F7-4631-A936-6B4A4FF9D68B}"/>
                    </a:ext>
                  </a:extLst>
                </p14:cNvPr>
                <p14:cNvContentPartPr/>
                <p14:nvPr/>
              </p14:nvContentPartPr>
              <p14:xfrm>
                <a:off x="3376691" y="5026375"/>
                <a:ext cx="169200" cy="250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12FD99E-B9F7-4631-A936-6B4A4FF9D68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359051" y="5008735"/>
                  <a:ext cx="2048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1FC2ED4-1CDC-4FF3-A8A3-591ECC6FC6F9}"/>
                    </a:ext>
                  </a:extLst>
                </p14:cNvPr>
                <p14:cNvContentPartPr/>
                <p14:nvPr/>
              </p14:nvContentPartPr>
              <p14:xfrm>
                <a:off x="3400811" y="5042935"/>
                <a:ext cx="186480" cy="11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1FC2ED4-1CDC-4FF3-A8A3-591ECC6FC6F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383171" y="5024935"/>
                  <a:ext cx="222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A828DF9-91CD-44BF-80AA-10564355CD82}"/>
                    </a:ext>
                  </a:extLst>
                </p14:cNvPr>
                <p14:cNvContentPartPr/>
                <p14:nvPr/>
              </p14:nvContentPartPr>
              <p14:xfrm>
                <a:off x="3779171" y="4828015"/>
                <a:ext cx="110160" cy="146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A828DF9-91CD-44BF-80AA-10564355CD8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761531" y="4810015"/>
                  <a:ext cx="145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18E7109-1384-486C-93DE-AC2661882759}"/>
                    </a:ext>
                  </a:extLst>
                </p14:cNvPr>
                <p14:cNvContentPartPr/>
                <p14:nvPr/>
              </p14:nvContentPartPr>
              <p14:xfrm>
                <a:off x="4160771" y="5047255"/>
                <a:ext cx="10440" cy="262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18E7109-1384-486C-93DE-AC266188275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142771" y="5029255"/>
                  <a:ext cx="460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7DF3A1B-FE8C-4C55-BE4A-447E1CF12189}"/>
                    </a:ext>
                  </a:extLst>
                </p14:cNvPr>
                <p14:cNvContentPartPr/>
                <p14:nvPr/>
              </p14:nvContentPartPr>
              <p14:xfrm>
                <a:off x="4117571" y="5036815"/>
                <a:ext cx="193680" cy="254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7DF3A1B-FE8C-4C55-BE4A-447E1CF1218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99571" y="5019175"/>
                  <a:ext cx="22932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523E20E-B809-4325-871B-9540B6F01BC4}"/>
              </a:ext>
            </a:extLst>
          </p:cNvPr>
          <p:cNvGrpSpPr/>
          <p:nvPr/>
        </p:nvGrpSpPr>
        <p:grpSpPr>
          <a:xfrm>
            <a:off x="4363091" y="6037615"/>
            <a:ext cx="151560" cy="288000"/>
            <a:chOff x="4363091" y="6037615"/>
            <a:chExt cx="15156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4DA4F15-A947-48F8-9999-DC3F86D749B2}"/>
                    </a:ext>
                  </a:extLst>
                </p14:cNvPr>
                <p14:cNvContentPartPr/>
                <p14:nvPr/>
              </p14:nvContentPartPr>
              <p14:xfrm>
                <a:off x="4363091" y="6037615"/>
                <a:ext cx="151560" cy="288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4DA4F15-A947-48F8-9999-DC3F86D749B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345451" y="6019975"/>
                  <a:ext cx="1872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F7E8D30-DC56-4438-90D1-C0DB8A952B4F}"/>
                    </a:ext>
                  </a:extLst>
                </p14:cNvPr>
                <p14:cNvContentPartPr/>
                <p14:nvPr/>
              </p14:nvContentPartPr>
              <p14:xfrm>
                <a:off x="4422851" y="6224455"/>
                <a:ext cx="66240" cy="34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F7E8D30-DC56-4438-90D1-C0DB8A952B4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405211" y="6206455"/>
                  <a:ext cx="10188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57593239-48AE-4DDA-9B4C-030932D996E6}"/>
              </a:ext>
            </a:extLst>
          </p:cNvPr>
          <p:cNvGrpSpPr/>
          <p:nvPr/>
        </p:nvGrpSpPr>
        <p:grpSpPr>
          <a:xfrm>
            <a:off x="8701811" y="5747455"/>
            <a:ext cx="841320" cy="417600"/>
            <a:chOff x="8701811" y="5747455"/>
            <a:chExt cx="84132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B84EEFA-5ADC-409D-966D-19C0130CDBF3}"/>
                    </a:ext>
                  </a:extLst>
                </p14:cNvPr>
                <p14:cNvContentPartPr/>
                <p14:nvPr/>
              </p14:nvContentPartPr>
              <p14:xfrm>
                <a:off x="8701811" y="5790295"/>
                <a:ext cx="183600" cy="344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B84EEFA-5ADC-409D-966D-19C0130CDBF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684171" y="5772295"/>
                  <a:ext cx="2192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F0857B0-7B3C-4C57-AB25-BE3D9ED276F9}"/>
                    </a:ext>
                  </a:extLst>
                </p14:cNvPr>
                <p14:cNvContentPartPr/>
                <p14:nvPr/>
              </p14:nvContentPartPr>
              <p14:xfrm>
                <a:off x="9004211" y="5772655"/>
                <a:ext cx="87120" cy="152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F0857B0-7B3C-4C57-AB25-BE3D9ED276F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986571" y="5755015"/>
                  <a:ext cx="122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02C6E5D-A133-4390-AA43-102B907C5816}"/>
                    </a:ext>
                  </a:extLst>
                </p14:cNvPr>
                <p14:cNvContentPartPr/>
                <p14:nvPr/>
              </p14:nvContentPartPr>
              <p14:xfrm>
                <a:off x="9294731" y="5747455"/>
                <a:ext cx="216720" cy="348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02C6E5D-A133-4390-AA43-102B907C581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276731" y="5729815"/>
                  <a:ext cx="2523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7F63F22-F351-4F45-A1C3-3B161B55BAED}"/>
                    </a:ext>
                  </a:extLst>
                </p14:cNvPr>
                <p14:cNvContentPartPr/>
                <p14:nvPr/>
              </p14:nvContentPartPr>
              <p14:xfrm>
                <a:off x="9403811" y="6021415"/>
                <a:ext cx="139320" cy="143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7F63F22-F351-4F45-A1C3-3B161B55BAE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386171" y="6003775"/>
                  <a:ext cx="17496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77938B45-AA85-488B-9E49-B1AF70362DFB}"/>
              </a:ext>
            </a:extLst>
          </p:cNvPr>
          <p:cNvGrpSpPr/>
          <p:nvPr/>
        </p:nvGrpSpPr>
        <p:grpSpPr>
          <a:xfrm>
            <a:off x="8607851" y="6298615"/>
            <a:ext cx="1051560" cy="469440"/>
            <a:chOff x="8607851" y="6298615"/>
            <a:chExt cx="1051560" cy="46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0A6A025-EC13-40A4-815D-CF4EEE06FED7}"/>
                    </a:ext>
                  </a:extLst>
                </p14:cNvPr>
                <p14:cNvContentPartPr/>
                <p14:nvPr/>
              </p14:nvContentPartPr>
              <p14:xfrm>
                <a:off x="8607851" y="6298615"/>
                <a:ext cx="1051560" cy="41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0A6A025-EC13-40A4-815D-CF4EEE06FED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589851" y="6280975"/>
                  <a:ext cx="1087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D8D3EA3-7AE8-44B7-BEA8-535788C95126}"/>
                    </a:ext>
                  </a:extLst>
                </p14:cNvPr>
                <p14:cNvContentPartPr/>
                <p14:nvPr/>
              </p14:nvContentPartPr>
              <p14:xfrm>
                <a:off x="8742491" y="6391135"/>
                <a:ext cx="165600" cy="300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D8D3EA3-7AE8-44B7-BEA8-535788C9512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724851" y="6373135"/>
                  <a:ext cx="2012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E028A34-A84B-4F6E-9F17-5A7CB11B9FE9}"/>
                    </a:ext>
                  </a:extLst>
                </p14:cNvPr>
                <p14:cNvContentPartPr/>
                <p14:nvPr/>
              </p14:nvContentPartPr>
              <p14:xfrm>
                <a:off x="9047771" y="6462055"/>
                <a:ext cx="131400" cy="227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E028A34-A84B-4F6E-9F17-5A7CB11B9FE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029771" y="6444055"/>
                  <a:ext cx="167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7E3EC08-6B77-4E0F-80BC-64FF707AA8BA}"/>
                    </a:ext>
                  </a:extLst>
                </p14:cNvPr>
                <p14:cNvContentPartPr/>
                <p14:nvPr/>
              </p14:nvContentPartPr>
              <p14:xfrm>
                <a:off x="9045611" y="6440095"/>
                <a:ext cx="230400" cy="15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7E3EC08-6B77-4E0F-80BC-64FF707AA8B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027611" y="6422455"/>
                  <a:ext cx="266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92FDF40-46A8-4CC0-ABCD-C979D73D48AC}"/>
                    </a:ext>
                  </a:extLst>
                </p14:cNvPr>
                <p14:cNvContentPartPr/>
                <p14:nvPr/>
              </p14:nvContentPartPr>
              <p14:xfrm>
                <a:off x="9268451" y="6640615"/>
                <a:ext cx="93240" cy="127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92FDF40-46A8-4CC0-ABCD-C979D73D48A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250811" y="6622615"/>
                  <a:ext cx="128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974E300-FED6-4D1E-A59C-929A3C67976B}"/>
                    </a:ext>
                  </a:extLst>
                </p14:cNvPr>
                <p14:cNvContentPartPr/>
                <p14:nvPr/>
              </p14:nvContentPartPr>
              <p14:xfrm>
                <a:off x="9334691" y="6417415"/>
                <a:ext cx="116640" cy="979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974E300-FED6-4D1E-A59C-929A3C67976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317051" y="6399415"/>
                  <a:ext cx="15228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32F775C4-AE6B-4804-9622-E462B7B5AC0D}"/>
              </a:ext>
            </a:extLst>
          </p:cNvPr>
          <p:cNvGrpSpPr/>
          <p:nvPr/>
        </p:nvGrpSpPr>
        <p:grpSpPr>
          <a:xfrm>
            <a:off x="6759611" y="5943655"/>
            <a:ext cx="1584720" cy="771120"/>
            <a:chOff x="6759611" y="5943655"/>
            <a:chExt cx="1584720" cy="77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6E15AC4-078A-4102-822F-7F2D07A4E8CA}"/>
                    </a:ext>
                  </a:extLst>
                </p14:cNvPr>
                <p14:cNvContentPartPr/>
                <p14:nvPr/>
              </p14:nvContentPartPr>
              <p14:xfrm>
                <a:off x="7217891" y="6133375"/>
                <a:ext cx="272160" cy="55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6E15AC4-078A-4102-822F-7F2D07A4E8C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99891" y="6115375"/>
                  <a:ext cx="307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9E91570-5100-4C61-82F6-04D1764057FB}"/>
                    </a:ext>
                  </a:extLst>
                </p14:cNvPr>
                <p14:cNvContentPartPr/>
                <p14:nvPr/>
              </p14:nvContentPartPr>
              <p14:xfrm>
                <a:off x="7203851" y="6235255"/>
                <a:ext cx="257040" cy="29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9E91570-5100-4C61-82F6-04D1764057F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185851" y="6217615"/>
                  <a:ext cx="292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9F42C74-143E-487E-A2E7-1279894E8CE1}"/>
                    </a:ext>
                  </a:extLst>
                </p14:cNvPr>
                <p14:cNvContentPartPr/>
                <p14:nvPr/>
              </p14:nvContentPartPr>
              <p14:xfrm>
                <a:off x="7279451" y="6029335"/>
                <a:ext cx="182160" cy="63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9F42C74-143E-487E-A2E7-1279894E8CE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261451" y="6011335"/>
                  <a:ext cx="217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0D82766-C563-4371-807D-07D86884623D}"/>
                    </a:ext>
                  </a:extLst>
                </p14:cNvPr>
                <p14:cNvContentPartPr/>
                <p14:nvPr/>
              </p14:nvContentPartPr>
              <p14:xfrm>
                <a:off x="8014211" y="5943655"/>
                <a:ext cx="28440" cy="91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0D82766-C563-4371-807D-07D86884623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996571" y="5926015"/>
                  <a:ext cx="64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C1692F7-D313-483C-984F-EEAEE6F43961}"/>
                    </a:ext>
                  </a:extLst>
                </p14:cNvPr>
                <p14:cNvContentPartPr/>
                <p14:nvPr/>
              </p14:nvContentPartPr>
              <p14:xfrm>
                <a:off x="7708931" y="6175855"/>
                <a:ext cx="635400" cy="39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C1692F7-D313-483C-984F-EEAEE6F4396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691291" y="6157855"/>
                  <a:ext cx="671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EBB5DF1-3DA9-4E56-9CCE-8CC8A770F6E7}"/>
                    </a:ext>
                  </a:extLst>
                </p14:cNvPr>
                <p14:cNvContentPartPr/>
                <p14:nvPr/>
              </p14:nvContentPartPr>
              <p14:xfrm>
                <a:off x="7616051" y="6400135"/>
                <a:ext cx="135360" cy="217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EBB5DF1-3DA9-4E56-9CCE-8CC8A770F6E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598051" y="6382495"/>
                  <a:ext cx="171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45ACB72-3F8E-4B58-8861-C6942538A725}"/>
                    </a:ext>
                  </a:extLst>
                </p14:cNvPr>
                <p14:cNvContentPartPr/>
                <p14:nvPr/>
              </p14:nvContentPartPr>
              <p14:xfrm>
                <a:off x="7922051" y="6315895"/>
                <a:ext cx="186840" cy="282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45ACB72-3F8E-4B58-8861-C6942538A72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904411" y="6298255"/>
                  <a:ext cx="2224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037BDB3-2E10-4862-90D0-3DB7F32948AB}"/>
                    </a:ext>
                  </a:extLst>
                </p14:cNvPr>
                <p14:cNvContentPartPr/>
                <p14:nvPr/>
              </p14:nvContentPartPr>
              <p14:xfrm>
                <a:off x="8157131" y="6497695"/>
                <a:ext cx="115920" cy="217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037BDB3-2E10-4862-90D0-3DB7F32948A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139491" y="6479695"/>
                  <a:ext cx="1515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FF1E26D-D60C-4DDC-B486-C8128B8CAD1E}"/>
                    </a:ext>
                  </a:extLst>
                </p14:cNvPr>
                <p14:cNvContentPartPr/>
                <p14:nvPr/>
              </p14:nvContentPartPr>
              <p14:xfrm>
                <a:off x="6759611" y="6005575"/>
                <a:ext cx="299880" cy="357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FF1E26D-D60C-4DDC-B486-C8128B8CAD1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741611" y="5987575"/>
                  <a:ext cx="335520" cy="39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7616D3A6-878B-44E5-9CAF-DE514FE569D0}"/>
                  </a:ext>
                </a:extLst>
              </p14:cNvPr>
              <p14:cNvContentPartPr/>
              <p14:nvPr/>
            </p14:nvContentPartPr>
            <p14:xfrm>
              <a:off x="6498611" y="5786695"/>
              <a:ext cx="3283200" cy="9072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7616D3A6-878B-44E5-9CAF-DE514FE569D0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6444971" y="5678695"/>
                <a:ext cx="3390840" cy="11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9F2CDC6A-CBCB-4AD7-87D8-255B8A188587}"/>
                  </a:ext>
                </a:extLst>
              </p14:cNvPr>
              <p14:cNvContentPartPr/>
              <p14:nvPr/>
            </p14:nvContentPartPr>
            <p14:xfrm>
              <a:off x="9990971" y="5463055"/>
              <a:ext cx="573840" cy="33588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9F2CDC6A-CBCB-4AD7-87D8-255B8A188587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9972971" y="5445074"/>
                <a:ext cx="609480" cy="371482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oup 258">
            <a:extLst>
              <a:ext uri="{FF2B5EF4-FFF2-40B4-BE49-F238E27FC236}">
                <a16:creationId xmlns:a16="http://schemas.microsoft.com/office/drawing/2014/main" id="{D5F864CB-424A-4F12-8E56-EE73A0D76991}"/>
              </a:ext>
            </a:extLst>
          </p:cNvPr>
          <p:cNvGrpSpPr/>
          <p:nvPr/>
        </p:nvGrpSpPr>
        <p:grpSpPr>
          <a:xfrm>
            <a:off x="11317211" y="5553775"/>
            <a:ext cx="507600" cy="413640"/>
            <a:chOff x="11317211" y="5553775"/>
            <a:chExt cx="50760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EFF0244-15C5-46D2-997D-E593EC4FA42B}"/>
                    </a:ext>
                  </a:extLst>
                </p14:cNvPr>
                <p14:cNvContentPartPr/>
                <p14:nvPr/>
              </p14:nvContentPartPr>
              <p14:xfrm>
                <a:off x="11375171" y="5553775"/>
                <a:ext cx="116640" cy="217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EFF0244-15C5-46D2-997D-E593EC4FA42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357171" y="5535775"/>
                  <a:ext cx="1522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094D941-8C13-403B-AF07-EE401D5A32A2}"/>
                    </a:ext>
                  </a:extLst>
                </p14:cNvPr>
                <p14:cNvContentPartPr/>
                <p14:nvPr/>
              </p14:nvContentPartPr>
              <p14:xfrm>
                <a:off x="11317211" y="5707495"/>
                <a:ext cx="127440" cy="38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094D941-8C13-403B-AF07-EE401D5A32A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299211" y="5689855"/>
                  <a:ext cx="163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7E0D45F-13F5-4CB2-B2EF-CDFCD4D4CD2F}"/>
                    </a:ext>
                  </a:extLst>
                </p14:cNvPr>
                <p14:cNvContentPartPr/>
                <p14:nvPr/>
              </p14:nvContentPartPr>
              <p14:xfrm>
                <a:off x="11470931" y="5717215"/>
                <a:ext cx="94680" cy="52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7E0D45F-13F5-4CB2-B2EF-CDFCD4D4CD2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452931" y="5699575"/>
                  <a:ext cx="130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EE26510-06DB-41A2-A294-E609C4750385}"/>
                    </a:ext>
                  </a:extLst>
                </p14:cNvPr>
                <p14:cNvContentPartPr/>
                <p14:nvPr/>
              </p14:nvContentPartPr>
              <p14:xfrm>
                <a:off x="11562011" y="5720815"/>
                <a:ext cx="195480" cy="246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EE26510-06DB-41A2-A294-E609C475038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544371" y="5702815"/>
                  <a:ext cx="231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E83A8E9-7C69-43AB-B2F7-1126FB5F0B00}"/>
                    </a:ext>
                  </a:extLst>
                </p14:cNvPr>
                <p14:cNvContentPartPr/>
                <p14:nvPr/>
              </p14:nvContentPartPr>
              <p14:xfrm>
                <a:off x="11786651" y="5874895"/>
                <a:ext cx="38160" cy="27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E83A8E9-7C69-43AB-B2F7-1126FB5F0B0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769011" y="5856895"/>
                  <a:ext cx="738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C887D5E4-246E-443C-9186-0AD69B87F0CF}"/>
                  </a:ext>
                </a:extLst>
              </p14:cNvPr>
              <p14:cNvContentPartPr/>
              <p14:nvPr/>
            </p14:nvContentPartPr>
            <p14:xfrm>
              <a:off x="10026251" y="6134455"/>
              <a:ext cx="186120" cy="13500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C887D5E4-246E-443C-9186-0AD69B87F0CF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0008611" y="6116815"/>
                <a:ext cx="22176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A20BCE64-FFE4-4F7C-9805-AC97AFFD7FB1}"/>
              </a:ext>
            </a:extLst>
          </p:cNvPr>
          <p:cNvGrpSpPr/>
          <p:nvPr/>
        </p:nvGrpSpPr>
        <p:grpSpPr>
          <a:xfrm>
            <a:off x="10311731" y="5988655"/>
            <a:ext cx="1194120" cy="258840"/>
            <a:chOff x="10311731" y="5988655"/>
            <a:chExt cx="119412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DA1D172-2A03-4ED9-B737-D05F8621D02E}"/>
                    </a:ext>
                  </a:extLst>
                </p14:cNvPr>
                <p14:cNvContentPartPr/>
                <p14:nvPr/>
              </p14:nvContentPartPr>
              <p14:xfrm>
                <a:off x="10311731" y="5988655"/>
                <a:ext cx="1194120" cy="2588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DA1D172-2A03-4ED9-B737-D05F8621D02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294091" y="5971015"/>
                  <a:ext cx="1229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5C79A24-1B9C-4621-9D8E-FE861B1D3887}"/>
                    </a:ext>
                  </a:extLst>
                </p14:cNvPr>
                <p14:cNvContentPartPr/>
                <p14:nvPr/>
              </p14:nvContentPartPr>
              <p14:xfrm>
                <a:off x="10896011" y="6058495"/>
                <a:ext cx="267120" cy="34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5C79A24-1B9C-4621-9D8E-FE861B1D388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878371" y="6040855"/>
                  <a:ext cx="30276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F2EA21DD-42BE-4A08-AAF3-029348EAD26B}"/>
              </a:ext>
            </a:extLst>
          </p:cNvPr>
          <p:cNvGrpSpPr/>
          <p:nvPr/>
        </p:nvGrpSpPr>
        <p:grpSpPr>
          <a:xfrm>
            <a:off x="10336931" y="6397255"/>
            <a:ext cx="1650960" cy="287280"/>
            <a:chOff x="10336931" y="6397255"/>
            <a:chExt cx="165096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AD355C6-A93A-42CE-93FB-FCE03E64EE38}"/>
                    </a:ext>
                  </a:extLst>
                </p14:cNvPr>
                <p14:cNvContentPartPr/>
                <p14:nvPr/>
              </p14:nvContentPartPr>
              <p14:xfrm>
                <a:off x="10336931" y="6397255"/>
                <a:ext cx="226080" cy="2592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AD355C6-A93A-42CE-93FB-FCE03E64EE3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319291" y="6379615"/>
                  <a:ext cx="261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D4B1960-FB41-4095-844A-69F174665935}"/>
                    </a:ext>
                  </a:extLst>
                </p14:cNvPr>
                <p14:cNvContentPartPr/>
                <p14:nvPr/>
              </p14:nvContentPartPr>
              <p14:xfrm>
                <a:off x="10802771" y="6410215"/>
                <a:ext cx="175320" cy="2088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D4B1960-FB41-4095-844A-69F17466593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784771" y="6392215"/>
                  <a:ext cx="210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A3A4D04-BE24-4BB3-977B-7EFCC8C3DC59}"/>
                    </a:ext>
                  </a:extLst>
                </p14:cNvPr>
                <p14:cNvContentPartPr/>
                <p14:nvPr/>
              </p14:nvContentPartPr>
              <p14:xfrm>
                <a:off x="10987091" y="6551335"/>
                <a:ext cx="38880" cy="158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A3A4D04-BE24-4BB3-977B-7EFCC8C3DC5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969091" y="6533695"/>
                  <a:ext cx="74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882B849-A296-46F5-9DC9-DB7864DAEEE6}"/>
                    </a:ext>
                  </a:extLst>
                </p14:cNvPr>
                <p14:cNvContentPartPr/>
                <p14:nvPr/>
              </p14:nvContentPartPr>
              <p14:xfrm>
                <a:off x="11079611" y="6446935"/>
                <a:ext cx="142200" cy="2376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882B849-A296-46F5-9DC9-DB7864DAEEE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061611" y="6428935"/>
                  <a:ext cx="177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847BBAF-4BF0-423D-AB00-296C0F5D4852}"/>
                    </a:ext>
                  </a:extLst>
                </p14:cNvPr>
                <p14:cNvContentPartPr/>
                <p14:nvPr/>
              </p14:nvContentPartPr>
              <p14:xfrm>
                <a:off x="11136131" y="6460255"/>
                <a:ext cx="150480" cy="5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847BBAF-4BF0-423D-AB00-296C0F5D485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118131" y="6442255"/>
                  <a:ext cx="186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EB78CDC-A8B7-4C96-9196-D8724F024A82}"/>
                    </a:ext>
                  </a:extLst>
                </p14:cNvPr>
                <p14:cNvContentPartPr/>
                <p14:nvPr/>
              </p14:nvContentPartPr>
              <p14:xfrm>
                <a:off x="11422331" y="6526135"/>
                <a:ext cx="565560" cy="1580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EB78CDC-A8B7-4C96-9196-D8724F024A8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404691" y="6508495"/>
                  <a:ext cx="60120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EE3944-609D-4F79-B22F-84B4094E1264}"/>
              </a:ext>
            </a:extLst>
          </p:cNvPr>
          <p:cNvGrpSpPr/>
          <p:nvPr/>
        </p:nvGrpSpPr>
        <p:grpSpPr>
          <a:xfrm>
            <a:off x="4271291" y="3876949"/>
            <a:ext cx="434520" cy="199800"/>
            <a:chOff x="4271291" y="3876949"/>
            <a:chExt cx="43452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EC86BD3-E021-4BAE-802A-A06F3663A162}"/>
                    </a:ext>
                  </a:extLst>
                </p14:cNvPr>
                <p14:cNvContentPartPr/>
                <p14:nvPr/>
              </p14:nvContentPartPr>
              <p14:xfrm>
                <a:off x="4315571" y="3895669"/>
                <a:ext cx="11520" cy="177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EC86BD3-E021-4BAE-802A-A06F3663A16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297571" y="3877669"/>
                  <a:ext cx="47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A06A7CF-8DF1-4F3D-A181-6D3FF018C4D9}"/>
                    </a:ext>
                  </a:extLst>
                </p14:cNvPr>
                <p14:cNvContentPartPr/>
                <p14:nvPr/>
              </p14:nvContentPartPr>
              <p14:xfrm>
                <a:off x="4271291" y="3888469"/>
                <a:ext cx="114840" cy="4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A06A7CF-8DF1-4F3D-A181-6D3FF018C4D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253291" y="3870829"/>
                  <a:ext cx="150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1AEE99F-898D-40A2-B73D-EF3D9FD7FD3A}"/>
                    </a:ext>
                  </a:extLst>
                </p14:cNvPr>
                <p14:cNvContentPartPr/>
                <p14:nvPr/>
              </p14:nvContentPartPr>
              <p14:xfrm>
                <a:off x="4412771" y="3876949"/>
                <a:ext cx="11880" cy="1998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1AEE99F-898D-40A2-B73D-EF3D9FD7FD3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395131" y="3858949"/>
                  <a:ext cx="47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557C796-D518-4932-8083-DD1150FCD343}"/>
                    </a:ext>
                  </a:extLst>
                </p14:cNvPr>
                <p14:cNvContentPartPr/>
                <p14:nvPr/>
              </p14:nvContentPartPr>
              <p14:xfrm>
                <a:off x="4497011" y="3887389"/>
                <a:ext cx="27360" cy="1756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557C796-D518-4932-8083-DD1150FCD34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479011" y="3869389"/>
                  <a:ext cx="63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D57D804-66D0-4FB8-B5F5-A64E4F0A8845}"/>
                    </a:ext>
                  </a:extLst>
                </p14:cNvPr>
                <p14:cNvContentPartPr/>
                <p14:nvPr/>
              </p14:nvContentPartPr>
              <p14:xfrm>
                <a:off x="4445531" y="3951469"/>
                <a:ext cx="108720" cy="133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D57D804-66D0-4FB8-B5F5-A64E4F0A884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427531" y="3933829"/>
                  <a:ext cx="144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216206E-CB6F-4106-B17B-47AED9C305D3}"/>
                    </a:ext>
                  </a:extLst>
                </p14:cNvPr>
                <p14:cNvContentPartPr/>
                <p14:nvPr/>
              </p14:nvContentPartPr>
              <p14:xfrm>
                <a:off x="4578731" y="3931669"/>
                <a:ext cx="127080" cy="1414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216206E-CB6F-4106-B17B-47AED9C305D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560731" y="3914029"/>
                  <a:ext cx="1627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68F33030-CBFE-4928-B99E-6E6B7C5DBEAB}"/>
              </a:ext>
            </a:extLst>
          </p:cNvPr>
          <p:cNvGrpSpPr/>
          <p:nvPr/>
        </p:nvGrpSpPr>
        <p:grpSpPr>
          <a:xfrm>
            <a:off x="3584051" y="5262229"/>
            <a:ext cx="442440" cy="213120"/>
            <a:chOff x="3584051" y="5262229"/>
            <a:chExt cx="44244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F0605CF-2089-470B-9E60-132ECAA86D28}"/>
                    </a:ext>
                  </a:extLst>
                </p14:cNvPr>
                <p14:cNvContentPartPr/>
                <p14:nvPr/>
              </p14:nvContentPartPr>
              <p14:xfrm>
                <a:off x="3634811" y="5275189"/>
                <a:ext cx="30600" cy="133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F0605CF-2089-470B-9E60-132ECAA86D2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617171" y="5257189"/>
                  <a:ext cx="66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E5D0386-9433-409E-92EC-856378AC8C83}"/>
                    </a:ext>
                  </a:extLst>
                </p14:cNvPr>
                <p14:cNvContentPartPr/>
                <p14:nvPr/>
              </p14:nvContentPartPr>
              <p14:xfrm>
                <a:off x="3584051" y="5271589"/>
                <a:ext cx="151920" cy="28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E5D0386-9433-409E-92EC-856378AC8C8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566051" y="5253589"/>
                  <a:ext cx="1875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0282ED7-1A44-450B-A8FF-5C08B3B3AE15}"/>
                    </a:ext>
                  </a:extLst>
                </p14:cNvPr>
                <p14:cNvContentPartPr/>
                <p14:nvPr/>
              </p14:nvContentPartPr>
              <p14:xfrm>
                <a:off x="3766931" y="5279149"/>
                <a:ext cx="31680" cy="141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0282ED7-1A44-450B-A8FF-5C08B3B3AE1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749291" y="5261509"/>
                  <a:ext cx="67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6197D4A-E302-49B7-8C63-9293590B0C70}"/>
                    </a:ext>
                  </a:extLst>
                </p14:cNvPr>
                <p14:cNvContentPartPr/>
                <p14:nvPr/>
              </p14:nvContentPartPr>
              <p14:xfrm>
                <a:off x="3842891" y="5262229"/>
                <a:ext cx="19440" cy="1609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6197D4A-E302-49B7-8C63-9293590B0C7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824891" y="5244589"/>
                  <a:ext cx="55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687CFA0-6A2A-459A-9B1A-1BFBC7A990C9}"/>
                    </a:ext>
                  </a:extLst>
                </p14:cNvPr>
                <p14:cNvContentPartPr/>
                <p14:nvPr/>
              </p14:nvContentPartPr>
              <p14:xfrm>
                <a:off x="3811211" y="5326669"/>
                <a:ext cx="32040" cy="118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687CFA0-6A2A-459A-9B1A-1BFBC7A990C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793571" y="5309029"/>
                  <a:ext cx="67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48346F7-95CD-4BE1-8E78-D095FF2691B2}"/>
                    </a:ext>
                  </a:extLst>
                </p14:cNvPr>
                <p14:cNvContentPartPr/>
                <p14:nvPr/>
              </p14:nvContentPartPr>
              <p14:xfrm>
                <a:off x="3886091" y="5319829"/>
                <a:ext cx="140400" cy="1555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48346F7-95CD-4BE1-8E78-D095FF2691B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868091" y="5302189"/>
                  <a:ext cx="1760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BFFA8AFC-0703-4BB8-90CF-717F853F9303}"/>
              </a:ext>
            </a:extLst>
          </p:cNvPr>
          <p:cNvGrpSpPr/>
          <p:nvPr/>
        </p:nvGrpSpPr>
        <p:grpSpPr>
          <a:xfrm>
            <a:off x="3575411" y="6027589"/>
            <a:ext cx="441720" cy="219600"/>
            <a:chOff x="3575411" y="6027589"/>
            <a:chExt cx="44172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D22E2BA-2912-4958-B7D8-E00C3E5F039E}"/>
                    </a:ext>
                  </a:extLst>
                </p14:cNvPr>
                <p14:cNvContentPartPr/>
                <p14:nvPr/>
              </p14:nvContentPartPr>
              <p14:xfrm>
                <a:off x="3652811" y="6090949"/>
                <a:ext cx="19800" cy="1562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D22E2BA-2912-4958-B7D8-E00C3E5F039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635171" y="6072949"/>
                  <a:ext cx="55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C72624B-A440-491E-950C-4D1338533A23}"/>
                    </a:ext>
                  </a:extLst>
                </p14:cNvPr>
                <p14:cNvContentPartPr/>
                <p14:nvPr/>
              </p14:nvContentPartPr>
              <p14:xfrm>
                <a:off x="3575411" y="6048469"/>
                <a:ext cx="140040" cy="234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C72624B-A440-491E-950C-4D1338533A2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557771" y="6030469"/>
                  <a:ext cx="175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76530FF-E310-4486-AAAD-151F7EDB1FDF}"/>
                    </a:ext>
                  </a:extLst>
                </p14:cNvPr>
                <p14:cNvContentPartPr/>
                <p14:nvPr/>
              </p14:nvContentPartPr>
              <p14:xfrm>
                <a:off x="3753971" y="6027589"/>
                <a:ext cx="30240" cy="1947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76530FF-E310-4486-AAAD-151F7EDB1FD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736331" y="6009589"/>
                  <a:ext cx="65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FF4987A-00D6-4B01-AAE2-414C2AE0E7A4}"/>
                    </a:ext>
                  </a:extLst>
                </p14:cNvPr>
                <p14:cNvContentPartPr/>
                <p14:nvPr/>
              </p14:nvContentPartPr>
              <p14:xfrm>
                <a:off x="3831371" y="6052069"/>
                <a:ext cx="6120" cy="1674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FF4987A-00D6-4B01-AAE2-414C2AE0E7A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813371" y="6034069"/>
                  <a:ext cx="41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812302C-994B-4C6F-A010-8806CD3CD018}"/>
                    </a:ext>
                  </a:extLst>
                </p14:cNvPr>
                <p14:cNvContentPartPr/>
                <p14:nvPr/>
              </p14:nvContentPartPr>
              <p14:xfrm>
                <a:off x="3813011" y="6123709"/>
                <a:ext cx="38160" cy="446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812302C-994B-4C6F-A010-8806CD3CD01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795371" y="6105709"/>
                  <a:ext cx="73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2220B68-3032-46F3-9F80-9B29A307440D}"/>
                    </a:ext>
                  </a:extLst>
                </p14:cNvPr>
                <p14:cNvContentPartPr/>
                <p14:nvPr/>
              </p14:nvContentPartPr>
              <p14:xfrm>
                <a:off x="3896891" y="6098149"/>
                <a:ext cx="120240" cy="1335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2220B68-3032-46F3-9F80-9B29A307440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878891" y="6080149"/>
                  <a:ext cx="155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46DAE26-6AB1-4B16-8547-68517D4AB55D}"/>
                    </a:ext>
                  </a:extLst>
                </p14:cNvPr>
                <p14:cNvContentPartPr/>
                <p14:nvPr/>
              </p14:nvContentPartPr>
              <p14:xfrm>
                <a:off x="3918491" y="6170869"/>
                <a:ext cx="98280" cy="266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46DAE26-6AB1-4B16-8547-68517D4AB55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900851" y="6153229"/>
                  <a:ext cx="1339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91D342E-24D2-474D-884B-0FF131CB5B61}"/>
              </a:ext>
            </a:extLst>
          </p:cNvPr>
          <p:cNvGrpSpPr/>
          <p:nvPr/>
        </p:nvGrpSpPr>
        <p:grpSpPr>
          <a:xfrm>
            <a:off x="10665611" y="5516749"/>
            <a:ext cx="428040" cy="259920"/>
            <a:chOff x="10665611" y="5516749"/>
            <a:chExt cx="42804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17D21AC-7F95-410C-A38B-53BACF675F8E}"/>
                    </a:ext>
                  </a:extLst>
                </p14:cNvPr>
                <p14:cNvContentPartPr/>
                <p14:nvPr/>
              </p14:nvContentPartPr>
              <p14:xfrm>
                <a:off x="10730411" y="5532589"/>
                <a:ext cx="7920" cy="2073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17D21AC-7F95-410C-A38B-53BACF675F8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712411" y="5514589"/>
                  <a:ext cx="43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897EF5A-9F8E-4EA7-8680-412BA7630B63}"/>
                    </a:ext>
                  </a:extLst>
                </p14:cNvPr>
                <p14:cNvContentPartPr/>
                <p14:nvPr/>
              </p14:nvContentPartPr>
              <p14:xfrm>
                <a:off x="10665611" y="5526829"/>
                <a:ext cx="150480" cy="262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897EF5A-9F8E-4EA7-8680-412BA7630B6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647611" y="5509189"/>
                  <a:ext cx="186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5032099-203E-43E0-AB60-AC7CDC2AF932}"/>
                    </a:ext>
                  </a:extLst>
                </p14:cNvPr>
                <p14:cNvContentPartPr/>
                <p14:nvPr/>
              </p14:nvContentPartPr>
              <p14:xfrm>
                <a:off x="10846691" y="5516749"/>
                <a:ext cx="16560" cy="2397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5032099-203E-43E0-AB60-AC7CDC2AF93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829051" y="5499109"/>
                  <a:ext cx="52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6255C47-D3DB-4EAD-90E0-7356790ECD62}"/>
                    </a:ext>
                  </a:extLst>
                </p14:cNvPr>
                <p14:cNvContentPartPr/>
                <p14:nvPr/>
              </p14:nvContentPartPr>
              <p14:xfrm>
                <a:off x="10908611" y="5530429"/>
                <a:ext cx="41400" cy="2289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6255C47-D3DB-4EAD-90E0-7356790ECD6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890971" y="5512429"/>
                  <a:ext cx="770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D74AF0D-EAF7-4317-B9FC-2F1D50302E8B}"/>
                    </a:ext>
                  </a:extLst>
                </p14:cNvPr>
                <p14:cNvContentPartPr/>
                <p14:nvPr/>
              </p14:nvContentPartPr>
              <p14:xfrm>
                <a:off x="10858211" y="5627269"/>
                <a:ext cx="92160" cy="36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D74AF0D-EAF7-4317-B9FC-2F1D50302E8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840211" y="5609269"/>
                  <a:ext cx="127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382D295-708A-492C-A853-2762D8173017}"/>
                    </a:ext>
                  </a:extLst>
                </p14:cNvPr>
                <p14:cNvContentPartPr/>
                <p14:nvPr/>
              </p14:nvContentPartPr>
              <p14:xfrm>
                <a:off x="11014451" y="5642749"/>
                <a:ext cx="79200" cy="133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382D295-708A-492C-A853-2762D817301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996811" y="5625109"/>
                  <a:ext cx="1148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1E673A6-32A5-4917-9F47-F662235F0118}"/>
              </a:ext>
            </a:extLst>
          </p:cNvPr>
          <p:cNvGrpSpPr/>
          <p:nvPr/>
        </p:nvGrpSpPr>
        <p:grpSpPr>
          <a:xfrm>
            <a:off x="4360931" y="5257189"/>
            <a:ext cx="447480" cy="213840"/>
            <a:chOff x="4360931" y="5257189"/>
            <a:chExt cx="44748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06D519C-4508-4C13-81DA-D0535DB95F32}"/>
                    </a:ext>
                  </a:extLst>
                </p14:cNvPr>
                <p14:cNvContentPartPr/>
                <p14:nvPr/>
              </p14:nvContentPartPr>
              <p14:xfrm>
                <a:off x="4422851" y="5261509"/>
                <a:ext cx="22320" cy="175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06D519C-4508-4C13-81DA-D0535DB95F3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405211" y="5243509"/>
                  <a:ext cx="57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A66C04C-81B7-4D11-A5B1-1899162B60A7}"/>
                    </a:ext>
                  </a:extLst>
                </p14:cNvPr>
                <p14:cNvContentPartPr/>
                <p14:nvPr/>
              </p14:nvContentPartPr>
              <p14:xfrm>
                <a:off x="4360931" y="5257189"/>
                <a:ext cx="129960" cy="24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A66C04C-81B7-4D11-A5B1-1899162B60A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343291" y="5239189"/>
                  <a:ext cx="165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56265D4-0196-49A5-9558-43748C0F654C}"/>
                    </a:ext>
                  </a:extLst>
                </p14:cNvPr>
                <p14:cNvContentPartPr/>
                <p14:nvPr/>
              </p14:nvContentPartPr>
              <p14:xfrm>
                <a:off x="4558211" y="5258269"/>
                <a:ext cx="11160" cy="212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56265D4-0196-49A5-9558-43748C0F654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540571" y="5240269"/>
                  <a:ext cx="46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4B319A0-80B1-425A-83FC-FA1306342B8D}"/>
                    </a:ext>
                  </a:extLst>
                </p14:cNvPr>
                <p14:cNvContentPartPr/>
                <p14:nvPr/>
              </p14:nvContentPartPr>
              <p14:xfrm>
                <a:off x="4604291" y="5266909"/>
                <a:ext cx="32040" cy="188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4B319A0-80B1-425A-83FC-FA1306342B8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586651" y="5249269"/>
                  <a:ext cx="67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081E0E1-B6BC-4C0A-A7E2-9CC49A1B27CA}"/>
                    </a:ext>
                  </a:extLst>
                </p14:cNvPr>
                <p14:cNvContentPartPr/>
                <p14:nvPr/>
              </p14:nvContentPartPr>
              <p14:xfrm>
                <a:off x="4572971" y="5325949"/>
                <a:ext cx="30240" cy="18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081E0E1-B6BC-4C0A-A7E2-9CC49A1B27C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554971" y="5307949"/>
                  <a:ext cx="65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BCF3263-AD0C-450A-AD06-5BFCFBB009E7}"/>
                    </a:ext>
                  </a:extLst>
                </p14:cNvPr>
                <p14:cNvContentPartPr/>
                <p14:nvPr/>
              </p14:nvContentPartPr>
              <p14:xfrm>
                <a:off x="4710491" y="5344669"/>
                <a:ext cx="97920" cy="1216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BCF3263-AD0C-450A-AD06-5BFCFBB009E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692491" y="5326669"/>
                  <a:ext cx="133560" cy="15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5035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8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Detection of radiation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Detection of radiation</dc:title>
  <dc:creator>Robert Peale</dc:creator>
  <cp:lastModifiedBy>Robert Peale</cp:lastModifiedBy>
  <cp:revision>6</cp:revision>
  <dcterms:created xsi:type="dcterms:W3CDTF">2022-03-20T15:25:24Z</dcterms:created>
  <dcterms:modified xsi:type="dcterms:W3CDTF">2022-04-26T19:55:22Z</dcterms:modified>
</cp:coreProperties>
</file>